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B5D7-1A86-35A0-BFDB-54DAA264B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7A82C-9993-1C26-603F-94AA1801F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701F-0E4D-29F8-6C0E-BCE8429D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5846-3162-947A-2579-7404336E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25622-15B4-F761-C76C-4029135C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9E72-EB2C-5784-5658-CA4D5319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BEBC0-BF45-02BC-B4C2-DA5BC0D6F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6F9E-4F5E-F149-A1C7-5361DB0E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95D33-0526-5C65-0B25-4CFB5B87C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5A96-212A-A724-442F-6492C39A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5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C1D75-B940-8372-4EBA-4AE49D3D8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415C3-5AA3-3239-D64D-5EB359B34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13B6-A7A2-4153-5DB6-7C93A1C4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E90CB-0158-1E58-F8D8-3FFCC77BF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F157F-6484-E4C6-A830-93B95CC0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3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51EC5-12B6-9E2F-4962-7C41DE40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501D9-D668-AFF3-EBD3-4AE3391863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6FEB-3385-BF2A-57DA-2F8885EF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D49A2-501A-684C-6CA1-A00D6E77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F97AB-D46A-5C9D-6AA7-E4B55932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73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A2A45-D0CC-4F34-AF2B-1C113875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52919-B9A2-9E4A-86C2-0B4131B75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2C6B4-DCEB-4CFA-8CB0-2E13B5AB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83019-0F52-4CF8-494A-FFEF9904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5A428-F247-2B56-4B9F-8BE219A6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2E48-7BC0-B199-AD01-2BE86026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57395-7108-5A5C-B929-2213D070F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ABAA2-5A9B-AADB-3FBC-383D1998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1C97D-3EC4-51DF-2DB0-4D05E1D9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FD0C1-F2C3-E8F9-C805-3A079D81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0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20E7-5D79-9E5E-5E50-F50E87E2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13B9A-20FC-4AC0-78A6-FF2D30B91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E7775-45D4-36DB-8021-FD6782DA3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3003A-6BCD-83D2-BEA8-BB043C28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3B75C-877A-D909-2681-73CC5C5A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4A44B-CFDF-376C-362A-121B4976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CF4A-BAEF-E992-994B-FEC2536E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E0229-6F08-A145-9FDA-F001152AD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3991D-F8F6-077F-560F-B46DB302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558C9-504B-4F25-4981-2C20C0D21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CB802-EFCC-D83C-105E-062B1E436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81AE8-A9C6-CE5B-9F85-70E7AFAAC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42B471-7ABC-9AA0-A528-43CF6F1C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C7EB97-D68C-66CE-17C0-8338406F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61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A890-FEF5-A822-3573-D4A99C14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C8D9A-72C4-4A9A-ECEB-4A24F53F3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085F9-54C2-CCCD-36BF-2440719E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C53E9-4654-A811-EA4B-DAA84C2B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0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D06E5-C678-2EF4-1EB6-C62326370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EFC3EC-9129-3A55-61A9-F4511155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70336-4B72-5971-F03C-DB6E7853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41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951D-E00C-DDC3-A7CD-DFFC16E6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F68ED-4C10-9342-A9F5-EBCDD1AB3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19602-F58A-BA76-0B1F-F192AA190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B3CBA-579F-BC97-E7CB-E2D4F080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2CE90-8D30-63F5-C1CA-5C4FF728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A2873-8587-D599-6BBE-08159EF7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28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5332-7FD1-AB48-80B1-281399FA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79ED3-BD6E-643C-3639-61874092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2C0CB-868B-0257-6339-6192459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F120C-53ED-9533-A237-D450F958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31AE5-752D-ED57-4D46-3ECE20B84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0D028-C6CC-9E6D-30EB-E8AFCB51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0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D9B7B-7536-AE9D-04B5-011C2304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204A9-26FF-12A9-5B6E-4D15772D9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8BAB1-7500-52C8-1B8B-43382B125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96690-6702-45F5-9101-D4082F1124B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8AC51-8923-D339-71CB-4B0ECE8A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2C763-87D7-AD73-1BC4-5BC439AC4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D5AFA-16AA-4916-9D23-A14323659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56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20FE1A6F-CBBE-3CC7-48C5-46693FB50D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37DF-36E4-181F-702B-1576B3399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MIPS Assembly Code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A8D71-9D3E-58C2-274A-BB9F21AC6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r>
              <a:rPr lang="en-US" sz="3200"/>
              <a:t>User Interaction and Chat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848150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6FED-62D2-46BA-1F64-A2773F5EC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41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7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18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Freeform: Shape 422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43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A6DD2-D92E-C798-C4E1-9CE909B7B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270" y="1130846"/>
            <a:ext cx="4974771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This presentation explains the MIPS assembly code for managing user interactions through a chat interface.</a:t>
            </a:r>
          </a:p>
        </p:txBody>
      </p:sp>
    </p:spTree>
    <p:extLst>
      <p:ext uri="{BB962C8B-B14F-4D97-AF65-F5344CB8AC3E}">
        <p14:creationId xmlns:p14="http://schemas.microsoft.com/office/powerpoint/2010/main" val="241856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BF58E-738B-D581-358D-58F1CD25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Section</a:t>
            </a:r>
          </a:p>
        </p:txBody>
      </p:sp>
      <p:grpSp>
        <p:nvGrpSpPr>
          <p:cNvPr id="44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D2421-490F-C781-BECD-FA636C364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>
                <a:solidFill>
                  <a:schemeClr val="bg1"/>
                </a:solidFill>
              </a:rPr>
              <a:t>Defines arrays for user data: IDs, names, ages, interests, and chat history.</a:t>
            </a:r>
          </a:p>
        </p:txBody>
      </p:sp>
    </p:spTree>
    <p:extLst>
      <p:ext uri="{BB962C8B-B14F-4D97-AF65-F5344CB8AC3E}">
        <p14:creationId xmlns:p14="http://schemas.microsoft.com/office/powerpoint/2010/main" val="759922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ctangle 27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052FD-47FC-B5D4-7B7C-FE5140E1F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Main Loop</a:t>
            </a:r>
          </a:p>
        </p:txBody>
      </p:sp>
      <p:grpSp>
        <p:nvGrpSpPr>
          <p:cNvPr id="278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80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8" name="Oval 287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C8B6-E918-BF49-23D5-C2F4173A4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>
                <a:solidFill>
                  <a:schemeClr val="bg1"/>
                </a:solidFill>
              </a:rPr>
              <a:t>Prompts for user ID, checks for existing IDs, and allows users to start chatting or exit.</a:t>
            </a:r>
          </a:p>
        </p:txBody>
      </p:sp>
    </p:spTree>
    <p:extLst>
      <p:ext uri="{BB962C8B-B14F-4D97-AF65-F5344CB8AC3E}">
        <p14:creationId xmlns:p14="http://schemas.microsoft.com/office/powerpoint/2010/main" val="197251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80865B-B775-E801-7D5A-B580CE793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Chat Functionality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B7BC4-9891-F16C-477B-DE203E04E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Users can input messages, and the program responds to specific keywords and performs arithmetic operations.</a:t>
            </a:r>
          </a:p>
        </p:txBody>
      </p:sp>
    </p:spTree>
    <p:extLst>
      <p:ext uri="{BB962C8B-B14F-4D97-AF65-F5344CB8AC3E}">
        <p14:creationId xmlns:p14="http://schemas.microsoft.com/office/powerpoint/2010/main" val="15903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F0A7F-8D00-2257-133D-7D7C0154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Utility Functions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8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D3E48-D292-74E9-BD91-C072B6CE5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Functions for string manipulation and user management, including checking and adding users.</a:t>
            </a:r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196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C3D7CC-E46C-DC2A-922B-DCFA4195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History Management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75D0C-1DB1-0C76-C621-CFEF34E5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Maintains a chat history that users can view, dynamically allocating memory as needed.</a:t>
            </a:r>
          </a:p>
        </p:txBody>
      </p:sp>
    </p:spTree>
    <p:extLst>
      <p:ext uri="{BB962C8B-B14F-4D97-AF65-F5344CB8AC3E}">
        <p14:creationId xmlns:p14="http://schemas.microsoft.com/office/powerpoint/2010/main" val="141346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E89B1B-2D6D-6FF8-81C8-3530C66B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Exit Mechanism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D36DD-1B4E-E66B-B2D5-815570C17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Allows the program to exit gracefully, displaying a goodbye message.</a:t>
            </a:r>
          </a:p>
        </p:txBody>
      </p:sp>
    </p:spTree>
    <p:extLst>
      <p:ext uri="{BB962C8B-B14F-4D97-AF65-F5344CB8AC3E}">
        <p14:creationId xmlns:p14="http://schemas.microsoft.com/office/powerpoint/2010/main" val="227929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1AE47-10CA-BAFB-D04E-C8240244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84586-1DFE-A770-346B-39EFD8798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The MIPS assembly code provides a framework for user interaction through ID management and chat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11784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MIPS Assembly Code Overview</vt:lpstr>
      <vt:lpstr>Introduction</vt:lpstr>
      <vt:lpstr>Data Section</vt:lpstr>
      <vt:lpstr>Main Loop</vt:lpstr>
      <vt:lpstr>Chat Functionality</vt:lpstr>
      <vt:lpstr>Utility Functions</vt:lpstr>
      <vt:lpstr>History Management</vt:lpstr>
      <vt:lpstr>Exit Mechanism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Hagar Mohamed</dc:creator>
  <cp:lastModifiedBy>Hagar Mohamed</cp:lastModifiedBy>
  <cp:revision>2</cp:revision>
  <dcterms:created xsi:type="dcterms:W3CDTF">2025-05-07T19:11:12Z</dcterms:created>
  <dcterms:modified xsi:type="dcterms:W3CDTF">2025-05-07T19:19:54Z</dcterms:modified>
</cp:coreProperties>
</file>