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55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F4C7F-879A-54A0-2AD3-84E508D71F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44CDF3-0599-AC85-8DEA-469F575DF0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F673A6-639C-51E4-6CE7-A64371440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7CC8C-49E2-4210-8CC2-54938B1156D6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2780FE-14CF-36E3-A8DA-42CDC44B6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06C61E-34DF-7A10-9AE3-50772CCB8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568BD-3E2A-46D7-BA6A-4E83AC9DDE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959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17F9B-8A60-F193-0968-1208505CC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1AE379-0D3D-8085-FD0F-6CA385F278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08C293-299C-4D1E-9924-EE6622552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7CC8C-49E2-4210-8CC2-54938B1156D6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5882E8-9B93-A2CA-2CC9-805735A93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20A836-9B9D-3A95-2E38-CEF5CBCDF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568BD-3E2A-46D7-BA6A-4E83AC9DDE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709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A4F185-DEC3-BCBE-0AA4-031715E077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7051EF-9616-483C-67A8-B9893A0091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1380CF-14F5-C8E3-AD02-007771925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7CC8C-49E2-4210-8CC2-54938B1156D6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1CA102-DAAB-BD24-F0A9-2D31E39C8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93F076-32CE-CC9D-75D2-A07A0430C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568BD-3E2A-46D7-BA6A-4E83AC9DDE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091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5539A-8833-FE8D-78AE-9CFCEBA16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AE9356-9D19-291E-0CA1-F86500A249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EBA35B-9C44-30D7-C761-CBFB43104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7CC8C-49E2-4210-8CC2-54938B1156D6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30561A-9C9A-5AFD-2BBF-0AFD73529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B1E148-29BF-3DE8-A96B-769E6D115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568BD-3E2A-46D7-BA6A-4E83AC9DDE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756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66DFD-6609-5CD6-A449-EA4C66916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4423B7-A612-F01B-EFA1-A190733E28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D411C6-247F-5470-2116-AB16E4376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7CC8C-49E2-4210-8CC2-54938B1156D6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86574C-895E-50B9-5BF9-4EBE04368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526D44-F102-9F0E-1256-10F079583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568BD-3E2A-46D7-BA6A-4E83AC9DDE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182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51F42-7407-713A-457A-277BABCE5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803F1E-234A-2DD6-26CD-F58D088584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44A634-99A4-4096-BDE7-DB0322A42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7CC8C-49E2-4210-8CC2-54938B1156D6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EF5DD-262E-811C-FF7A-F66B9039F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5F9011-D465-E86C-6EF6-A2C8F4DBA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568BD-3E2A-46D7-BA6A-4E83AC9DDE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896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F37BB-2490-4C07-B1AA-ED1E6E77E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BAE977-82D2-F841-2CFF-02BE4CEB5C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312CF0-F3D1-C64D-E554-30CEB429CA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EA0D1B-1430-1564-B7D6-00D5B61F0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7CC8C-49E2-4210-8CC2-54938B1156D6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CD7CA9-3CC1-98AC-E101-F45024A74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632BA7-7512-9BD7-D168-244F56937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568BD-3E2A-46D7-BA6A-4E83AC9DDE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776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150C5-31B5-9116-2C09-8F28B5117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AE8690-142C-7864-B51C-EE550F2EE5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694372-3C45-E386-71FD-DA1CD49793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6C4ECC-BCA5-9BB7-7224-15866058E7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121437-5114-292B-C1C3-39E1530DFF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BBCF76-B3CB-646A-6D27-88B3A73F4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7CC8C-49E2-4210-8CC2-54938B1156D6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6EB0CD-03AD-1026-ACBF-960D7B58C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912530-6D67-DC84-0BD8-7DB1D8A6E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568BD-3E2A-46D7-BA6A-4E83AC9DDE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206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A3EBC-CDD3-C0ED-2B94-82BBC39DA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459A0F-4478-0958-8D0C-63EEE5915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7CC8C-49E2-4210-8CC2-54938B1156D6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9528B0-99F9-5A4C-DF4F-A1E5A0BDD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40E805-8308-8890-B0E2-390FCDDDD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568BD-3E2A-46D7-BA6A-4E83AC9DDE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749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D23C5F-DF14-E688-88CB-A8DF7B8CC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7CC8C-49E2-4210-8CC2-54938B1156D6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32B48B-98A2-069C-BD9B-8FF7BB845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C62871-4CC3-73A8-74ED-B036A6E91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568BD-3E2A-46D7-BA6A-4E83AC9DDE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072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3BEAF-D8CC-F198-578D-257E72CD3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005F12-63F2-00F9-85F4-3B951D8D6C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59874C-0EEB-33FA-0B7B-A16DA26BA0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23771D-699F-108F-1AA8-9C9A3F6D0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7CC8C-49E2-4210-8CC2-54938B1156D6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89FCC6-A562-A550-E0A0-149164D5B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6F720C-E438-73A8-B243-7CDCE6844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568BD-3E2A-46D7-BA6A-4E83AC9DDE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07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0C20A-B672-7CE1-1F62-22D7FDB3C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0A4903-CDDB-FE9E-5741-897C5B1CDC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683516-E357-1415-FB58-684EC34371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900099-CCCF-4670-7211-0C1C7E7A1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7CC8C-49E2-4210-8CC2-54938B1156D6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6F0A51-7E81-C084-6D66-B03553438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0B6E11-4C0E-E541-057A-179A9F6B9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568BD-3E2A-46D7-BA6A-4E83AC9DDE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165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DE95A9-8443-98F2-305A-F218FE215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69CF44-8199-F444-6DB4-519DACE2DA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87FCC2-92B3-6949-5B37-2E139EE30F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CA7CC8C-49E2-4210-8CC2-54938B1156D6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C28C31-F4A1-F493-F12C-A4280628D0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C3C197-F60A-0B1D-5B10-1FC5F8E8E0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47568BD-3E2A-46D7-BA6A-4E83AC9DDE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055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A8CCCB6D-5162-4AAE-A5E3-3AC55410D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0BCD8C04-CC7B-40EF-82EB-E9821F79BB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70" y="2458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Illustration of a chatbot interface showing a conversation between a user and the bot, visually representing user interaction.">
            <a:extLst>
              <a:ext uri="{FF2B5EF4-FFF2-40B4-BE49-F238E27FC236}">
                <a16:creationId xmlns:a16="http://schemas.microsoft.com/office/drawing/2014/main" id="{85FBD190-56DB-18B4-AA37-D9212FF010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888" b="26649"/>
          <a:stretch/>
        </p:blipFill>
        <p:spPr bwMode="auto">
          <a:xfrm>
            <a:off x="-170" y="10"/>
            <a:ext cx="8450317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F73C8D2-1F0A-8B37-BEEF-5493D7EF2F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8" y="643467"/>
            <a:ext cx="4620584" cy="4567137"/>
          </a:xfrm>
        </p:spPr>
        <p:txBody>
          <a:bodyPr>
            <a:normAutofit/>
          </a:bodyPr>
          <a:lstStyle/>
          <a:p>
            <a:pPr algn="l"/>
            <a:r>
              <a:rPr lang="en-US" sz="4400">
                <a:solidFill>
                  <a:srgbClr val="FFFFFF"/>
                </a:solidFill>
              </a:rPr>
              <a:t>Chatbot Application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A91E21-D224-5F2B-E84E-3DC5E12834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7" y="5277684"/>
            <a:ext cx="4620584" cy="775494"/>
          </a:xfrm>
        </p:spPr>
        <p:txBody>
          <a:bodyPr>
            <a:normAutofit/>
          </a:bodyPr>
          <a:lstStyle/>
          <a:p>
            <a:pPr algn="l"/>
            <a:r>
              <a:rPr lang="en-US">
                <a:solidFill>
                  <a:srgbClr val="FFFFFF"/>
                </a:solidFill>
              </a:rPr>
              <a:t>A Java-based Chatbot Overview</a:t>
            </a:r>
          </a:p>
        </p:txBody>
      </p:sp>
      <p:pic>
        <p:nvPicPr>
          <p:cNvPr id="1026" name="Picture 2" descr="Illustration of a chatbot interface showing a conversation between a user and the bot, visually representing user interaction.">
            <a:extLst>
              <a:ext uri="{FF2B5EF4-FFF2-40B4-BE49-F238E27FC236}">
                <a16:creationId xmlns:a16="http://schemas.microsoft.com/office/drawing/2014/main" id="{4A1ED7B0-D456-706C-EA23-1F09BC78A7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97" r="-1" b="16957"/>
          <a:stretch/>
        </p:blipFill>
        <p:spPr bwMode="auto">
          <a:xfrm>
            <a:off x="6225997" y="-2458"/>
            <a:ext cx="5962785" cy="685800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1734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4AD91C-D5E3-E328-B4CF-41B28E6CB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4824" y="735106"/>
            <a:ext cx="10053763" cy="29284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Conclusion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21F836-35FE-D9DA-2061-D9B4F95A8E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50682" y="4870824"/>
            <a:ext cx="10005951" cy="145825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Interactive chatbot with memory capabilities, engaging users with personalized responses.</a:t>
            </a:r>
          </a:p>
        </p:txBody>
      </p:sp>
    </p:spTree>
    <p:extLst>
      <p:ext uri="{BB962C8B-B14F-4D97-AF65-F5344CB8AC3E}">
        <p14:creationId xmlns:p14="http://schemas.microsoft.com/office/powerpoint/2010/main" val="169196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8BF789-525E-A2EA-0BAA-303CFA7AF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4824" y="735106"/>
            <a:ext cx="10053763" cy="29284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Structure of the Code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154C33-0641-FF14-1B89-7E4EDC24C1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50682" y="4870824"/>
            <a:ext cx="10005951" cy="145825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Main Components: Imports and Class Declaration, Class Name: ChatbotApp</a:t>
            </a:r>
          </a:p>
        </p:txBody>
      </p:sp>
    </p:spTree>
    <p:extLst>
      <p:ext uri="{BB962C8B-B14F-4D97-AF65-F5344CB8AC3E}">
        <p14:creationId xmlns:p14="http://schemas.microsoft.com/office/powerpoint/2010/main" val="3854529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36012D-2D21-9EC0-2BF8-8F84AC67C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4824" y="735106"/>
            <a:ext cx="10053763" cy="29284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 Structures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25DAF9-DB17-FBE2-F032-16FB34FDF8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50682" y="4870824"/>
            <a:ext cx="10005951" cy="145825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Stores user information using ArrayLists and Maps for predefined responses.</a:t>
            </a:r>
          </a:p>
        </p:txBody>
      </p:sp>
    </p:spTree>
    <p:extLst>
      <p:ext uri="{BB962C8B-B14F-4D97-AF65-F5344CB8AC3E}">
        <p14:creationId xmlns:p14="http://schemas.microsoft.com/office/powerpoint/2010/main" val="835384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F0F63B-5250-CCC1-4750-8C0143A4A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4824" y="735106"/>
            <a:ext cx="10053763" cy="29284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Entity Answers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C72296-E1C0-7FAE-C1A2-FFD30BF492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50682" y="4870824"/>
            <a:ext cx="10005951" cy="145825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Maps questions to answers using a HashMap for quick retrieval.</a:t>
            </a:r>
          </a:p>
        </p:txBody>
      </p:sp>
    </p:spTree>
    <p:extLst>
      <p:ext uri="{BB962C8B-B14F-4D97-AF65-F5344CB8AC3E}">
        <p14:creationId xmlns:p14="http://schemas.microsoft.com/office/powerpoint/2010/main" val="2142711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DC4073-19A3-E641-1E1F-A647A9DEC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4824" y="735106"/>
            <a:ext cx="10053763" cy="29284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Main Method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3DE481-972D-A387-09F2-AC878390F6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50682" y="4870824"/>
            <a:ext cx="10005951" cy="145825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Handles user interaction, allowing for chat history and keyword search.</a:t>
            </a:r>
          </a:p>
        </p:txBody>
      </p:sp>
    </p:spTree>
    <p:extLst>
      <p:ext uri="{BB962C8B-B14F-4D97-AF65-F5344CB8AC3E}">
        <p14:creationId xmlns:p14="http://schemas.microsoft.com/office/powerpoint/2010/main" val="1896677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ABCED-9FE6-EC1B-2AB0-5648090F5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4824" y="735106"/>
            <a:ext cx="10053763" cy="29284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Chat Functionality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D4D912-C4B5-C5A1-DFAC-D9465E2E23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50682" y="4870824"/>
            <a:ext cx="10005951" cy="145825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Processes user input for commands like 'bye', 'history', and 'search &lt;word&gt;'.</a:t>
            </a:r>
          </a:p>
        </p:txBody>
      </p:sp>
    </p:spTree>
    <p:extLst>
      <p:ext uri="{BB962C8B-B14F-4D97-AF65-F5344CB8AC3E}">
        <p14:creationId xmlns:p14="http://schemas.microsoft.com/office/powerpoint/2010/main" val="1677029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746040-47B2-F8E9-2F1B-35E8A67E1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4824" y="735106"/>
            <a:ext cx="10053763" cy="29284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Generating Responses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8A7AE0-9F9D-E178-E24C-2AF126423A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50682" y="4870824"/>
            <a:ext cx="10005951" cy="145825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Checks for specific phrases and retrieves user information.</a:t>
            </a:r>
          </a:p>
        </p:txBody>
      </p:sp>
    </p:spTree>
    <p:extLst>
      <p:ext uri="{BB962C8B-B14F-4D97-AF65-F5344CB8AC3E}">
        <p14:creationId xmlns:p14="http://schemas.microsoft.com/office/powerpoint/2010/main" val="360960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4A46F3-98CB-D97F-3725-7EC0791B5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4824" y="735106"/>
            <a:ext cx="10053763" cy="29284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User Management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4F500B-9D51-4D17-0543-FB83E9AB43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50682" y="4870824"/>
            <a:ext cx="10005951" cy="145825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Creates or retrieves users based on their ID.</a:t>
            </a:r>
          </a:p>
        </p:txBody>
      </p:sp>
    </p:spTree>
    <p:extLst>
      <p:ext uri="{BB962C8B-B14F-4D97-AF65-F5344CB8AC3E}">
        <p14:creationId xmlns:p14="http://schemas.microsoft.com/office/powerpoint/2010/main" val="3478044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96D830-C8F6-1AEF-437B-083CFF086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4824" y="735106"/>
            <a:ext cx="10053763" cy="29284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Additional Features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C208F7-4496-159C-4FC2-60C955968C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50682" y="4870824"/>
            <a:ext cx="10005951" cy="145825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Tracks user interests and majors, responding to queries about preferences.</a:t>
            </a:r>
          </a:p>
        </p:txBody>
      </p:sp>
    </p:spTree>
    <p:extLst>
      <p:ext uri="{BB962C8B-B14F-4D97-AF65-F5344CB8AC3E}">
        <p14:creationId xmlns:p14="http://schemas.microsoft.com/office/powerpoint/2010/main" val="2268887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128</Words>
  <Application>Microsoft Office PowerPoint</Application>
  <PresentationFormat>Widescreen</PresentationFormat>
  <Paragraphs>20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Aptos</vt:lpstr>
      <vt:lpstr>Aptos Display</vt:lpstr>
      <vt:lpstr>Arial</vt:lpstr>
      <vt:lpstr>Office Theme</vt:lpstr>
      <vt:lpstr>Chatbot Application</vt:lpstr>
      <vt:lpstr>Structure of the Code</vt:lpstr>
      <vt:lpstr>Data Structures</vt:lpstr>
      <vt:lpstr>Entity Answers</vt:lpstr>
      <vt:lpstr>Main Method</vt:lpstr>
      <vt:lpstr>Chat Functionality</vt:lpstr>
      <vt:lpstr>Generating Responses</vt:lpstr>
      <vt:lpstr>User Management</vt:lpstr>
      <vt:lpstr>Additional Features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Hagar Mohamed</dc:creator>
  <cp:lastModifiedBy>Hagar Mohamed</cp:lastModifiedBy>
  <cp:revision>2</cp:revision>
  <dcterms:created xsi:type="dcterms:W3CDTF">2025-05-07T18:55:09Z</dcterms:created>
  <dcterms:modified xsi:type="dcterms:W3CDTF">2025-05-07T19:20:06Z</dcterms:modified>
</cp:coreProperties>
</file>