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85731-72C7-4598-A10C-32156C1B638A}"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D68DBDBA-A65A-4DD6-B404-5E95673B341E}">
      <dgm:prSet/>
      <dgm:spPr/>
      <dgm:t>
        <a:bodyPr/>
        <a:lstStyle/>
        <a:p>
          <a:r>
            <a:rPr lang="en-US"/>
            <a:t>Introduction</a:t>
          </a:r>
        </a:p>
      </dgm:t>
    </dgm:pt>
    <dgm:pt modelId="{588D8AAE-3F76-4AEE-B653-A3688CE51126}" type="parTrans" cxnId="{D55EEF57-8713-4FFD-8CAB-86E6EB928100}">
      <dgm:prSet/>
      <dgm:spPr/>
      <dgm:t>
        <a:bodyPr/>
        <a:lstStyle/>
        <a:p>
          <a:endParaRPr lang="en-US"/>
        </a:p>
      </dgm:t>
    </dgm:pt>
    <dgm:pt modelId="{2C91145C-F686-472C-87F5-FA2E3688B0C5}" type="sibTrans" cxnId="{D55EEF57-8713-4FFD-8CAB-86E6EB928100}">
      <dgm:prSet/>
      <dgm:spPr/>
      <dgm:t>
        <a:bodyPr/>
        <a:lstStyle/>
        <a:p>
          <a:endParaRPr lang="en-US"/>
        </a:p>
      </dgm:t>
    </dgm:pt>
    <dgm:pt modelId="{06595262-F9B2-40A5-AC4D-9937A9B4C369}">
      <dgm:prSet/>
      <dgm:spPr/>
      <dgm:t>
        <a:bodyPr/>
        <a:lstStyle/>
        <a:p>
          <a:r>
            <a:rPr lang="en-US"/>
            <a:t>Data exploration</a:t>
          </a:r>
        </a:p>
      </dgm:t>
    </dgm:pt>
    <dgm:pt modelId="{56825A57-6533-432A-8FD8-2C7908E29DDC}" type="parTrans" cxnId="{E020C605-CE19-4CAF-8901-C09D73CE7DA4}">
      <dgm:prSet/>
      <dgm:spPr/>
      <dgm:t>
        <a:bodyPr/>
        <a:lstStyle/>
        <a:p>
          <a:endParaRPr lang="en-US"/>
        </a:p>
      </dgm:t>
    </dgm:pt>
    <dgm:pt modelId="{F3436390-BF63-416C-8653-12A06ECBF289}" type="sibTrans" cxnId="{E020C605-CE19-4CAF-8901-C09D73CE7DA4}">
      <dgm:prSet/>
      <dgm:spPr/>
      <dgm:t>
        <a:bodyPr/>
        <a:lstStyle/>
        <a:p>
          <a:endParaRPr lang="en-US"/>
        </a:p>
      </dgm:t>
    </dgm:pt>
    <dgm:pt modelId="{C57AF36B-071F-4BC3-89FF-B537E3EEB106}">
      <dgm:prSet/>
      <dgm:spPr/>
      <dgm:t>
        <a:bodyPr/>
        <a:lstStyle/>
        <a:p>
          <a:r>
            <a:rPr lang="en-US" dirty="0"/>
            <a:t>Data preprocessing </a:t>
          </a:r>
        </a:p>
      </dgm:t>
    </dgm:pt>
    <dgm:pt modelId="{1247F358-6C60-491B-B381-43BFE61CDC9C}" type="parTrans" cxnId="{30865E50-3EC5-4BE2-A7C7-0B839326A553}">
      <dgm:prSet/>
      <dgm:spPr/>
      <dgm:t>
        <a:bodyPr/>
        <a:lstStyle/>
        <a:p>
          <a:endParaRPr lang="en-US"/>
        </a:p>
      </dgm:t>
    </dgm:pt>
    <dgm:pt modelId="{94CB7D43-BF56-4AB7-ABB0-E93674E67A0B}" type="sibTrans" cxnId="{30865E50-3EC5-4BE2-A7C7-0B839326A553}">
      <dgm:prSet/>
      <dgm:spPr/>
      <dgm:t>
        <a:bodyPr/>
        <a:lstStyle/>
        <a:p>
          <a:endParaRPr lang="en-US"/>
        </a:p>
      </dgm:t>
    </dgm:pt>
    <dgm:pt modelId="{264EBFBD-343A-49A1-8871-E6F95F0F5C4D}">
      <dgm:prSet/>
      <dgm:spPr/>
      <dgm:t>
        <a:bodyPr/>
        <a:lstStyle/>
        <a:p>
          <a:r>
            <a:rPr lang="en-US"/>
            <a:t>Feature engineering</a:t>
          </a:r>
        </a:p>
      </dgm:t>
    </dgm:pt>
    <dgm:pt modelId="{483DD3F8-56B8-4081-9066-4A492059BC88}" type="parTrans" cxnId="{9053D6AC-104D-4549-AA4C-E64B2A8C017A}">
      <dgm:prSet/>
      <dgm:spPr/>
      <dgm:t>
        <a:bodyPr/>
        <a:lstStyle/>
        <a:p>
          <a:endParaRPr lang="en-US"/>
        </a:p>
      </dgm:t>
    </dgm:pt>
    <dgm:pt modelId="{12FA03FA-D93D-4EBA-82D9-488F9B2F39F8}" type="sibTrans" cxnId="{9053D6AC-104D-4549-AA4C-E64B2A8C017A}">
      <dgm:prSet/>
      <dgm:spPr/>
      <dgm:t>
        <a:bodyPr/>
        <a:lstStyle/>
        <a:p>
          <a:endParaRPr lang="en-US"/>
        </a:p>
      </dgm:t>
    </dgm:pt>
    <dgm:pt modelId="{ABF69B35-1C9F-4B93-BB8E-68B10BE48AB2}">
      <dgm:prSet/>
      <dgm:spPr/>
      <dgm:t>
        <a:bodyPr/>
        <a:lstStyle/>
        <a:p>
          <a:r>
            <a:rPr lang="en-US" dirty="0"/>
            <a:t>Scaling features</a:t>
          </a:r>
        </a:p>
      </dgm:t>
    </dgm:pt>
    <dgm:pt modelId="{F54930A8-3FF2-46F5-B797-90015B3E7B5B}" type="parTrans" cxnId="{8EC83F51-09CD-4174-A01E-C5DED2D419DB}">
      <dgm:prSet/>
      <dgm:spPr/>
      <dgm:t>
        <a:bodyPr/>
        <a:lstStyle/>
        <a:p>
          <a:endParaRPr lang="en-US"/>
        </a:p>
      </dgm:t>
    </dgm:pt>
    <dgm:pt modelId="{130938E4-CB16-4462-B13E-3C6CCF660EA3}" type="sibTrans" cxnId="{8EC83F51-09CD-4174-A01E-C5DED2D419DB}">
      <dgm:prSet/>
      <dgm:spPr/>
      <dgm:t>
        <a:bodyPr/>
        <a:lstStyle/>
        <a:p>
          <a:endParaRPr lang="en-US"/>
        </a:p>
      </dgm:t>
    </dgm:pt>
    <dgm:pt modelId="{CBF06B15-88AB-4B50-8EB9-719F145FC9F0}">
      <dgm:prSet/>
      <dgm:spPr/>
      <dgm:t>
        <a:bodyPr/>
        <a:lstStyle/>
        <a:p>
          <a:r>
            <a:rPr lang="en-US"/>
            <a:t>Model Selection</a:t>
          </a:r>
        </a:p>
      </dgm:t>
    </dgm:pt>
    <dgm:pt modelId="{A2414237-0DEC-4B44-B876-9EC0774723B8}" type="parTrans" cxnId="{2857C275-80B7-43DA-910D-D2CEB4A4E0A3}">
      <dgm:prSet/>
      <dgm:spPr/>
      <dgm:t>
        <a:bodyPr/>
        <a:lstStyle/>
        <a:p>
          <a:endParaRPr lang="en-US"/>
        </a:p>
      </dgm:t>
    </dgm:pt>
    <dgm:pt modelId="{4E8452F9-5E2D-4F0F-A4D6-EEB5CCE015B0}" type="sibTrans" cxnId="{2857C275-80B7-43DA-910D-D2CEB4A4E0A3}">
      <dgm:prSet/>
      <dgm:spPr/>
      <dgm:t>
        <a:bodyPr/>
        <a:lstStyle/>
        <a:p>
          <a:endParaRPr lang="en-US"/>
        </a:p>
      </dgm:t>
    </dgm:pt>
    <dgm:pt modelId="{754DEF34-C7B3-46B6-B51D-9D5ABCFCF5E2}">
      <dgm:prSet/>
      <dgm:spPr/>
      <dgm:t>
        <a:bodyPr/>
        <a:lstStyle/>
        <a:p>
          <a:r>
            <a:rPr lang="en-US"/>
            <a:t>Model Training and Evaluation</a:t>
          </a:r>
        </a:p>
      </dgm:t>
    </dgm:pt>
    <dgm:pt modelId="{A86DF890-4C25-4872-8A14-910472D07D5B}" type="parTrans" cxnId="{12945F6F-E198-427B-9F55-827A40463EF4}">
      <dgm:prSet/>
      <dgm:spPr/>
      <dgm:t>
        <a:bodyPr/>
        <a:lstStyle/>
        <a:p>
          <a:endParaRPr lang="en-US"/>
        </a:p>
      </dgm:t>
    </dgm:pt>
    <dgm:pt modelId="{B90D9534-4C99-4732-A0F2-57F78E625C51}" type="sibTrans" cxnId="{12945F6F-E198-427B-9F55-827A40463EF4}">
      <dgm:prSet/>
      <dgm:spPr/>
      <dgm:t>
        <a:bodyPr/>
        <a:lstStyle/>
        <a:p>
          <a:endParaRPr lang="en-US"/>
        </a:p>
      </dgm:t>
    </dgm:pt>
    <dgm:pt modelId="{B55B3F29-7360-40C9-9D5B-160DF2C0A1FC}">
      <dgm:prSet/>
      <dgm:spPr/>
      <dgm:t>
        <a:bodyPr/>
        <a:lstStyle/>
        <a:p>
          <a:r>
            <a:rPr lang="en-US"/>
            <a:t>ROC Curve Analysis</a:t>
          </a:r>
        </a:p>
      </dgm:t>
    </dgm:pt>
    <dgm:pt modelId="{5150D3F4-BD45-4085-8976-9C6BA765D0D8}" type="parTrans" cxnId="{39E63274-E22E-49AF-AFDE-F767FB8FD510}">
      <dgm:prSet/>
      <dgm:spPr/>
      <dgm:t>
        <a:bodyPr/>
        <a:lstStyle/>
        <a:p>
          <a:endParaRPr lang="en-US"/>
        </a:p>
      </dgm:t>
    </dgm:pt>
    <dgm:pt modelId="{90D2CCA5-BA95-4F7A-B027-914320031971}" type="sibTrans" cxnId="{39E63274-E22E-49AF-AFDE-F767FB8FD510}">
      <dgm:prSet/>
      <dgm:spPr/>
      <dgm:t>
        <a:bodyPr/>
        <a:lstStyle/>
        <a:p>
          <a:endParaRPr lang="en-US"/>
        </a:p>
      </dgm:t>
    </dgm:pt>
    <dgm:pt modelId="{8A9E791A-2727-46E4-B8D7-97895542734B}">
      <dgm:prSet/>
      <dgm:spPr/>
      <dgm:t>
        <a:bodyPr/>
        <a:lstStyle/>
        <a:p>
          <a:r>
            <a:rPr lang="en-US"/>
            <a:t>Dataset overview</a:t>
          </a:r>
        </a:p>
      </dgm:t>
    </dgm:pt>
    <dgm:pt modelId="{90C324D8-A67B-4D02-9610-D06CFFBBE89B}" type="parTrans" cxnId="{CA5D2E54-140A-4F74-95B9-B6804AD45696}">
      <dgm:prSet/>
      <dgm:spPr/>
      <dgm:t>
        <a:bodyPr/>
        <a:lstStyle/>
        <a:p>
          <a:endParaRPr lang="en-US"/>
        </a:p>
      </dgm:t>
    </dgm:pt>
    <dgm:pt modelId="{7E776182-2F6A-4348-B193-1B2643B8CD15}" type="sibTrans" cxnId="{CA5D2E54-140A-4F74-95B9-B6804AD45696}">
      <dgm:prSet/>
      <dgm:spPr/>
      <dgm:t>
        <a:bodyPr/>
        <a:lstStyle/>
        <a:p>
          <a:endParaRPr lang="en-US"/>
        </a:p>
      </dgm:t>
    </dgm:pt>
    <dgm:pt modelId="{31B29206-EA58-4EAF-AB65-29527EC2A5D2}">
      <dgm:prSet/>
      <dgm:spPr/>
      <dgm:t>
        <a:bodyPr/>
        <a:lstStyle/>
        <a:p>
          <a:r>
            <a:rPr lang="en-US" i="0" dirty="0">
              <a:solidFill>
                <a:schemeClr val="bg1"/>
              </a:solidFill>
              <a:effectLst/>
              <a:latin typeface="Söhne"/>
            </a:rPr>
            <a:t>Final Result</a:t>
          </a:r>
          <a:endParaRPr lang="en-US" dirty="0">
            <a:solidFill>
              <a:schemeClr val="bg1"/>
            </a:solidFill>
          </a:endParaRPr>
        </a:p>
      </dgm:t>
    </dgm:pt>
    <dgm:pt modelId="{BBB6461B-4C72-40E4-B6AA-B1D4AC08E63A}" type="parTrans" cxnId="{0A1099A0-8E8D-466C-B7CD-8C31375AAFFF}">
      <dgm:prSet/>
      <dgm:spPr/>
      <dgm:t>
        <a:bodyPr/>
        <a:lstStyle/>
        <a:p>
          <a:endParaRPr lang="en-US"/>
        </a:p>
      </dgm:t>
    </dgm:pt>
    <dgm:pt modelId="{73499208-5A1D-42F2-A9D2-2AA03E600C8B}" type="sibTrans" cxnId="{0A1099A0-8E8D-466C-B7CD-8C31375AAFFF}">
      <dgm:prSet/>
      <dgm:spPr/>
      <dgm:t>
        <a:bodyPr/>
        <a:lstStyle/>
        <a:p>
          <a:endParaRPr lang="en-US"/>
        </a:p>
      </dgm:t>
    </dgm:pt>
    <dgm:pt modelId="{B4D6AD41-F84E-49E5-8275-D13E15BA1D10}">
      <dgm:prSet/>
      <dgm:spPr/>
      <dgm:t>
        <a:bodyPr/>
        <a:lstStyle/>
        <a:p>
          <a:r>
            <a:rPr lang="en-US" i="0" dirty="0">
              <a:solidFill>
                <a:schemeClr val="bg1"/>
              </a:solidFill>
              <a:effectLst/>
              <a:latin typeface="Söhne"/>
            </a:rPr>
            <a:t>Feature Importance Analysis</a:t>
          </a:r>
          <a:endParaRPr lang="en-US" dirty="0">
            <a:solidFill>
              <a:schemeClr val="bg1"/>
            </a:solidFill>
          </a:endParaRPr>
        </a:p>
      </dgm:t>
    </dgm:pt>
    <dgm:pt modelId="{48B4C089-9103-4B73-BDD4-08E0F7D268BB}" type="parTrans" cxnId="{95BDE804-3155-4F4A-AB9E-12021B721055}">
      <dgm:prSet/>
      <dgm:spPr/>
      <dgm:t>
        <a:bodyPr/>
        <a:lstStyle/>
        <a:p>
          <a:endParaRPr lang="en-US"/>
        </a:p>
      </dgm:t>
    </dgm:pt>
    <dgm:pt modelId="{EEBD1D68-63D4-45D2-9F77-6902782D7331}" type="sibTrans" cxnId="{95BDE804-3155-4F4A-AB9E-12021B721055}">
      <dgm:prSet/>
      <dgm:spPr/>
      <dgm:t>
        <a:bodyPr/>
        <a:lstStyle/>
        <a:p>
          <a:endParaRPr lang="en-US"/>
        </a:p>
      </dgm:t>
    </dgm:pt>
    <dgm:pt modelId="{2F262859-BCFF-4DB0-BD25-870C27E5E86A}" type="pres">
      <dgm:prSet presAssocID="{CC085731-72C7-4598-A10C-32156C1B638A}" presName="Name0" presStyleCnt="0">
        <dgm:presLayoutVars>
          <dgm:dir/>
          <dgm:resizeHandles val="exact"/>
        </dgm:presLayoutVars>
      </dgm:prSet>
      <dgm:spPr/>
    </dgm:pt>
    <dgm:pt modelId="{0F4B8D20-673F-4DB4-90B7-8B3C3FCC3C9E}" type="pres">
      <dgm:prSet presAssocID="{D68DBDBA-A65A-4DD6-B404-5E95673B341E}" presName="node" presStyleLbl="node1" presStyleIdx="0" presStyleCnt="11">
        <dgm:presLayoutVars>
          <dgm:bulletEnabled val="1"/>
        </dgm:presLayoutVars>
      </dgm:prSet>
      <dgm:spPr/>
    </dgm:pt>
    <dgm:pt modelId="{C4AB998B-3B08-49D0-941C-BA067F4113EE}" type="pres">
      <dgm:prSet presAssocID="{2C91145C-F686-472C-87F5-FA2E3688B0C5}" presName="sibTrans" presStyleLbl="sibTrans1D1" presStyleIdx="0" presStyleCnt="10"/>
      <dgm:spPr/>
    </dgm:pt>
    <dgm:pt modelId="{03CF412B-614F-46BC-82C0-C90255D69341}" type="pres">
      <dgm:prSet presAssocID="{2C91145C-F686-472C-87F5-FA2E3688B0C5}" presName="connectorText" presStyleLbl="sibTrans1D1" presStyleIdx="0" presStyleCnt="10"/>
      <dgm:spPr/>
    </dgm:pt>
    <dgm:pt modelId="{8402F47F-BECF-4AFA-A060-51552AB2C13F}" type="pres">
      <dgm:prSet presAssocID="{8A9E791A-2727-46E4-B8D7-97895542734B}" presName="node" presStyleLbl="node1" presStyleIdx="1" presStyleCnt="11">
        <dgm:presLayoutVars>
          <dgm:bulletEnabled val="1"/>
        </dgm:presLayoutVars>
      </dgm:prSet>
      <dgm:spPr/>
    </dgm:pt>
    <dgm:pt modelId="{0C903D20-4A1D-4083-B710-24150A4CCD81}" type="pres">
      <dgm:prSet presAssocID="{7E776182-2F6A-4348-B193-1B2643B8CD15}" presName="sibTrans" presStyleLbl="sibTrans1D1" presStyleIdx="1" presStyleCnt="10"/>
      <dgm:spPr/>
    </dgm:pt>
    <dgm:pt modelId="{7D2AF2B4-423E-489F-8581-55A82AA8A857}" type="pres">
      <dgm:prSet presAssocID="{7E776182-2F6A-4348-B193-1B2643B8CD15}" presName="connectorText" presStyleLbl="sibTrans1D1" presStyleIdx="1" presStyleCnt="10"/>
      <dgm:spPr/>
    </dgm:pt>
    <dgm:pt modelId="{81C3A324-1B96-442F-AEDC-5F3F87FDB7B2}" type="pres">
      <dgm:prSet presAssocID="{06595262-F9B2-40A5-AC4D-9937A9B4C369}" presName="node" presStyleLbl="node1" presStyleIdx="2" presStyleCnt="11">
        <dgm:presLayoutVars>
          <dgm:bulletEnabled val="1"/>
        </dgm:presLayoutVars>
      </dgm:prSet>
      <dgm:spPr/>
    </dgm:pt>
    <dgm:pt modelId="{4867C89E-C877-4E06-9979-48D32CF270A1}" type="pres">
      <dgm:prSet presAssocID="{F3436390-BF63-416C-8653-12A06ECBF289}" presName="sibTrans" presStyleLbl="sibTrans1D1" presStyleIdx="2" presStyleCnt="10"/>
      <dgm:spPr/>
    </dgm:pt>
    <dgm:pt modelId="{64DBFF23-A7E8-48FF-943F-54A0DF9C0AE7}" type="pres">
      <dgm:prSet presAssocID="{F3436390-BF63-416C-8653-12A06ECBF289}" presName="connectorText" presStyleLbl="sibTrans1D1" presStyleIdx="2" presStyleCnt="10"/>
      <dgm:spPr/>
    </dgm:pt>
    <dgm:pt modelId="{29282B17-2E1D-47D7-A91B-FFD218784746}" type="pres">
      <dgm:prSet presAssocID="{C57AF36B-071F-4BC3-89FF-B537E3EEB106}" presName="node" presStyleLbl="node1" presStyleIdx="3" presStyleCnt="11">
        <dgm:presLayoutVars>
          <dgm:bulletEnabled val="1"/>
        </dgm:presLayoutVars>
      </dgm:prSet>
      <dgm:spPr/>
    </dgm:pt>
    <dgm:pt modelId="{09BA3A62-E3C8-4F22-BA63-F28103AC6173}" type="pres">
      <dgm:prSet presAssocID="{94CB7D43-BF56-4AB7-ABB0-E93674E67A0B}" presName="sibTrans" presStyleLbl="sibTrans1D1" presStyleIdx="3" presStyleCnt="10"/>
      <dgm:spPr/>
    </dgm:pt>
    <dgm:pt modelId="{CFE98683-CEE4-42A6-8520-56F6EF025327}" type="pres">
      <dgm:prSet presAssocID="{94CB7D43-BF56-4AB7-ABB0-E93674E67A0B}" presName="connectorText" presStyleLbl="sibTrans1D1" presStyleIdx="3" presStyleCnt="10"/>
      <dgm:spPr/>
    </dgm:pt>
    <dgm:pt modelId="{70D62C64-72EF-4FA6-8DE5-8DEC796CB54F}" type="pres">
      <dgm:prSet presAssocID="{264EBFBD-343A-49A1-8871-E6F95F0F5C4D}" presName="node" presStyleLbl="node1" presStyleIdx="4" presStyleCnt="11">
        <dgm:presLayoutVars>
          <dgm:bulletEnabled val="1"/>
        </dgm:presLayoutVars>
      </dgm:prSet>
      <dgm:spPr/>
    </dgm:pt>
    <dgm:pt modelId="{75B46BB8-0B62-426D-9171-DA617447DEC1}" type="pres">
      <dgm:prSet presAssocID="{12FA03FA-D93D-4EBA-82D9-488F9B2F39F8}" presName="sibTrans" presStyleLbl="sibTrans1D1" presStyleIdx="4" presStyleCnt="10"/>
      <dgm:spPr/>
    </dgm:pt>
    <dgm:pt modelId="{EC6767BF-777C-46CA-899C-F241C9B587DE}" type="pres">
      <dgm:prSet presAssocID="{12FA03FA-D93D-4EBA-82D9-488F9B2F39F8}" presName="connectorText" presStyleLbl="sibTrans1D1" presStyleIdx="4" presStyleCnt="10"/>
      <dgm:spPr/>
    </dgm:pt>
    <dgm:pt modelId="{3CC52A66-ACF3-4EAB-A756-0F5F3AE76092}" type="pres">
      <dgm:prSet presAssocID="{ABF69B35-1C9F-4B93-BB8E-68B10BE48AB2}" presName="node" presStyleLbl="node1" presStyleIdx="5" presStyleCnt="11">
        <dgm:presLayoutVars>
          <dgm:bulletEnabled val="1"/>
        </dgm:presLayoutVars>
      </dgm:prSet>
      <dgm:spPr/>
    </dgm:pt>
    <dgm:pt modelId="{1E1504AD-D399-4E48-8ECC-1424AE063DA2}" type="pres">
      <dgm:prSet presAssocID="{130938E4-CB16-4462-B13E-3C6CCF660EA3}" presName="sibTrans" presStyleLbl="sibTrans1D1" presStyleIdx="5" presStyleCnt="10"/>
      <dgm:spPr/>
    </dgm:pt>
    <dgm:pt modelId="{972D0322-0F59-41C9-8815-25FF6291C6BF}" type="pres">
      <dgm:prSet presAssocID="{130938E4-CB16-4462-B13E-3C6CCF660EA3}" presName="connectorText" presStyleLbl="sibTrans1D1" presStyleIdx="5" presStyleCnt="10"/>
      <dgm:spPr/>
    </dgm:pt>
    <dgm:pt modelId="{F83FD4EC-CA63-4808-99DC-23CDD7F965D1}" type="pres">
      <dgm:prSet presAssocID="{CBF06B15-88AB-4B50-8EB9-719F145FC9F0}" presName="node" presStyleLbl="node1" presStyleIdx="6" presStyleCnt="11">
        <dgm:presLayoutVars>
          <dgm:bulletEnabled val="1"/>
        </dgm:presLayoutVars>
      </dgm:prSet>
      <dgm:spPr/>
    </dgm:pt>
    <dgm:pt modelId="{D928A25F-65A9-4B8C-AB2C-591357AD5806}" type="pres">
      <dgm:prSet presAssocID="{4E8452F9-5E2D-4F0F-A4D6-EEB5CCE015B0}" presName="sibTrans" presStyleLbl="sibTrans1D1" presStyleIdx="6" presStyleCnt="10"/>
      <dgm:spPr/>
    </dgm:pt>
    <dgm:pt modelId="{7A040D83-17EF-4678-905B-347049CAEF62}" type="pres">
      <dgm:prSet presAssocID="{4E8452F9-5E2D-4F0F-A4D6-EEB5CCE015B0}" presName="connectorText" presStyleLbl="sibTrans1D1" presStyleIdx="6" presStyleCnt="10"/>
      <dgm:spPr/>
    </dgm:pt>
    <dgm:pt modelId="{15378240-6120-4791-9A80-63CB37140BCA}" type="pres">
      <dgm:prSet presAssocID="{754DEF34-C7B3-46B6-B51D-9D5ABCFCF5E2}" presName="node" presStyleLbl="node1" presStyleIdx="7" presStyleCnt="11">
        <dgm:presLayoutVars>
          <dgm:bulletEnabled val="1"/>
        </dgm:presLayoutVars>
      </dgm:prSet>
      <dgm:spPr/>
    </dgm:pt>
    <dgm:pt modelId="{49CCCEB9-5E21-44F2-837F-75DC63C8E5C3}" type="pres">
      <dgm:prSet presAssocID="{B90D9534-4C99-4732-A0F2-57F78E625C51}" presName="sibTrans" presStyleLbl="sibTrans1D1" presStyleIdx="7" presStyleCnt="10"/>
      <dgm:spPr/>
    </dgm:pt>
    <dgm:pt modelId="{DF37F668-D4E2-49AA-80B1-B8E83FE63204}" type="pres">
      <dgm:prSet presAssocID="{B90D9534-4C99-4732-A0F2-57F78E625C51}" presName="connectorText" presStyleLbl="sibTrans1D1" presStyleIdx="7" presStyleCnt="10"/>
      <dgm:spPr/>
    </dgm:pt>
    <dgm:pt modelId="{E97642A6-4267-43C4-BD81-DB50FB872CC7}" type="pres">
      <dgm:prSet presAssocID="{B55B3F29-7360-40C9-9D5B-160DF2C0A1FC}" presName="node" presStyleLbl="node1" presStyleIdx="8" presStyleCnt="11">
        <dgm:presLayoutVars>
          <dgm:bulletEnabled val="1"/>
        </dgm:presLayoutVars>
      </dgm:prSet>
      <dgm:spPr/>
    </dgm:pt>
    <dgm:pt modelId="{70F6D5AC-80C6-45B0-97C3-B3526B4FF54E}" type="pres">
      <dgm:prSet presAssocID="{90D2CCA5-BA95-4F7A-B027-914320031971}" presName="sibTrans" presStyleLbl="sibTrans1D1" presStyleIdx="8" presStyleCnt="10"/>
      <dgm:spPr/>
    </dgm:pt>
    <dgm:pt modelId="{6763AF61-E38E-414A-8E66-CB1CEF45B1C4}" type="pres">
      <dgm:prSet presAssocID="{90D2CCA5-BA95-4F7A-B027-914320031971}" presName="connectorText" presStyleLbl="sibTrans1D1" presStyleIdx="8" presStyleCnt="10"/>
      <dgm:spPr/>
    </dgm:pt>
    <dgm:pt modelId="{7783416C-B93D-4D96-ACCF-E8D43F8BAE0B}" type="pres">
      <dgm:prSet presAssocID="{B4D6AD41-F84E-49E5-8275-D13E15BA1D10}" presName="node" presStyleLbl="node1" presStyleIdx="9" presStyleCnt="11">
        <dgm:presLayoutVars>
          <dgm:bulletEnabled val="1"/>
        </dgm:presLayoutVars>
      </dgm:prSet>
      <dgm:spPr/>
    </dgm:pt>
    <dgm:pt modelId="{EEE3C2D2-E123-49A1-AA88-7DEA620EFC3E}" type="pres">
      <dgm:prSet presAssocID="{EEBD1D68-63D4-45D2-9F77-6902782D7331}" presName="sibTrans" presStyleLbl="sibTrans1D1" presStyleIdx="9" presStyleCnt="10"/>
      <dgm:spPr/>
    </dgm:pt>
    <dgm:pt modelId="{731A81D6-08B4-4A67-B886-DC9D8B29E9AF}" type="pres">
      <dgm:prSet presAssocID="{EEBD1D68-63D4-45D2-9F77-6902782D7331}" presName="connectorText" presStyleLbl="sibTrans1D1" presStyleIdx="9" presStyleCnt="10"/>
      <dgm:spPr/>
    </dgm:pt>
    <dgm:pt modelId="{82C85FED-5F16-4354-9966-F12DC7639A92}" type="pres">
      <dgm:prSet presAssocID="{31B29206-EA58-4EAF-AB65-29527EC2A5D2}" presName="node" presStyleLbl="node1" presStyleIdx="10" presStyleCnt="11">
        <dgm:presLayoutVars>
          <dgm:bulletEnabled val="1"/>
        </dgm:presLayoutVars>
      </dgm:prSet>
      <dgm:spPr/>
    </dgm:pt>
  </dgm:ptLst>
  <dgm:cxnLst>
    <dgm:cxn modelId="{95BDE804-3155-4F4A-AB9E-12021B721055}" srcId="{CC085731-72C7-4598-A10C-32156C1B638A}" destId="{B4D6AD41-F84E-49E5-8275-D13E15BA1D10}" srcOrd="9" destOrd="0" parTransId="{48B4C089-9103-4B73-BDD4-08E0F7D268BB}" sibTransId="{EEBD1D68-63D4-45D2-9F77-6902782D7331}"/>
    <dgm:cxn modelId="{E020C605-CE19-4CAF-8901-C09D73CE7DA4}" srcId="{CC085731-72C7-4598-A10C-32156C1B638A}" destId="{06595262-F9B2-40A5-AC4D-9937A9B4C369}" srcOrd="2" destOrd="0" parTransId="{56825A57-6533-432A-8FD8-2C7908E29DDC}" sibTransId="{F3436390-BF63-416C-8653-12A06ECBF289}"/>
    <dgm:cxn modelId="{38DD5307-1BFD-44FB-9F73-EBEF739D7466}" type="presOf" srcId="{CBF06B15-88AB-4B50-8EB9-719F145FC9F0}" destId="{F83FD4EC-CA63-4808-99DC-23CDD7F965D1}" srcOrd="0" destOrd="0" presId="urn:microsoft.com/office/officeart/2016/7/layout/RepeatingBendingProcessNew"/>
    <dgm:cxn modelId="{F8135910-D372-494E-913A-D59711CFAE4C}" type="presOf" srcId="{C57AF36B-071F-4BC3-89FF-B537E3EEB106}" destId="{29282B17-2E1D-47D7-A91B-FFD218784746}" srcOrd="0" destOrd="0" presId="urn:microsoft.com/office/officeart/2016/7/layout/RepeatingBendingProcessNew"/>
    <dgm:cxn modelId="{E5CDD612-8AF3-4E2D-8820-48FECB04C0AA}" type="presOf" srcId="{94CB7D43-BF56-4AB7-ABB0-E93674E67A0B}" destId="{CFE98683-CEE4-42A6-8520-56F6EF025327}" srcOrd="1" destOrd="0" presId="urn:microsoft.com/office/officeart/2016/7/layout/RepeatingBendingProcessNew"/>
    <dgm:cxn modelId="{4B25E220-7E02-4705-8E60-3CAE839626D3}" type="presOf" srcId="{7E776182-2F6A-4348-B193-1B2643B8CD15}" destId="{0C903D20-4A1D-4083-B710-24150A4CCD81}" srcOrd="0" destOrd="0" presId="urn:microsoft.com/office/officeart/2016/7/layout/RepeatingBendingProcessNew"/>
    <dgm:cxn modelId="{8E7AB322-ADD1-48C2-AF0F-A2180C231DDE}" type="presOf" srcId="{130938E4-CB16-4462-B13E-3C6CCF660EA3}" destId="{972D0322-0F59-41C9-8815-25FF6291C6BF}" srcOrd="1" destOrd="0" presId="urn:microsoft.com/office/officeart/2016/7/layout/RepeatingBendingProcessNew"/>
    <dgm:cxn modelId="{38362F2A-46CD-42B2-BDF0-1364A35B3FB4}" type="presOf" srcId="{F3436390-BF63-416C-8653-12A06ECBF289}" destId="{64DBFF23-A7E8-48FF-943F-54A0DF9C0AE7}" srcOrd="1" destOrd="0" presId="urn:microsoft.com/office/officeart/2016/7/layout/RepeatingBendingProcessNew"/>
    <dgm:cxn modelId="{D1106E32-0D21-443C-A36D-5B753CD333BD}" type="presOf" srcId="{130938E4-CB16-4462-B13E-3C6CCF660EA3}" destId="{1E1504AD-D399-4E48-8ECC-1424AE063DA2}" srcOrd="0" destOrd="0" presId="urn:microsoft.com/office/officeart/2016/7/layout/RepeatingBendingProcessNew"/>
    <dgm:cxn modelId="{AD45FF35-DC4E-42B2-871A-0118759EF5F7}" type="presOf" srcId="{EEBD1D68-63D4-45D2-9F77-6902782D7331}" destId="{731A81D6-08B4-4A67-B886-DC9D8B29E9AF}" srcOrd="1" destOrd="0" presId="urn:microsoft.com/office/officeart/2016/7/layout/RepeatingBendingProcessNew"/>
    <dgm:cxn modelId="{A7D8A75D-5C48-4095-A3B8-58189AF6679C}" type="presOf" srcId="{EEBD1D68-63D4-45D2-9F77-6902782D7331}" destId="{EEE3C2D2-E123-49A1-AA88-7DEA620EFC3E}" srcOrd="0" destOrd="0" presId="urn:microsoft.com/office/officeart/2016/7/layout/RepeatingBendingProcessNew"/>
    <dgm:cxn modelId="{9AF08D46-FA03-45A6-A891-D5B06AF1B68F}" type="presOf" srcId="{B90D9534-4C99-4732-A0F2-57F78E625C51}" destId="{49CCCEB9-5E21-44F2-837F-75DC63C8E5C3}" srcOrd="0" destOrd="0" presId="urn:microsoft.com/office/officeart/2016/7/layout/RepeatingBendingProcessNew"/>
    <dgm:cxn modelId="{E919514B-DA41-4BB6-B7A7-AA2E9E9B6B1F}" type="presOf" srcId="{94CB7D43-BF56-4AB7-ABB0-E93674E67A0B}" destId="{09BA3A62-E3C8-4F22-BA63-F28103AC6173}" srcOrd="0" destOrd="0" presId="urn:microsoft.com/office/officeart/2016/7/layout/RepeatingBendingProcessNew"/>
    <dgm:cxn modelId="{684FEB4D-FAE6-472F-BFD9-9AE8B8944477}" type="presOf" srcId="{264EBFBD-343A-49A1-8871-E6F95F0F5C4D}" destId="{70D62C64-72EF-4FA6-8DE5-8DEC796CB54F}" srcOrd="0" destOrd="0" presId="urn:microsoft.com/office/officeart/2016/7/layout/RepeatingBendingProcessNew"/>
    <dgm:cxn modelId="{F6D3574E-48AD-42EE-AAF0-0213A471F25E}" type="presOf" srcId="{4E8452F9-5E2D-4F0F-A4D6-EEB5CCE015B0}" destId="{7A040D83-17EF-4678-905B-347049CAEF62}" srcOrd="1" destOrd="0" presId="urn:microsoft.com/office/officeart/2016/7/layout/RepeatingBendingProcessNew"/>
    <dgm:cxn modelId="{12945F6F-E198-427B-9F55-827A40463EF4}" srcId="{CC085731-72C7-4598-A10C-32156C1B638A}" destId="{754DEF34-C7B3-46B6-B51D-9D5ABCFCF5E2}" srcOrd="7" destOrd="0" parTransId="{A86DF890-4C25-4872-8A14-910472D07D5B}" sibTransId="{B90D9534-4C99-4732-A0F2-57F78E625C51}"/>
    <dgm:cxn modelId="{30865E50-3EC5-4BE2-A7C7-0B839326A553}" srcId="{CC085731-72C7-4598-A10C-32156C1B638A}" destId="{C57AF36B-071F-4BC3-89FF-B537E3EEB106}" srcOrd="3" destOrd="0" parTransId="{1247F358-6C60-491B-B381-43BFE61CDC9C}" sibTransId="{94CB7D43-BF56-4AB7-ABB0-E93674E67A0B}"/>
    <dgm:cxn modelId="{DF194770-B48D-4951-8B18-6D7120BF7514}" type="presOf" srcId="{2C91145C-F686-472C-87F5-FA2E3688B0C5}" destId="{03CF412B-614F-46BC-82C0-C90255D69341}" srcOrd="1" destOrd="0" presId="urn:microsoft.com/office/officeart/2016/7/layout/RepeatingBendingProcessNew"/>
    <dgm:cxn modelId="{8EC83F51-09CD-4174-A01E-C5DED2D419DB}" srcId="{CC085731-72C7-4598-A10C-32156C1B638A}" destId="{ABF69B35-1C9F-4B93-BB8E-68B10BE48AB2}" srcOrd="5" destOrd="0" parTransId="{F54930A8-3FF2-46F5-B797-90015B3E7B5B}" sibTransId="{130938E4-CB16-4462-B13E-3C6CCF660EA3}"/>
    <dgm:cxn modelId="{91C19652-36C4-4A70-94F8-5FD525FDE979}" type="presOf" srcId="{ABF69B35-1C9F-4B93-BB8E-68B10BE48AB2}" destId="{3CC52A66-ACF3-4EAB-A756-0F5F3AE76092}" srcOrd="0" destOrd="0" presId="urn:microsoft.com/office/officeart/2016/7/layout/RepeatingBendingProcessNew"/>
    <dgm:cxn modelId="{CA5D2E54-140A-4F74-95B9-B6804AD45696}" srcId="{CC085731-72C7-4598-A10C-32156C1B638A}" destId="{8A9E791A-2727-46E4-B8D7-97895542734B}" srcOrd="1" destOrd="0" parTransId="{90C324D8-A67B-4D02-9610-D06CFFBBE89B}" sibTransId="{7E776182-2F6A-4348-B193-1B2643B8CD15}"/>
    <dgm:cxn modelId="{39E63274-E22E-49AF-AFDE-F767FB8FD510}" srcId="{CC085731-72C7-4598-A10C-32156C1B638A}" destId="{B55B3F29-7360-40C9-9D5B-160DF2C0A1FC}" srcOrd="8" destOrd="0" parTransId="{5150D3F4-BD45-4085-8976-9C6BA765D0D8}" sibTransId="{90D2CCA5-BA95-4F7A-B027-914320031971}"/>
    <dgm:cxn modelId="{2857C275-80B7-43DA-910D-D2CEB4A4E0A3}" srcId="{CC085731-72C7-4598-A10C-32156C1B638A}" destId="{CBF06B15-88AB-4B50-8EB9-719F145FC9F0}" srcOrd="6" destOrd="0" parTransId="{A2414237-0DEC-4B44-B876-9EC0774723B8}" sibTransId="{4E8452F9-5E2D-4F0F-A4D6-EEB5CCE015B0}"/>
    <dgm:cxn modelId="{5471D275-D22B-4CCD-B7CA-93A704E7EA46}" type="presOf" srcId="{754DEF34-C7B3-46B6-B51D-9D5ABCFCF5E2}" destId="{15378240-6120-4791-9A80-63CB37140BCA}" srcOrd="0" destOrd="0" presId="urn:microsoft.com/office/officeart/2016/7/layout/RepeatingBendingProcessNew"/>
    <dgm:cxn modelId="{D55EEF57-8713-4FFD-8CAB-86E6EB928100}" srcId="{CC085731-72C7-4598-A10C-32156C1B638A}" destId="{D68DBDBA-A65A-4DD6-B404-5E95673B341E}" srcOrd="0" destOrd="0" parTransId="{588D8AAE-3F76-4AEE-B653-A3688CE51126}" sibTransId="{2C91145C-F686-472C-87F5-FA2E3688B0C5}"/>
    <dgm:cxn modelId="{495DB478-D147-4ECA-8589-AF0F51066730}" type="presOf" srcId="{06595262-F9B2-40A5-AC4D-9937A9B4C369}" destId="{81C3A324-1B96-442F-AEDC-5F3F87FDB7B2}" srcOrd="0" destOrd="0" presId="urn:microsoft.com/office/officeart/2016/7/layout/RepeatingBendingProcessNew"/>
    <dgm:cxn modelId="{EA619888-23F0-4CC8-88D2-57D331404670}" type="presOf" srcId="{8A9E791A-2727-46E4-B8D7-97895542734B}" destId="{8402F47F-BECF-4AFA-A060-51552AB2C13F}" srcOrd="0" destOrd="0" presId="urn:microsoft.com/office/officeart/2016/7/layout/RepeatingBendingProcessNew"/>
    <dgm:cxn modelId="{E906A98A-7EAB-450A-B5C0-E135EEC77E93}" type="presOf" srcId="{B55B3F29-7360-40C9-9D5B-160DF2C0A1FC}" destId="{E97642A6-4267-43C4-BD81-DB50FB872CC7}" srcOrd="0" destOrd="0" presId="urn:microsoft.com/office/officeart/2016/7/layout/RepeatingBendingProcessNew"/>
    <dgm:cxn modelId="{E34B6D8C-B541-4793-83E8-EA705D41A189}" type="presOf" srcId="{4E8452F9-5E2D-4F0F-A4D6-EEB5CCE015B0}" destId="{D928A25F-65A9-4B8C-AB2C-591357AD5806}" srcOrd="0" destOrd="0" presId="urn:microsoft.com/office/officeart/2016/7/layout/RepeatingBendingProcessNew"/>
    <dgm:cxn modelId="{493A2A8D-4E46-4A82-AB9D-C8BFD2905450}" type="presOf" srcId="{D68DBDBA-A65A-4DD6-B404-5E95673B341E}" destId="{0F4B8D20-673F-4DB4-90B7-8B3C3FCC3C9E}" srcOrd="0" destOrd="0" presId="urn:microsoft.com/office/officeart/2016/7/layout/RepeatingBendingProcessNew"/>
    <dgm:cxn modelId="{386EE092-E138-43CA-9FE8-D1A6CEC2A7C9}" type="presOf" srcId="{90D2CCA5-BA95-4F7A-B027-914320031971}" destId="{6763AF61-E38E-414A-8E66-CB1CEF45B1C4}" srcOrd="1" destOrd="0" presId="urn:microsoft.com/office/officeart/2016/7/layout/RepeatingBendingProcessNew"/>
    <dgm:cxn modelId="{ADB35F9D-0825-416D-BF14-765EEDEAF798}" type="presOf" srcId="{90D2CCA5-BA95-4F7A-B027-914320031971}" destId="{70F6D5AC-80C6-45B0-97C3-B3526B4FF54E}" srcOrd="0" destOrd="0" presId="urn:microsoft.com/office/officeart/2016/7/layout/RepeatingBendingProcessNew"/>
    <dgm:cxn modelId="{0A1099A0-8E8D-466C-B7CD-8C31375AAFFF}" srcId="{CC085731-72C7-4598-A10C-32156C1B638A}" destId="{31B29206-EA58-4EAF-AB65-29527EC2A5D2}" srcOrd="10" destOrd="0" parTransId="{BBB6461B-4C72-40E4-B6AA-B1D4AC08E63A}" sibTransId="{73499208-5A1D-42F2-A9D2-2AA03E600C8B}"/>
    <dgm:cxn modelId="{553D21A9-EDAD-4BEB-B805-F3FE8CA1DC49}" type="presOf" srcId="{7E776182-2F6A-4348-B193-1B2643B8CD15}" destId="{7D2AF2B4-423E-489F-8581-55A82AA8A857}" srcOrd="1" destOrd="0" presId="urn:microsoft.com/office/officeart/2016/7/layout/RepeatingBendingProcessNew"/>
    <dgm:cxn modelId="{9053D6AC-104D-4549-AA4C-E64B2A8C017A}" srcId="{CC085731-72C7-4598-A10C-32156C1B638A}" destId="{264EBFBD-343A-49A1-8871-E6F95F0F5C4D}" srcOrd="4" destOrd="0" parTransId="{483DD3F8-56B8-4081-9066-4A492059BC88}" sibTransId="{12FA03FA-D93D-4EBA-82D9-488F9B2F39F8}"/>
    <dgm:cxn modelId="{F3AA24B2-D115-4B34-9E04-0FBA1AB68E2F}" type="presOf" srcId="{CC085731-72C7-4598-A10C-32156C1B638A}" destId="{2F262859-BCFF-4DB0-BD25-870C27E5E86A}" srcOrd="0" destOrd="0" presId="urn:microsoft.com/office/officeart/2016/7/layout/RepeatingBendingProcessNew"/>
    <dgm:cxn modelId="{E2AA85C2-429D-42C1-948E-BEDA70536E75}" type="presOf" srcId="{12FA03FA-D93D-4EBA-82D9-488F9B2F39F8}" destId="{75B46BB8-0B62-426D-9171-DA617447DEC1}" srcOrd="0" destOrd="0" presId="urn:microsoft.com/office/officeart/2016/7/layout/RepeatingBendingProcessNew"/>
    <dgm:cxn modelId="{9C7DD0CF-0934-4EFD-832A-152D6A51D679}" type="presOf" srcId="{31B29206-EA58-4EAF-AB65-29527EC2A5D2}" destId="{82C85FED-5F16-4354-9966-F12DC7639A92}" srcOrd="0" destOrd="0" presId="urn:microsoft.com/office/officeart/2016/7/layout/RepeatingBendingProcessNew"/>
    <dgm:cxn modelId="{B74669D9-BDDF-4BD4-949B-DC5FDA68AB4B}" type="presOf" srcId="{F3436390-BF63-416C-8653-12A06ECBF289}" destId="{4867C89E-C877-4E06-9979-48D32CF270A1}" srcOrd="0" destOrd="0" presId="urn:microsoft.com/office/officeart/2016/7/layout/RepeatingBendingProcessNew"/>
    <dgm:cxn modelId="{A5DF4CD9-15A5-48AD-9612-284BAF445119}" type="presOf" srcId="{2C91145C-F686-472C-87F5-FA2E3688B0C5}" destId="{C4AB998B-3B08-49D0-941C-BA067F4113EE}" srcOrd="0" destOrd="0" presId="urn:microsoft.com/office/officeart/2016/7/layout/RepeatingBendingProcessNew"/>
    <dgm:cxn modelId="{55CB51E8-45A2-4E20-8C32-60609778715D}" type="presOf" srcId="{12FA03FA-D93D-4EBA-82D9-488F9B2F39F8}" destId="{EC6767BF-777C-46CA-899C-F241C9B587DE}" srcOrd="1" destOrd="0" presId="urn:microsoft.com/office/officeart/2016/7/layout/RepeatingBendingProcessNew"/>
    <dgm:cxn modelId="{387822EA-A1AC-46B1-AED1-315593921CD0}" type="presOf" srcId="{B90D9534-4C99-4732-A0F2-57F78E625C51}" destId="{DF37F668-D4E2-49AA-80B1-B8E83FE63204}" srcOrd="1" destOrd="0" presId="urn:microsoft.com/office/officeart/2016/7/layout/RepeatingBendingProcessNew"/>
    <dgm:cxn modelId="{8E4A3EEC-3B30-4758-9B51-00D330FD4292}" type="presOf" srcId="{B4D6AD41-F84E-49E5-8275-D13E15BA1D10}" destId="{7783416C-B93D-4D96-ACCF-E8D43F8BAE0B}" srcOrd="0" destOrd="0" presId="urn:microsoft.com/office/officeart/2016/7/layout/RepeatingBendingProcessNew"/>
    <dgm:cxn modelId="{7C5D15EC-98FC-4467-8DF2-D0F5B30A6FD8}" type="presParOf" srcId="{2F262859-BCFF-4DB0-BD25-870C27E5E86A}" destId="{0F4B8D20-673F-4DB4-90B7-8B3C3FCC3C9E}" srcOrd="0" destOrd="0" presId="urn:microsoft.com/office/officeart/2016/7/layout/RepeatingBendingProcessNew"/>
    <dgm:cxn modelId="{A6DA1027-F3EA-4596-A182-AB38D7F541F8}" type="presParOf" srcId="{2F262859-BCFF-4DB0-BD25-870C27E5E86A}" destId="{C4AB998B-3B08-49D0-941C-BA067F4113EE}" srcOrd="1" destOrd="0" presId="urn:microsoft.com/office/officeart/2016/7/layout/RepeatingBendingProcessNew"/>
    <dgm:cxn modelId="{1D8B7F73-1BCD-4458-B423-13B8AE47DA4B}" type="presParOf" srcId="{C4AB998B-3B08-49D0-941C-BA067F4113EE}" destId="{03CF412B-614F-46BC-82C0-C90255D69341}" srcOrd="0" destOrd="0" presId="urn:microsoft.com/office/officeart/2016/7/layout/RepeatingBendingProcessNew"/>
    <dgm:cxn modelId="{DB418E79-FD6E-4075-99F7-7E4987220D51}" type="presParOf" srcId="{2F262859-BCFF-4DB0-BD25-870C27E5E86A}" destId="{8402F47F-BECF-4AFA-A060-51552AB2C13F}" srcOrd="2" destOrd="0" presId="urn:microsoft.com/office/officeart/2016/7/layout/RepeatingBendingProcessNew"/>
    <dgm:cxn modelId="{9F8B9F22-4CB0-4A1A-9A5B-EA4FAD88EDAF}" type="presParOf" srcId="{2F262859-BCFF-4DB0-BD25-870C27E5E86A}" destId="{0C903D20-4A1D-4083-B710-24150A4CCD81}" srcOrd="3" destOrd="0" presId="urn:microsoft.com/office/officeart/2016/7/layout/RepeatingBendingProcessNew"/>
    <dgm:cxn modelId="{00D53466-CE29-4322-8284-F5AB140D2B95}" type="presParOf" srcId="{0C903D20-4A1D-4083-B710-24150A4CCD81}" destId="{7D2AF2B4-423E-489F-8581-55A82AA8A857}" srcOrd="0" destOrd="0" presId="urn:microsoft.com/office/officeart/2016/7/layout/RepeatingBendingProcessNew"/>
    <dgm:cxn modelId="{98411C64-832A-4A1F-A414-3A4FBA35E5A7}" type="presParOf" srcId="{2F262859-BCFF-4DB0-BD25-870C27E5E86A}" destId="{81C3A324-1B96-442F-AEDC-5F3F87FDB7B2}" srcOrd="4" destOrd="0" presId="urn:microsoft.com/office/officeart/2016/7/layout/RepeatingBendingProcessNew"/>
    <dgm:cxn modelId="{0B687F45-B49E-40DD-8C3E-4C277A947929}" type="presParOf" srcId="{2F262859-BCFF-4DB0-BD25-870C27E5E86A}" destId="{4867C89E-C877-4E06-9979-48D32CF270A1}" srcOrd="5" destOrd="0" presId="urn:microsoft.com/office/officeart/2016/7/layout/RepeatingBendingProcessNew"/>
    <dgm:cxn modelId="{5075D9DE-9F58-44C3-A839-EEE28958DDD9}" type="presParOf" srcId="{4867C89E-C877-4E06-9979-48D32CF270A1}" destId="{64DBFF23-A7E8-48FF-943F-54A0DF9C0AE7}" srcOrd="0" destOrd="0" presId="urn:microsoft.com/office/officeart/2016/7/layout/RepeatingBendingProcessNew"/>
    <dgm:cxn modelId="{B7A93A38-FEC0-44D0-B39A-378138B983D9}" type="presParOf" srcId="{2F262859-BCFF-4DB0-BD25-870C27E5E86A}" destId="{29282B17-2E1D-47D7-A91B-FFD218784746}" srcOrd="6" destOrd="0" presId="urn:microsoft.com/office/officeart/2016/7/layout/RepeatingBendingProcessNew"/>
    <dgm:cxn modelId="{F4B0C9BC-3451-47BD-8C60-02FD2CCBC8DD}" type="presParOf" srcId="{2F262859-BCFF-4DB0-BD25-870C27E5E86A}" destId="{09BA3A62-E3C8-4F22-BA63-F28103AC6173}" srcOrd="7" destOrd="0" presId="urn:microsoft.com/office/officeart/2016/7/layout/RepeatingBendingProcessNew"/>
    <dgm:cxn modelId="{CCF7994C-5EBD-4C4B-ABBD-E30308762D22}" type="presParOf" srcId="{09BA3A62-E3C8-4F22-BA63-F28103AC6173}" destId="{CFE98683-CEE4-42A6-8520-56F6EF025327}" srcOrd="0" destOrd="0" presId="urn:microsoft.com/office/officeart/2016/7/layout/RepeatingBendingProcessNew"/>
    <dgm:cxn modelId="{79CFB35E-779B-448A-A1E7-4C0BD009DBA1}" type="presParOf" srcId="{2F262859-BCFF-4DB0-BD25-870C27E5E86A}" destId="{70D62C64-72EF-4FA6-8DE5-8DEC796CB54F}" srcOrd="8" destOrd="0" presId="urn:microsoft.com/office/officeart/2016/7/layout/RepeatingBendingProcessNew"/>
    <dgm:cxn modelId="{F03BE5CC-986A-433A-A00C-52755FC1EDBA}" type="presParOf" srcId="{2F262859-BCFF-4DB0-BD25-870C27E5E86A}" destId="{75B46BB8-0B62-426D-9171-DA617447DEC1}" srcOrd="9" destOrd="0" presId="urn:microsoft.com/office/officeart/2016/7/layout/RepeatingBendingProcessNew"/>
    <dgm:cxn modelId="{5B62FCB5-F8B2-4D7F-B9AF-94F1BAB62247}" type="presParOf" srcId="{75B46BB8-0B62-426D-9171-DA617447DEC1}" destId="{EC6767BF-777C-46CA-899C-F241C9B587DE}" srcOrd="0" destOrd="0" presId="urn:microsoft.com/office/officeart/2016/7/layout/RepeatingBendingProcessNew"/>
    <dgm:cxn modelId="{7D13977C-B35D-4C50-A2A1-CD854E23307E}" type="presParOf" srcId="{2F262859-BCFF-4DB0-BD25-870C27E5E86A}" destId="{3CC52A66-ACF3-4EAB-A756-0F5F3AE76092}" srcOrd="10" destOrd="0" presId="urn:microsoft.com/office/officeart/2016/7/layout/RepeatingBendingProcessNew"/>
    <dgm:cxn modelId="{1BB7E21F-3C45-4DC7-AE44-4D7B977518C9}" type="presParOf" srcId="{2F262859-BCFF-4DB0-BD25-870C27E5E86A}" destId="{1E1504AD-D399-4E48-8ECC-1424AE063DA2}" srcOrd="11" destOrd="0" presId="urn:microsoft.com/office/officeart/2016/7/layout/RepeatingBendingProcessNew"/>
    <dgm:cxn modelId="{6AD794EF-D113-419A-A3DA-7571EAC392AF}" type="presParOf" srcId="{1E1504AD-D399-4E48-8ECC-1424AE063DA2}" destId="{972D0322-0F59-41C9-8815-25FF6291C6BF}" srcOrd="0" destOrd="0" presId="urn:microsoft.com/office/officeart/2016/7/layout/RepeatingBendingProcessNew"/>
    <dgm:cxn modelId="{4D41F33B-0F13-49E2-AEE7-50C2D9F4D537}" type="presParOf" srcId="{2F262859-BCFF-4DB0-BD25-870C27E5E86A}" destId="{F83FD4EC-CA63-4808-99DC-23CDD7F965D1}" srcOrd="12" destOrd="0" presId="urn:microsoft.com/office/officeart/2016/7/layout/RepeatingBendingProcessNew"/>
    <dgm:cxn modelId="{A7B08D02-F0C2-479A-AFB4-65DC5EF220A6}" type="presParOf" srcId="{2F262859-BCFF-4DB0-BD25-870C27E5E86A}" destId="{D928A25F-65A9-4B8C-AB2C-591357AD5806}" srcOrd="13" destOrd="0" presId="urn:microsoft.com/office/officeart/2016/7/layout/RepeatingBendingProcessNew"/>
    <dgm:cxn modelId="{9A6A29ED-6349-424F-964C-57F4CEB2675D}" type="presParOf" srcId="{D928A25F-65A9-4B8C-AB2C-591357AD5806}" destId="{7A040D83-17EF-4678-905B-347049CAEF62}" srcOrd="0" destOrd="0" presId="urn:microsoft.com/office/officeart/2016/7/layout/RepeatingBendingProcessNew"/>
    <dgm:cxn modelId="{015699FB-50F7-4B74-89BD-CEA535166C4D}" type="presParOf" srcId="{2F262859-BCFF-4DB0-BD25-870C27E5E86A}" destId="{15378240-6120-4791-9A80-63CB37140BCA}" srcOrd="14" destOrd="0" presId="urn:microsoft.com/office/officeart/2016/7/layout/RepeatingBendingProcessNew"/>
    <dgm:cxn modelId="{675AF189-5E90-42B9-9930-62A37C9C6C01}" type="presParOf" srcId="{2F262859-BCFF-4DB0-BD25-870C27E5E86A}" destId="{49CCCEB9-5E21-44F2-837F-75DC63C8E5C3}" srcOrd="15" destOrd="0" presId="urn:microsoft.com/office/officeart/2016/7/layout/RepeatingBendingProcessNew"/>
    <dgm:cxn modelId="{10D96100-5E29-416B-A65F-EA025DCF3CFE}" type="presParOf" srcId="{49CCCEB9-5E21-44F2-837F-75DC63C8E5C3}" destId="{DF37F668-D4E2-49AA-80B1-B8E83FE63204}" srcOrd="0" destOrd="0" presId="urn:microsoft.com/office/officeart/2016/7/layout/RepeatingBendingProcessNew"/>
    <dgm:cxn modelId="{3B848028-8316-4E42-ADF4-33247583E5AE}" type="presParOf" srcId="{2F262859-BCFF-4DB0-BD25-870C27E5E86A}" destId="{E97642A6-4267-43C4-BD81-DB50FB872CC7}" srcOrd="16" destOrd="0" presId="urn:microsoft.com/office/officeart/2016/7/layout/RepeatingBendingProcessNew"/>
    <dgm:cxn modelId="{2834D982-C2AE-455E-B161-2AF2FADAD84A}" type="presParOf" srcId="{2F262859-BCFF-4DB0-BD25-870C27E5E86A}" destId="{70F6D5AC-80C6-45B0-97C3-B3526B4FF54E}" srcOrd="17" destOrd="0" presId="urn:microsoft.com/office/officeart/2016/7/layout/RepeatingBendingProcessNew"/>
    <dgm:cxn modelId="{0F02FC75-3774-4C41-9886-902103469B75}" type="presParOf" srcId="{70F6D5AC-80C6-45B0-97C3-B3526B4FF54E}" destId="{6763AF61-E38E-414A-8E66-CB1CEF45B1C4}" srcOrd="0" destOrd="0" presId="urn:microsoft.com/office/officeart/2016/7/layout/RepeatingBendingProcessNew"/>
    <dgm:cxn modelId="{8EF24A03-B3DD-4DE7-8B16-41DF7379A55A}" type="presParOf" srcId="{2F262859-BCFF-4DB0-BD25-870C27E5E86A}" destId="{7783416C-B93D-4D96-ACCF-E8D43F8BAE0B}" srcOrd="18" destOrd="0" presId="urn:microsoft.com/office/officeart/2016/7/layout/RepeatingBendingProcessNew"/>
    <dgm:cxn modelId="{21FDA7AC-5BF3-4C75-B90F-90E5A1782C72}" type="presParOf" srcId="{2F262859-BCFF-4DB0-BD25-870C27E5E86A}" destId="{EEE3C2D2-E123-49A1-AA88-7DEA620EFC3E}" srcOrd="19" destOrd="0" presId="urn:microsoft.com/office/officeart/2016/7/layout/RepeatingBendingProcessNew"/>
    <dgm:cxn modelId="{A63AE48B-ACD3-491A-9641-BE9263AF011B}" type="presParOf" srcId="{EEE3C2D2-E123-49A1-AA88-7DEA620EFC3E}" destId="{731A81D6-08B4-4A67-B886-DC9D8B29E9AF}" srcOrd="0" destOrd="0" presId="urn:microsoft.com/office/officeart/2016/7/layout/RepeatingBendingProcessNew"/>
    <dgm:cxn modelId="{CA408934-00CC-4B31-8AB3-CAA05C1F94EC}" type="presParOf" srcId="{2F262859-BCFF-4DB0-BD25-870C27E5E86A}" destId="{82C85FED-5F16-4354-9966-F12DC7639A92}"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6F8E83-5C45-4EEE-BB30-F0309C61711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D54F7B0-407F-4651-8073-6D4AE4D20B0B}">
      <dgm:prSet custT="1"/>
      <dgm:spPr/>
      <dgm:t>
        <a:bodyPr/>
        <a:lstStyle/>
        <a:p>
          <a:pPr>
            <a:lnSpc>
              <a:spcPct val="100000"/>
            </a:lnSpc>
          </a:pPr>
          <a:r>
            <a:rPr lang="en-US" sz="1800" b="1" dirty="0"/>
            <a:t>Random forest model</a:t>
          </a:r>
          <a:endParaRPr lang="en-US" sz="1800" dirty="0"/>
        </a:p>
      </dgm:t>
    </dgm:pt>
    <dgm:pt modelId="{DFD67BB1-9428-467D-BC6B-5F23CAB8A8E6}" type="parTrans" cxnId="{E8EB9FEE-12D6-4071-A6B1-EF41854548F4}">
      <dgm:prSet/>
      <dgm:spPr/>
      <dgm:t>
        <a:bodyPr/>
        <a:lstStyle/>
        <a:p>
          <a:endParaRPr lang="en-US" sz="3200"/>
        </a:p>
      </dgm:t>
    </dgm:pt>
    <dgm:pt modelId="{341C5701-3DD7-4BCA-A4EB-429AA23C3CA7}" type="sibTrans" cxnId="{E8EB9FEE-12D6-4071-A6B1-EF41854548F4}">
      <dgm:prSet/>
      <dgm:spPr/>
      <dgm:t>
        <a:bodyPr/>
        <a:lstStyle/>
        <a:p>
          <a:pPr>
            <a:lnSpc>
              <a:spcPct val="100000"/>
            </a:lnSpc>
          </a:pPr>
          <a:endParaRPr lang="en-US" sz="3200"/>
        </a:p>
      </dgm:t>
    </dgm:pt>
    <dgm:pt modelId="{4A8A9E2E-6F00-4C2A-8EF9-DD025C699071}">
      <dgm:prSet custT="1"/>
      <dgm:spPr/>
      <dgm:t>
        <a:bodyPr/>
        <a:lstStyle/>
        <a:p>
          <a:pPr>
            <a:lnSpc>
              <a:spcPct val="100000"/>
            </a:lnSpc>
          </a:pPr>
          <a:r>
            <a:rPr lang="en-US" sz="1800" b="1" i="0"/>
            <a:t>Training Process:</a:t>
          </a:r>
          <a:r>
            <a:rPr lang="en-US" sz="1800" b="0" i="0"/>
            <a:t> The </a:t>
          </a:r>
          <a:r>
            <a:rPr lang="en-US" sz="1800"/>
            <a:t>random forest</a:t>
          </a:r>
          <a:r>
            <a:rPr lang="en-US" sz="1800" b="0" i="0"/>
            <a:t> model was trained on the dataset.</a:t>
          </a:r>
          <a:endParaRPr lang="en-US" sz="1800"/>
        </a:p>
      </dgm:t>
    </dgm:pt>
    <dgm:pt modelId="{F0FEA362-4C44-40EF-9331-CF45A59D355E}" type="parTrans" cxnId="{4CD3F786-49BB-456C-8CDE-1BDDE2B819E4}">
      <dgm:prSet/>
      <dgm:spPr/>
      <dgm:t>
        <a:bodyPr/>
        <a:lstStyle/>
        <a:p>
          <a:endParaRPr lang="en-US" sz="3200"/>
        </a:p>
      </dgm:t>
    </dgm:pt>
    <dgm:pt modelId="{DA606943-6881-4B83-8C82-0AB20DF168B0}" type="sibTrans" cxnId="{4CD3F786-49BB-456C-8CDE-1BDDE2B819E4}">
      <dgm:prSet/>
      <dgm:spPr/>
      <dgm:t>
        <a:bodyPr/>
        <a:lstStyle/>
        <a:p>
          <a:pPr>
            <a:lnSpc>
              <a:spcPct val="100000"/>
            </a:lnSpc>
          </a:pPr>
          <a:endParaRPr lang="en-US" sz="3200"/>
        </a:p>
      </dgm:t>
    </dgm:pt>
    <dgm:pt modelId="{0C29A41D-540B-4B5B-A6B4-9BFE914C900B}">
      <dgm:prSet custT="1"/>
      <dgm:spPr/>
      <dgm:t>
        <a:bodyPr/>
        <a:lstStyle/>
        <a:p>
          <a:pPr>
            <a:lnSpc>
              <a:spcPct val="100000"/>
            </a:lnSpc>
          </a:pPr>
          <a:r>
            <a:rPr lang="en-US" sz="1800" b="0" i="0"/>
            <a:t>Accuracy:0.984</a:t>
          </a:r>
          <a:endParaRPr lang="en-US" sz="1800"/>
        </a:p>
      </dgm:t>
    </dgm:pt>
    <dgm:pt modelId="{CE7B79F2-0BB4-45B5-95C7-C2080EA49E70}" type="parTrans" cxnId="{9D010446-54B9-4984-81D3-4D88FFD3C098}">
      <dgm:prSet/>
      <dgm:spPr/>
      <dgm:t>
        <a:bodyPr/>
        <a:lstStyle/>
        <a:p>
          <a:endParaRPr lang="en-US" sz="3200"/>
        </a:p>
      </dgm:t>
    </dgm:pt>
    <dgm:pt modelId="{2938B443-6CF8-4294-98E8-6F2F1CCC7A0B}" type="sibTrans" cxnId="{9D010446-54B9-4984-81D3-4D88FFD3C098}">
      <dgm:prSet/>
      <dgm:spPr/>
      <dgm:t>
        <a:bodyPr/>
        <a:lstStyle/>
        <a:p>
          <a:endParaRPr lang="en-US" sz="3200"/>
        </a:p>
      </dgm:t>
    </dgm:pt>
    <dgm:pt modelId="{9011329B-FB55-4B11-A20A-13D357DA6ADA}" type="pres">
      <dgm:prSet presAssocID="{9B6F8E83-5C45-4EEE-BB30-F0309C617112}" presName="root" presStyleCnt="0">
        <dgm:presLayoutVars>
          <dgm:dir/>
          <dgm:resizeHandles val="exact"/>
        </dgm:presLayoutVars>
      </dgm:prSet>
      <dgm:spPr/>
    </dgm:pt>
    <dgm:pt modelId="{C8C464BC-7B98-4CF4-BEB4-1F765CD13097}" type="pres">
      <dgm:prSet presAssocID="{9B6F8E83-5C45-4EEE-BB30-F0309C617112}" presName="container" presStyleCnt="0">
        <dgm:presLayoutVars>
          <dgm:dir/>
          <dgm:resizeHandles val="exact"/>
        </dgm:presLayoutVars>
      </dgm:prSet>
      <dgm:spPr/>
    </dgm:pt>
    <dgm:pt modelId="{94DD0D9F-9317-4797-8DB4-9A9249CDA492}" type="pres">
      <dgm:prSet presAssocID="{BD54F7B0-407F-4651-8073-6D4AE4D20B0B}" presName="compNode" presStyleCnt="0"/>
      <dgm:spPr/>
    </dgm:pt>
    <dgm:pt modelId="{CDF35FCD-F844-4EB3-B330-679B2F8217FE}" type="pres">
      <dgm:prSet presAssocID="{BD54F7B0-407F-4651-8073-6D4AE4D20B0B}" presName="iconBgRect" presStyleLbl="bgShp" presStyleIdx="0" presStyleCnt="3"/>
      <dgm:spPr/>
    </dgm:pt>
    <dgm:pt modelId="{3765CBA9-CB55-4BE4-948F-E655D8243B60}" type="pres">
      <dgm:prSet presAssocID="{BD54F7B0-407F-4651-8073-6D4AE4D20B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F5829688-79EA-4BB7-A9B1-6FBE606267E5}" type="pres">
      <dgm:prSet presAssocID="{BD54F7B0-407F-4651-8073-6D4AE4D20B0B}" presName="spaceRect" presStyleCnt="0"/>
      <dgm:spPr/>
    </dgm:pt>
    <dgm:pt modelId="{BFD1D2E8-38EB-4BCE-9DC3-9CE3E256FD0A}" type="pres">
      <dgm:prSet presAssocID="{BD54F7B0-407F-4651-8073-6D4AE4D20B0B}" presName="textRect" presStyleLbl="revTx" presStyleIdx="0" presStyleCnt="3">
        <dgm:presLayoutVars>
          <dgm:chMax val="1"/>
          <dgm:chPref val="1"/>
        </dgm:presLayoutVars>
      </dgm:prSet>
      <dgm:spPr/>
    </dgm:pt>
    <dgm:pt modelId="{47275DB3-E302-483B-AB5F-786DDC5DB6A1}" type="pres">
      <dgm:prSet presAssocID="{341C5701-3DD7-4BCA-A4EB-429AA23C3CA7}" presName="sibTrans" presStyleLbl="sibTrans2D1" presStyleIdx="0" presStyleCnt="0"/>
      <dgm:spPr/>
    </dgm:pt>
    <dgm:pt modelId="{E9BF8AB3-AE21-41D9-8EDE-2EA909CBB55D}" type="pres">
      <dgm:prSet presAssocID="{4A8A9E2E-6F00-4C2A-8EF9-DD025C699071}" presName="compNode" presStyleCnt="0"/>
      <dgm:spPr/>
    </dgm:pt>
    <dgm:pt modelId="{A0D3B477-F0DA-48A0-AD1D-0742D926E4C5}" type="pres">
      <dgm:prSet presAssocID="{4A8A9E2E-6F00-4C2A-8EF9-DD025C699071}" presName="iconBgRect" presStyleLbl="bgShp" presStyleIdx="1" presStyleCnt="3"/>
      <dgm:spPr/>
    </dgm:pt>
    <dgm:pt modelId="{0C738934-655B-432C-842B-399D72E06A25}" type="pres">
      <dgm:prSet presAssocID="{4A8A9E2E-6F00-4C2A-8EF9-DD025C6990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FD12F3B8-176A-4ED3-BE2C-AEC56154B4D5}" type="pres">
      <dgm:prSet presAssocID="{4A8A9E2E-6F00-4C2A-8EF9-DD025C699071}" presName="spaceRect" presStyleCnt="0"/>
      <dgm:spPr/>
    </dgm:pt>
    <dgm:pt modelId="{B5B575C6-6239-4900-89D3-0B6624D69A9D}" type="pres">
      <dgm:prSet presAssocID="{4A8A9E2E-6F00-4C2A-8EF9-DD025C699071}" presName="textRect" presStyleLbl="revTx" presStyleIdx="1" presStyleCnt="3">
        <dgm:presLayoutVars>
          <dgm:chMax val="1"/>
          <dgm:chPref val="1"/>
        </dgm:presLayoutVars>
      </dgm:prSet>
      <dgm:spPr/>
    </dgm:pt>
    <dgm:pt modelId="{335C9940-67BE-41C5-85B1-41FDC1B707A5}" type="pres">
      <dgm:prSet presAssocID="{DA606943-6881-4B83-8C82-0AB20DF168B0}" presName="sibTrans" presStyleLbl="sibTrans2D1" presStyleIdx="0" presStyleCnt="0"/>
      <dgm:spPr/>
    </dgm:pt>
    <dgm:pt modelId="{A61D60FF-597D-46BC-A788-0CA68C8015C8}" type="pres">
      <dgm:prSet presAssocID="{0C29A41D-540B-4B5B-A6B4-9BFE914C900B}" presName="compNode" presStyleCnt="0"/>
      <dgm:spPr/>
    </dgm:pt>
    <dgm:pt modelId="{786D36F8-B794-4213-99FB-8683240E2B0A}" type="pres">
      <dgm:prSet presAssocID="{0C29A41D-540B-4B5B-A6B4-9BFE914C900B}" presName="iconBgRect" presStyleLbl="bgShp" presStyleIdx="2" presStyleCnt="3"/>
      <dgm:spPr/>
    </dgm:pt>
    <dgm:pt modelId="{26B728D4-4741-4F56-96F5-AF44CC8C8128}" type="pres">
      <dgm:prSet presAssocID="{0C29A41D-540B-4B5B-A6B4-9BFE914C90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7088891A-FD96-4CF8-8134-613B136D1D7E}" type="pres">
      <dgm:prSet presAssocID="{0C29A41D-540B-4B5B-A6B4-9BFE914C900B}" presName="spaceRect" presStyleCnt="0"/>
      <dgm:spPr/>
    </dgm:pt>
    <dgm:pt modelId="{D35F57E2-D4BA-4962-9A2A-5743044A9797}" type="pres">
      <dgm:prSet presAssocID="{0C29A41D-540B-4B5B-A6B4-9BFE914C900B}" presName="textRect" presStyleLbl="revTx" presStyleIdx="2" presStyleCnt="3">
        <dgm:presLayoutVars>
          <dgm:chMax val="1"/>
          <dgm:chPref val="1"/>
        </dgm:presLayoutVars>
      </dgm:prSet>
      <dgm:spPr/>
    </dgm:pt>
  </dgm:ptLst>
  <dgm:cxnLst>
    <dgm:cxn modelId="{9D010446-54B9-4984-81D3-4D88FFD3C098}" srcId="{9B6F8E83-5C45-4EEE-BB30-F0309C617112}" destId="{0C29A41D-540B-4B5B-A6B4-9BFE914C900B}" srcOrd="2" destOrd="0" parTransId="{CE7B79F2-0BB4-45B5-95C7-C2080EA49E70}" sibTransId="{2938B443-6CF8-4294-98E8-6F2F1CCC7A0B}"/>
    <dgm:cxn modelId="{C62A276A-327D-4333-9350-5132B79F5EB4}" type="presOf" srcId="{9B6F8E83-5C45-4EEE-BB30-F0309C617112}" destId="{9011329B-FB55-4B11-A20A-13D357DA6ADA}" srcOrd="0" destOrd="0" presId="urn:microsoft.com/office/officeart/2018/2/layout/IconCircleList"/>
    <dgm:cxn modelId="{AB4CE96A-7C29-4892-ADD9-6BEC81D6A014}" type="presOf" srcId="{BD54F7B0-407F-4651-8073-6D4AE4D20B0B}" destId="{BFD1D2E8-38EB-4BCE-9DC3-9CE3E256FD0A}" srcOrd="0" destOrd="0" presId="urn:microsoft.com/office/officeart/2018/2/layout/IconCircleList"/>
    <dgm:cxn modelId="{4CD3F786-49BB-456C-8CDE-1BDDE2B819E4}" srcId="{9B6F8E83-5C45-4EEE-BB30-F0309C617112}" destId="{4A8A9E2E-6F00-4C2A-8EF9-DD025C699071}" srcOrd="1" destOrd="0" parTransId="{F0FEA362-4C44-40EF-9331-CF45A59D355E}" sibTransId="{DA606943-6881-4B83-8C82-0AB20DF168B0}"/>
    <dgm:cxn modelId="{89C33699-1FBA-43F4-9F59-133A9FF27C13}" type="presOf" srcId="{341C5701-3DD7-4BCA-A4EB-429AA23C3CA7}" destId="{47275DB3-E302-483B-AB5F-786DDC5DB6A1}" srcOrd="0" destOrd="0" presId="urn:microsoft.com/office/officeart/2018/2/layout/IconCircleList"/>
    <dgm:cxn modelId="{1DC190A7-88EF-4715-8F6F-DAE0AE088859}" type="presOf" srcId="{0C29A41D-540B-4B5B-A6B4-9BFE914C900B}" destId="{D35F57E2-D4BA-4962-9A2A-5743044A9797}" srcOrd="0" destOrd="0" presId="urn:microsoft.com/office/officeart/2018/2/layout/IconCircleList"/>
    <dgm:cxn modelId="{1F344ABB-F0C0-4AA5-B463-049307B84680}" type="presOf" srcId="{DA606943-6881-4B83-8C82-0AB20DF168B0}" destId="{335C9940-67BE-41C5-85B1-41FDC1B707A5}" srcOrd="0" destOrd="0" presId="urn:microsoft.com/office/officeart/2018/2/layout/IconCircleList"/>
    <dgm:cxn modelId="{54D4FADC-CA2A-4A47-A9C9-C0D620F2F3AC}" type="presOf" srcId="{4A8A9E2E-6F00-4C2A-8EF9-DD025C699071}" destId="{B5B575C6-6239-4900-89D3-0B6624D69A9D}" srcOrd="0" destOrd="0" presId="urn:microsoft.com/office/officeart/2018/2/layout/IconCircleList"/>
    <dgm:cxn modelId="{E8EB9FEE-12D6-4071-A6B1-EF41854548F4}" srcId="{9B6F8E83-5C45-4EEE-BB30-F0309C617112}" destId="{BD54F7B0-407F-4651-8073-6D4AE4D20B0B}" srcOrd="0" destOrd="0" parTransId="{DFD67BB1-9428-467D-BC6B-5F23CAB8A8E6}" sibTransId="{341C5701-3DD7-4BCA-A4EB-429AA23C3CA7}"/>
    <dgm:cxn modelId="{11E2262D-5120-4C33-B78B-C41411EA7796}" type="presParOf" srcId="{9011329B-FB55-4B11-A20A-13D357DA6ADA}" destId="{C8C464BC-7B98-4CF4-BEB4-1F765CD13097}" srcOrd="0" destOrd="0" presId="urn:microsoft.com/office/officeart/2018/2/layout/IconCircleList"/>
    <dgm:cxn modelId="{9A39C6AA-E054-40DA-BF41-736D0AAFCFA2}" type="presParOf" srcId="{C8C464BC-7B98-4CF4-BEB4-1F765CD13097}" destId="{94DD0D9F-9317-4797-8DB4-9A9249CDA492}" srcOrd="0" destOrd="0" presId="urn:microsoft.com/office/officeart/2018/2/layout/IconCircleList"/>
    <dgm:cxn modelId="{23CEBD99-B530-4565-A6F2-738341E77675}" type="presParOf" srcId="{94DD0D9F-9317-4797-8DB4-9A9249CDA492}" destId="{CDF35FCD-F844-4EB3-B330-679B2F8217FE}" srcOrd="0" destOrd="0" presId="urn:microsoft.com/office/officeart/2018/2/layout/IconCircleList"/>
    <dgm:cxn modelId="{5921328C-A833-48D9-A332-BD5ADDD67845}" type="presParOf" srcId="{94DD0D9F-9317-4797-8DB4-9A9249CDA492}" destId="{3765CBA9-CB55-4BE4-948F-E655D8243B60}" srcOrd="1" destOrd="0" presId="urn:microsoft.com/office/officeart/2018/2/layout/IconCircleList"/>
    <dgm:cxn modelId="{632139EB-90AA-449C-A335-8E7EA24506F8}" type="presParOf" srcId="{94DD0D9F-9317-4797-8DB4-9A9249CDA492}" destId="{F5829688-79EA-4BB7-A9B1-6FBE606267E5}" srcOrd="2" destOrd="0" presId="urn:microsoft.com/office/officeart/2018/2/layout/IconCircleList"/>
    <dgm:cxn modelId="{93364C8D-A1C9-4F02-8728-8E1DA3F49A9C}" type="presParOf" srcId="{94DD0D9F-9317-4797-8DB4-9A9249CDA492}" destId="{BFD1D2E8-38EB-4BCE-9DC3-9CE3E256FD0A}" srcOrd="3" destOrd="0" presId="urn:microsoft.com/office/officeart/2018/2/layout/IconCircleList"/>
    <dgm:cxn modelId="{F2D127DC-E65E-450E-BD76-B8D15FE7A56E}" type="presParOf" srcId="{C8C464BC-7B98-4CF4-BEB4-1F765CD13097}" destId="{47275DB3-E302-483B-AB5F-786DDC5DB6A1}" srcOrd="1" destOrd="0" presId="urn:microsoft.com/office/officeart/2018/2/layout/IconCircleList"/>
    <dgm:cxn modelId="{563A2702-06FE-4C00-827D-0D8A29917AA8}" type="presParOf" srcId="{C8C464BC-7B98-4CF4-BEB4-1F765CD13097}" destId="{E9BF8AB3-AE21-41D9-8EDE-2EA909CBB55D}" srcOrd="2" destOrd="0" presId="urn:microsoft.com/office/officeart/2018/2/layout/IconCircleList"/>
    <dgm:cxn modelId="{72F0F0AD-2D41-4468-92DC-BC9995A54D50}" type="presParOf" srcId="{E9BF8AB3-AE21-41D9-8EDE-2EA909CBB55D}" destId="{A0D3B477-F0DA-48A0-AD1D-0742D926E4C5}" srcOrd="0" destOrd="0" presId="urn:microsoft.com/office/officeart/2018/2/layout/IconCircleList"/>
    <dgm:cxn modelId="{024DCF1D-5136-46DC-8DFC-A585835C22D2}" type="presParOf" srcId="{E9BF8AB3-AE21-41D9-8EDE-2EA909CBB55D}" destId="{0C738934-655B-432C-842B-399D72E06A25}" srcOrd="1" destOrd="0" presId="urn:microsoft.com/office/officeart/2018/2/layout/IconCircleList"/>
    <dgm:cxn modelId="{BC21765F-8801-4AE2-9FD9-E7BBA783CAB1}" type="presParOf" srcId="{E9BF8AB3-AE21-41D9-8EDE-2EA909CBB55D}" destId="{FD12F3B8-176A-4ED3-BE2C-AEC56154B4D5}" srcOrd="2" destOrd="0" presId="urn:microsoft.com/office/officeart/2018/2/layout/IconCircleList"/>
    <dgm:cxn modelId="{47BBF79B-6AC3-49AD-9142-DE3AC2F1C892}" type="presParOf" srcId="{E9BF8AB3-AE21-41D9-8EDE-2EA909CBB55D}" destId="{B5B575C6-6239-4900-89D3-0B6624D69A9D}" srcOrd="3" destOrd="0" presId="urn:microsoft.com/office/officeart/2018/2/layout/IconCircleList"/>
    <dgm:cxn modelId="{6A4D7E68-2374-4CC7-8DD9-01ACB3DFD292}" type="presParOf" srcId="{C8C464BC-7B98-4CF4-BEB4-1F765CD13097}" destId="{335C9940-67BE-41C5-85B1-41FDC1B707A5}" srcOrd="3" destOrd="0" presId="urn:microsoft.com/office/officeart/2018/2/layout/IconCircleList"/>
    <dgm:cxn modelId="{4E490360-1D81-4CA5-A3BB-4557E725B6BF}" type="presParOf" srcId="{C8C464BC-7B98-4CF4-BEB4-1F765CD13097}" destId="{A61D60FF-597D-46BC-A788-0CA68C8015C8}" srcOrd="4" destOrd="0" presId="urn:microsoft.com/office/officeart/2018/2/layout/IconCircleList"/>
    <dgm:cxn modelId="{77B59599-7324-46F0-B702-451D3DA3D232}" type="presParOf" srcId="{A61D60FF-597D-46BC-A788-0CA68C8015C8}" destId="{786D36F8-B794-4213-99FB-8683240E2B0A}" srcOrd="0" destOrd="0" presId="urn:microsoft.com/office/officeart/2018/2/layout/IconCircleList"/>
    <dgm:cxn modelId="{669DF3F6-2E95-4D79-B98B-5EADA389883E}" type="presParOf" srcId="{A61D60FF-597D-46BC-A788-0CA68C8015C8}" destId="{26B728D4-4741-4F56-96F5-AF44CC8C8128}" srcOrd="1" destOrd="0" presId="urn:microsoft.com/office/officeart/2018/2/layout/IconCircleList"/>
    <dgm:cxn modelId="{4CAD2BD4-D551-4934-8353-83F5E1FA000C}" type="presParOf" srcId="{A61D60FF-597D-46BC-A788-0CA68C8015C8}" destId="{7088891A-FD96-4CF8-8134-613B136D1D7E}" srcOrd="2" destOrd="0" presId="urn:microsoft.com/office/officeart/2018/2/layout/IconCircleList"/>
    <dgm:cxn modelId="{E46FF3F0-2BBF-424A-97B0-F31A98000762}" type="presParOf" srcId="{A61D60FF-597D-46BC-A788-0CA68C8015C8}" destId="{D35F57E2-D4BA-4962-9A2A-5743044A979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95AC9-F64D-4B3E-9D38-AE21841D311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F9E30F4-3825-4FAE-9EDD-1BCF5D2ECDBF}">
      <dgm:prSet/>
      <dgm:spPr/>
      <dgm:t>
        <a:bodyPr/>
        <a:lstStyle/>
        <a:p>
          <a:pPr>
            <a:defRPr cap="all"/>
          </a:pPr>
          <a:r>
            <a:rPr lang="en-US" b="1"/>
            <a:t>SVM </a:t>
          </a:r>
          <a:r>
            <a:rPr lang="en-US" b="1" i="0"/>
            <a:t>Model</a:t>
          </a:r>
          <a:endParaRPr lang="en-US"/>
        </a:p>
      </dgm:t>
    </dgm:pt>
    <dgm:pt modelId="{7AB44A0B-4DB2-4DB2-A12B-2EA6CF917F1C}" type="parTrans" cxnId="{F29F84A3-7423-4B5B-BDD4-AC0ED060DF34}">
      <dgm:prSet/>
      <dgm:spPr/>
      <dgm:t>
        <a:bodyPr/>
        <a:lstStyle/>
        <a:p>
          <a:endParaRPr lang="en-US"/>
        </a:p>
      </dgm:t>
    </dgm:pt>
    <dgm:pt modelId="{61F726E2-7A5B-4EC0-89A0-C00D7B6ACAEB}" type="sibTrans" cxnId="{F29F84A3-7423-4B5B-BDD4-AC0ED060DF34}">
      <dgm:prSet/>
      <dgm:spPr/>
      <dgm:t>
        <a:bodyPr/>
        <a:lstStyle/>
        <a:p>
          <a:endParaRPr lang="en-US"/>
        </a:p>
      </dgm:t>
    </dgm:pt>
    <dgm:pt modelId="{FCC21E6A-B0ED-4922-9E80-C1F2032DC8A3}">
      <dgm:prSet/>
      <dgm:spPr/>
      <dgm:t>
        <a:bodyPr/>
        <a:lstStyle/>
        <a:p>
          <a:pPr>
            <a:defRPr cap="all"/>
          </a:pPr>
          <a:r>
            <a:rPr lang="en-US" b="1" i="0"/>
            <a:t>Training Process:</a:t>
          </a:r>
          <a:r>
            <a:rPr lang="en-US" b="0" i="0"/>
            <a:t> The SVM model was trained on the dataset.</a:t>
          </a:r>
          <a:endParaRPr lang="en-US"/>
        </a:p>
      </dgm:t>
    </dgm:pt>
    <dgm:pt modelId="{0CBB16B1-F5DD-4D22-823B-319C1C06B241}" type="parTrans" cxnId="{12C6BAA2-169C-4048-B5B1-9B1BDDA43C28}">
      <dgm:prSet/>
      <dgm:spPr/>
      <dgm:t>
        <a:bodyPr/>
        <a:lstStyle/>
        <a:p>
          <a:endParaRPr lang="en-US"/>
        </a:p>
      </dgm:t>
    </dgm:pt>
    <dgm:pt modelId="{F89CFEA2-FAAC-4BAB-828C-6E32ABB415A1}" type="sibTrans" cxnId="{12C6BAA2-169C-4048-B5B1-9B1BDDA43C28}">
      <dgm:prSet/>
      <dgm:spPr/>
      <dgm:t>
        <a:bodyPr/>
        <a:lstStyle/>
        <a:p>
          <a:endParaRPr lang="en-US"/>
        </a:p>
      </dgm:t>
    </dgm:pt>
    <dgm:pt modelId="{AACCE72A-CCFB-4101-80E6-D5E5B101F76E}">
      <dgm:prSet/>
      <dgm:spPr/>
      <dgm:t>
        <a:bodyPr/>
        <a:lstStyle/>
        <a:p>
          <a:pPr>
            <a:defRPr cap="all"/>
          </a:pPr>
          <a:r>
            <a:rPr lang="en-US" b="0" i="0"/>
            <a:t>Accuracy:</a:t>
          </a:r>
          <a:r>
            <a:rPr lang="en-US"/>
            <a:t>0.9695</a:t>
          </a:r>
        </a:p>
      </dgm:t>
    </dgm:pt>
    <dgm:pt modelId="{5F6E9B60-EC72-452D-8FBA-B145AB0B4E14}" type="parTrans" cxnId="{6A0E666F-548E-4AA5-AAA8-DF0ED4E0E7B4}">
      <dgm:prSet/>
      <dgm:spPr/>
      <dgm:t>
        <a:bodyPr/>
        <a:lstStyle/>
        <a:p>
          <a:endParaRPr lang="en-US"/>
        </a:p>
      </dgm:t>
    </dgm:pt>
    <dgm:pt modelId="{A747A46E-FF44-44DB-BB95-5DD863D8E41A}" type="sibTrans" cxnId="{6A0E666F-548E-4AA5-AAA8-DF0ED4E0E7B4}">
      <dgm:prSet/>
      <dgm:spPr/>
      <dgm:t>
        <a:bodyPr/>
        <a:lstStyle/>
        <a:p>
          <a:endParaRPr lang="en-US"/>
        </a:p>
      </dgm:t>
    </dgm:pt>
    <dgm:pt modelId="{BE191429-6F44-46B7-AACD-5CC85ED8660D}" type="pres">
      <dgm:prSet presAssocID="{96095AC9-F64D-4B3E-9D38-AE21841D3110}" presName="root" presStyleCnt="0">
        <dgm:presLayoutVars>
          <dgm:dir/>
          <dgm:resizeHandles val="exact"/>
        </dgm:presLayoutVars>
      </dgm:prSet>
      <dgm:spPr/>
    </dgm:pt>
    <dgm:pt modelId="{0B213415-00A7-4923-84B2-B0C5A356A45E}" type="pres">
      <dgm:prSet presAssocID="{2F9E30F4-3825-4FAE-9EDD-1BCF5D2ECDBF}" presName="compNode" presStyleCnt="0"/>
      <dgm:spPr/>
    </dgm:pt>
    <dgm:pt modelId="{73F15BA3-04AB-4B08-9DD5-1FEDC2383EC0}" type="pres">
      <dgm:prSet presAssocID="{2F9E30F4-3825-4FAE-9EDD-1BCF5D2ECDBF}" presName="iconBgRect" presStyleLbl="bgShp" presStyleIdx="0" presStyleCnt="3"/>
      <dgm:spPr>
        <a:prstGeom prst="round2DiagRect">
          <a:avLst>
            <a:gd name="adj1" fmla="val 29727"/>
            <a:gd name="adj2" fmla="val 0"/>
          </a:avLst>
        </a:prstGeom>
      </dgm:spPr>
    </dgm:pt>
    <dgm:pt modelId="{3C97A22D-6F53-4B59-A201-118C2EE04EE9}" type="pres">
      <dgm:prSet presAssocID="{2F9E30F4-3825-4FAE-9EDD-1BCF5D2ECD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682E577-CBA2-4B55-AAD2-6F748969ED0F}" type="pres">
      <dgm:prSet presAssocID="{2F9E30F4-3825-4FAE-9EDD-1BCF5D2ECDBF}" presName="spaceRect" presStyleCnt="0"/>
      <dgm:spPr/>
    </dgm:pt>
    <dgm:pt modelId="{FCA278E7-0758-454B-A4A6-0B15FB06B762}" type="pres">
      <dgm:prSet presAssocID="{2F9E30F4-3825-4FAE-9EDD-1BCF5D2ECDBF}" presName="textRect" presStyleLbl="revTx" presStyleIdx="0" presStyleCnt="3">
        <dgm:presLayoutVars>
          <dgm:chMax val="1"/>
          <dgm:chPref val="1"/>
        </dgm:presLayoutVars>
      </dgm:prSet>
      <dgm:spPr/>
    </dgm:pt>
    <dgm:pt modelId="{944B3EFC-88B8-4336-A9D9-2558D83A94BA}" type="pres">
      <dgm:prSet presAssocID="{61F726E2-7A5B-4EC0-89A0-C00D7B6ACAEB}" presName="sibTrans" presStyleCnt="0"/>
      <dgm:spPr/>
    </dgm:pt>
    <dgm:pt modelId="{2A3F1574-964D-4FB0-A3FD-925A0163C137}" type="pres">
      <dgm:prSet presAssocID="{FCC21E6A-B0ED-4922-9E80-C1F2032DC8A3}" presName="compNode" presStyleCnt="0"/>
      <dgm:spPr/>
    </dgm:pt>
    <dgm:pt modelId="{851FB307-16E8-49AA-851A-65FEDF3D3FAD}" type="pres">
      <dgm:prSet presAssocID="{FCC21E6A-B0ED-4922-9E80-C1F2032DC8A3}" presName="iconBgRect" presStyleLbl="bgShp" presStyleIdx="1" presStyleCnt="3"/>
      <dgm:spPr>
        <a:prstGeom prst="round2DiagRect">
          <a:avLst>
            <a:gd name="adj1" fmla="val 29727"/>
            <a:gd name="adj2" fmla="val 0"/>
          </a:avLst>
        </a:prstGeom>
      </dgm:spPr>
    </dgm:pt>
    <dgm:pt modelId="{213F0ACF-2F0B-4E42-B0EF-918F830E019E}" type="pres">
      <dgm:prSet presAssocID="{FCC21E6A-B0ED-4922-9E80-C1F2032DC8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4DBB638-E08F-4798-B6D7-17673C1D8653}" type="pres">
      <dgm:prSet presAssocID="{FCC21E6A-B0ED-4922-9E80-C1F2032DC8A3}" presName="spaceRect" presStyleCnt="0"/>
      <dgm:spPr/>
    </dgm:pt>
    <dgm:pt modelId="{09769ECC-0D6E-4A42-8827-F5A34541FD4B}" type="pres">
      <dgm:prSet presAssocID="{FCC21E6A-B0ED-4922-9E80-C1F2032DC8A3}" presName="textRect" presStyleLbl="revTx" presStyleIdx="1" presStyleCnt="3">
        <dgm:presLayoutVars>
          <dgm:chMax val="1"/>
          <dgm:chPref val="1"/>
        </dgm:presLayoutVars>
      </dgm:prSet>
      <dgm:spPr/>
    </dgm:pt>
    <dgm:pt modelId="{75070579-A2E7-4819-B0C7-56669B383A09}" type="pres">
      <dgm:prSet presAssocID="{F89CFEA2-FAAC-4BAB-828C-6E32ABB415A1}" presName="sibTrans" presStyleCnt="0"/>
      <dgm:spPr/>
    </dgm:pt>
    <dgm:pt modelId="{49D0E830-FFDD-4B89-B7F7-319162ABB60B}" type="pres">
      <dgm:prSet presAssocID="{AACCE72A-CCFB-4101-80E6-D5E5B101F76E}" presName="compNode" presStyleCnt="0"/>
      <dgm:spPr/>
    </dgm:pt>
    <dgm:pt modelId="{06726BE8-0AEA-4AE0-B93C-38C198F00711}" type="pres">
      <dgm:prSet presAssocID="{AACCE72A-CCFB-4101-80E6-D5E5B101F76E}" presName="iconBgRect" presStyleLbl="bgShp" presStyleIdx="2" presStyleCnt="3"/>
      <dgm:spPr>
        <a:prstGeom prst="round2DiagRect">
          <a:avLst>
            <a:gd name="adj1" fmla="val 29727"/>
            <a:gd name="adj2" fmla="val 0"/>
          </a:avLst>
        </a:prstGeom>
      </dgm:spPr>
    </dgm:pt>
    <dgm:pt modelId="{CFE3C066-FEB7-4CCC-8FA7-DF2B4F3B9A94}" type="pres">
      <dgm:prSet presAssocID="{AACCE72A-CCFB-4101-80E6-D5E5B101F7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F4C99590-5678-41B7-93FF-77ED3CEBF9BA}" type="pres">
      <dgm:prSet presAssocID="{AACCE72A-CCFB-4101-80E6-D5E5B101F76E}" presName="spaceRect" presStyleCnt="0"/>
      <dgm:spPr/>
    </dgm:pt>
    <dgm:pt modelId="{3FD55EB6-5948-4088-A51A-0B53C9964A21}" type="pres">
      <dgm:prSet presAssocID="{AACCE72A-CCFB-4101-80E6-D5E5B101F76E}" presName="textRect" presStyleLbl="revTx" presStyleIdx="2" presStyleCnt="3">
        <dgm:presLayoutVars>
          <dgm:chMax val="1"/>
          <dgm:chPref val="1"/>
        </dgm:presLayoutVars>
      </dgm:prSet>
      <dgm:spPr/>
    </dgm:pt>
  </dgm:ptLst>
  <dgm:cxnLst>
    <dgm:cxn modelId="{E21AE53C-D0FA-4D72-9C60-544C6DA255E5}" type="presOf" srcId="{2F9E30F4-3825-4FAE-9EDD-1BCF5D2ECDBF}" destId="{FCA278E7-0758-454B-A4A6-0B15FB06B762}" srcOrd="0" destOrd="0" presId="urn:microsoft.com/office/officeart/2018/5/layout/IconLeafLabelList"/>
    <dgm:cxn modelId="{6A0E666F-548E-4AA5-AAA8-DF0ED4E0E7B4}" srcId="{96095AC9-F64D-4B3E-9D38-AE21841D3110}" destId="{AACCE72A-CCFB-4101-80E6-D5E5B101F76E}" srcOrd="2" destOrd="0" parTransId="{5F6E9B60-EC72-452D-8FBA-B145AB0B4E14}" sibTransId="{A747A46E-FF44-44DB-BB95-5DD863D8E41A}"/>
    <dgm:cxn modelId="{ECD76F7A-CC6E-40D3-AC32-3CCCC7CDA78B}" type="presOf" srcId="{AACCE72A-CCFB-4101-80E6-D5E5B101F76E}" destId="{3FD55EB6-5948-4088-A51A-0B53C9964A21}" srcOrd="0" destOrd="0" presId="urn:microsoft.com/office/officeart/2018/5/layout/IconLeafLabelList"/>
    <dgm:cxn modelId="{D8C1DF7B-F405-41E8-99C0-B64C8A2C109B}" type="presOf" srcId="{96095AC9-F64D-4B3E-9D38-AE21841D3110}" destId="{BE191429-6F44-46B7-AACD-5CC85ED8660D}" srcOrd="0" destOrd="0" presId="urn:microsoft.com/office/officeart/2018/5/layout/IconLeafLabelList"/>
    <dgm:cxn modelId="{12C6BAA2-169C-4048-B5B1-9B1BDDA43C28}" srcId="{96095AC9-F64D-4B3E-9D38-AE21841D3110}" destId="{FCC21E6A-B0ED-4922-9E80-C1F2032DC8A3}" srcOrd="1" destOrd="0" parTransId="{0CBB16B1-F5DD-4D22-823B-319C1C06B241}" sibTransId="{F89CFEA2-FAAC-4BAB-828C-6E32ABB415A1}"/>
    <dgm:cxn modelId="{F29F84A3-7423-4B5B-BDD4-AC0ED060DF34}" srcId="{96095AC9-F64D-4B3E-9D38-AE21841D3110}" destId="{2F9E30F4-3825-4FAE-9EDD-1BCF5D2ECDBF}" srcOrd="0" destOrd="0" parTransId="{7AB44A0B-4DB2-4DB2-A12B-2EA6CF917F1C}" sibTransId="{61F726E2-7A5B-4EC0-89A0-C00D7B6ACAEB}"/>
    <dgm:cxn modelId="{0C8C36EC-B361-4CD5-96F8-1FD8340B7146}" type="presOf" srcId="{FCC21E6A-B0ED-4922-9E80-C1F2032DC8A3}" destId="{09769ECC-0D6E-4A42-8827-F5A34541FD4B}" srcOrd="0" destOrd="0" presId="urn:microsoft.com/office/officeart/2018/5/layout/IconLeafLabelList"/>
    <dgm:cxn modelId="{F54AFBE7-5226-4968-9ECF-62C01E0CD753}" type="presParOf" srcId="{BE191429-6F44-46B7-AACD-5CC85ED8660D}" destId="{0B213415-00A7-4923-84B2-B0C5A356A45E}" srcOrd="0" destOrd="0" presId="urn:microsoft.com/office/officeart/2018/5/layout/IconLeafLabelList"/>
    <dgm:cxn modelId="{2C58F6D2-FCC5-47D8-8DF4-887AE1F19BB8}" type="presParOf" srcId="{0B213415-00A7-4923-84B2-B0C5A356A45E}" destId="{73F15BA3-04AB-4B08-9DD5-1FEDC2383EC0}" srcOrd="0" destOrd="0" presId="urn:microsoft.com/office/officeart/2018/5/layout/IconLeafLabelList"/>
    <dgm:cxn modelId="{5F0F7BB3-7938-438A-A727-69B74406DB2D}" type="presParOf" srcId="{0B213415-00A7-4923-84B2-B0C5A356A45E}" destId="{3C97A22D-6F53-4B59-A201-118C2EE04EE9}" srcOrd="1" destOrd="0" presId="urn:microsoft.com/office/officeart/2018/5/layout/IconLeafLabelList"/>
    <dgm:cxn modelId="{4CC93CD7-82A2-4620-B72E-252CFCD226AC}" type="presParOf" srcId="{0B213415-00A7-4923-84B2-B0C5A356A45E}" destId="{9682E577-CBA2-4B55-AAD2-6F748969ED0F}" srcOrd="2" destOrd="0" presId="urn:microsoft.com/office/officeart/2018/5/layout/IconLeafLabelList"/>
    <dgm:cxn modelId="{FC241F07-0645-4E18-9B8A-653716DDA933}" type="presParOf" srcId="{0B213415-00A7-4923-84B2-B0C5A356A45E}" destId="{FCA278E7-0758-454B-A4A6-0B15FB06B762}" srcOrd="3" destOrd="0" presId="urn:microsoft.com/office/officeart/2018/5/layout/IconLeafLabelList"/>
    <dgm:cxn modelId="{9F845F47-534A-48C2-A0E1-BFEF52B52BE3}" type="presParOf" srcId="{BE191429-6F44-46B7-AACD-5CC85ED8660D}" destId="{944B3EFC-88B8-4336-A9D9-2558D83A94BA}" srcOrd="1" destOrd="0" presId="urn:microsoft.com/office/officeart/2018/5/layout/IconLeafLabelList"/>
    <dgm:cxn modelId="{72BA4D55-C9A0-4391-9F8F-F0796414D5EE}" type="presParOf" srcId="{BE191429-6F44-46B7-AACD-5CC85ED8660D}" destId="{2A3F1574-964D-4FB0-A3FD-925A0163C137}" srcOrd="2" destOrd="0" presId="urn:microsoft.com/office/officeart/2018/5/layout/IconLeafLabelList"/>
    <dgm:cxn modelId="{C5945064-DF72-439B-8ABB-F19D6E101137}" type="presParOf" srcId="{2A3F1574-964D-4FB0-A3FD-925A0163C137}" destId="{851FB307-16E8-49AA-851A-65FEDF3D3FAD}" srcOrd="0" destOrd="0" presId="urn:microsoft.com/office/officeart/2018/5/layout/IconLeafLabelList"/>
    <dgm:cxn modelId="{8778E525-DF31-4483-8811-AFD5C6E4866B}" type="presParOf" srcId="{2A3F1574-964D-4FB0-A3FD-925A0163C137}" destId="{213F0ACF-2F0B-4E42-B0EF-918F830E019E}" srcOrd="1" destOrd="0" presId="urn:microsoft.com/office/officeart/2018/5/layout/IconLeafLabelList"/>
    <dgm:cxn modelId="{4107D538-E258-45AB-B55A-8E82AA76CE16}" type="presParOf" srcId="{2A3F1574-964D-4FB0-A3FD-925A0163C137}" destId="{74DBB638-E08F-4798-B6D7-17673C1D8653}" srcOrd="2" destOrd="0" presId="urn:microsoft.com/office/officeart/2018/5/layout/IconLeafLabelList"/>
    <dgm:cxn modelId="{1AFB28E4-2634-4E0E-BD9C-31E1EB266B47}" type="presParOf" srcId="{2A3F1574-964D-4FB0-A3FD-925A0163C137}" destId="{09769ECC-0D6E-4A42-8827-F5A34541FD4B}" srcOrd="3" destOrd="0" presId="urn:microsoft.com/office/officeart/2018/5/layout/IconLeafLabelList"/>
    <dgm:cxn modelId="{6F373205-8D70-4D0B-8794-82BB2D97803A}" type="presParOf" srcId="{BE191429-6F44-46B7-AACD-5CC85ED8660D}" destId="{75070579-A2E7-4819-B0C7-56669B383A09}" srcOrd="3" destOrd="0" presId="urn:microsoft.com/office/officeart/2018/5/layout/IconLeafLabelList"/>
    <dgm:cxn modelId="{C3B582EB-A026-4D6F-8796-0EB57845BDEC}" type="presParOf" srcId="{BE191429-6F44-46B7-AACD-5CC85ED8660D}" destId="{49D0E830-FFDD-4B89-B7F7-319162ABB60B}" srcOrd="4" destOrd="0" presId="urn:microsoft.com/office/officeart/2018/5/layout/IconLeafLabelList"/>
    <dgm:cxn modelId="{E5321188-4CB8-4FDF-BDC1-D1AB85C99F73}" type="presParOf" srcId="{49D0E830-FFDD-4B89-B7F7-319162ABB60B}" destId="{06726BE8-0AEA-4AE0-B93C-38C198F00711}" srcOrd="0" destOrd="0" presId="urn:microsoft.com/office/officeart/2018/5/layout/IconLeafLabelList"/>
    <dgm:cxn modelId="{F7A0310C-4959-4949-BDF2-547D618327EF}" type="presParOf" srcId="{49D0E830-FFDD-4B89-B7F7-319162ABB60B}" destId="{CFE3C066-FEB7-4CCC-8FA7-DF2B4F3B9A94}" srcOrd="1" destOrd="0" presId="urn:microsoft.com/office/officeart/2018/5/layout/IconLeafLabelList"/>
    <dgm:cxn modelId="{0AF2B6AF-E57E-4B34-8D2E-FD9BF8151EEF}" type="presParOf" srcId="{49D0E830-FFDD-4B89-B7F7-319162ABB60B}" destId="{F4C99590-5678-41B7-93FF-77ED3CEBF9BA}" srcOrd="2" destOrd="0" presId="urn:microsoft.com/office/officeart/2018/5/layout/IconLeafLabelList"/>
    <dgm:cxn modelId="{F3264D82-FA82-4CC5-83A8-11D2B2D64AC0}" type="presParOf" srcId="{49D0E830-FFDD-4B89-B7F7-319162ABB60B}" destId="{3FD55EB6-5948-4088-A51A-0B53C9964A2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B998B-3B08-49D0-941C-BA067F4113EE}">
      <dsp:nvSpPr>
        <dsp:cNvPr id="0" name=""/>
        <dsp:cNvSpPr/>
      </dsp:nvSpPr>
      <dsp:spPr>
        <a:xfrm>
          <a:off x="2209144" y="462264"/>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506046"/>
        <a:ext cx="19385" cy="3877"/>
      </dsp:txXfrm>
    </dsp:sp>
    <dsp:sp modelId="{0F4B8D20-673F-4DB4-90B7-8B3C3FCC3C9E}">
      <dsp:nvSpPr>
        <dsp:cNvPr id="0" name=""/>
        <dsp:cNvSpPr/>
      </dsp:nvSpPr>
      <dsp:spPr>
        <a:xfrm>
          <a:off x="525215" y="2265"/>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a:t>Introduction</a:t>
          </a:r>
        </a:p>
      </dsp:txBody>
      <dsp:txXfrm>
        <a:off x="525215" y="2265"/>
        <a:ext cx="1685729" cy="1011437"/>
      </dsp:txXfrm>
    </dsp:sp>
    <dsp:sp modelId="{0C903D20-4A1D-4083-B710-24150A4CCD81}">
      <dsp:nvSpPr>
        <dsp:cNvPr id="0" name=""/>
        <dsp:cNvSpPr/>
      </dsp:nvSpPr>
      <dsp:spPr>
        <a:xfrm>
          <a:off x="4282592" y="462264"/>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506046"/>
        <a:ext cx="19385" cy="3877"/>
      </dsp:txXfrm>
    </dsp:sp>
    <dsp:sp modelId="{8402F47F-BECF-4AFA-A060-51552AB2C13F}">
      <dsp:nvSpPr>
        <dsp:cNvPr id="0" name=""/>
        <dsp:cNvSpPr/>
      </dsp:nvSpPr>
      <dsp:spPr>
        <a:xfrm>
          <a:off x="2598662" y="2265"/>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a:t>Dataset overview</a:t>
          </a:r>
        </a:p>
      </dsp:txBody>
      <dsp:txXfrm>
        <a:off x="2598662" y="2265"/>
        <a:ext cx="1685729" cy="1011437"/>
      </dsp:txXfrm>
    </dsp:sp>
    <dsp:sp modelId="{4867C89E-C877-4E06-9979-48D32CF270A1}">
      <dsp:nvSpPr>
        <dsp:cNvPr id="0" name=""/>
        <dsp:cNvSpPr/>
      </dsp:nvSpPr>
      <dsp:spPr>
        <a:xfrm>
          <a:off x="6356039" y="462264"/>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506046"/>
        <a:ext cx="19385" cy="3877"/>
      </dsp:txXfrm>
    </dsp:sp>
    <dsp:sp modelId="{81C3A324-1B96-442F-AEDC-5F3F87FDB7B2}">
      <dsp:nvSpPr>
        <dsp:cNvPr id="0" name=""/>
        <dsp:cNvSpPr/>
      </dsp:nvSpPr>
      <dsp:spPr>
        <a:xfrm>
          <a:off x="4672110" y="2265"/>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a:t>Data exploration</a:t>
          </a:r>
        </a:p>
      </dsp:txBody>
      <dsp:txXfrm>
        <a:off x="4672110" y="2265"/>
        <a:ext cx="1685729" cy="1011437"/>
      </dsp:txXfrm>
    </dsp:sp>
    <dsp:sp modelId="{09BA3A62-E3C8-4F22-BA63-F28103AC6173}">
      <dsp:nvSpPr>
        <dsp:cNvPr id="0" name=""/>
        <dsp:cNvSpPr/>
      </dsp:nvSpPr>
      <dsp:spPr>
        <a:xfrm>
          <a:off x="8429487" y="462264"/>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506046"/>
        <a:ext cx="19385" cy="3877"/>
      </dsp:txXfrm>
    </dsp:sp>
    <dsp:sp modelId="{29282B17-2E1D-47D7-A91B-FFD218784746}">
      <dsp:nvSpPr>
        <dsp:cNvPr id="0" name=""/>
        <dsp:cNvSpPr/>
      </dsp:nvSpPr>
      <dsp:spPr>
        <a:xfrm>
          <a:off x="6745557" y="2265"/>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dirty="0"/>
            <a:t>Data preprocessing </a:t>
          </a:r>
        </a:p>
      </dsp:txBody>
      <dsp:txXfrm>
        <a:off x="6745557" y="2265"/>
        <a:ext cx="1685729" cy="1011437"/>
      </dsp:txXfrm>
    </dsp:sp>
    <dsp:sp modelId="{75B46BB8-0B62-426D-9171-DA617447DEC1}">
      <dsp:nvSpPr>
        <dsp:cNvPr id="0" name=""/>
        <dsp:cNvSpPr/>
      </dsp:nvSpPr>
      <dsp:spPr>
        <a:xfrm>
          <a:off x="1368080" y="1011903"/>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1188524"/>
        <a:ext cx="415142" cy="3877"/>
      </dsp:txXfrm>
    </dsp:sp>
    <dsp:sp modelId="{70D62C64-72EF-4FA6-8DE5-8DEC796CB54F}">
      <dsp:nvSpPr>
        <dsp:cNvPr id="0" name=""/>
        <dsp:cNvSpPr/>
      </dsp:nvSpPr>
      <dsp:spPr>
        <a:xfrm>
          <a:off x="8819005" y="2265"/>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a:t>Feature engineering</a:t>
          </a:r>
        </a:p>
      </dsp:txBody>
      <dsp:txXfrm>
        <a:off x="8819005" y="2265"/>
        <a:ext cx="1685729" cy="1011437"/>
      </dsp:txXfrm>
    </dsp:sp>
    <dsp:sp modelId="{1E1504AD-D399-4E48-8ECC-1424AE063DA2}">
      <dsp:nvSpPr>
        <dsp:cNvPr id="0" name=""/>
        <dsp:cNvSpPr/>
      </dsp:nvSpPr>
      <dsp:spPr>
        <a:xfrm>
          <a:off x="2209144" y="1861420"/>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1905201"/>
        <a:ext cx="19385" cy="3877"/>
      </dsp:txXfrm>
    </dsp:sp>
    <dsp:sp modelId="{3CC52A66-ACF3-4EAB-A756-0F5F3AE76092}">
      <dsp:nvSpPr>
        <dsp:cNvPr id="0" name=""/>
        <dsp:cNvSpPr/>
      </dsp:nvSpPr>
      <dsp:spPr>
        <a:xfrm>
          <a:off x="525215" y="1401421"/>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dirty="0"/>
            <a:t>Scaling features</a:t>
          </a:r>
        </a:p>
      </dsp:txBody>
      <dsp:txXfrm>
        <a:off x="525215" y="1401421"/>
        <a:ext cx="1685729" cy="1011437"/>
      </dsp:txXfrm>
    </dsp:sp>
    <dsp:sp modelId="{D928A25F-65A9-4B8C-AB2C-591357AD5806}">
      <dsp:nvSpPr>
        <dsp:cNvPr id="0" name=""/>
        <dsp:cNvSpPr/>
      </dsp:nvSpPr>
      <dsp:spPr>
        <a:xfrm>
          <a:off x="4282592" y="1861420"/>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1905201"/>
        <a:ext cx="19385" cy="3877"/>
      </dsp:txXfrm>
    </dsp:sp>
    <dsp:sp modelId="{F83FD4EC-CA63-4808-99DC-23CDD7F965D1}">
      <dsp:nvSpPr>
        <dsp:cNvPr id="0" name=""/>
        <dsp:cNvSpPr/>
      </dsp:nvSpPr>
      <dsp:spPr>
        <a:xfrm>
          <a:off x="2598662" y="1401421"/>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a:t>Model Selection</a:t>
          </a:r>
        </a:p>
      </dsp:txBody>
      <dsp:txXfrm>
        <a:off x="2598662" y="1401421"/>
        <a:ext cx="1685729" cy="1011437"/>
      </dsp:txXfrm>
    </dsp:sp>
    <dsp:sp modelId="{49CCCEB9-5E21-44F2-837F-75DC63C8E5C3}">
      <dsp:nvSpPr>
        <dsp:cNvPr id="0" name=""/>
        <dsp:cNvSpPr/>
      </dsp:nvSpPr>
      <dsp:spPr>
        <a:xfrm>
          <a:off x="6356039" y="1861420"/>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1905201"/>
        <a:ext cx="19385" cy="3877"/>
      </dsp:txXfrm>
    </dsp:sp>
    <dsp:sp modelId="{15378240-6120-4791-9A80-63CB37140BCA}">
      <dsp:nvSpPr>
        <dsp:cNvPr id="0" name=""/>
        <dsp:cNvSpPr/>
      </dsp:nvSpPr>
      <dsp:spPr>
        <a:xfrm>
          <a:off x="4672110" y="1401421"/>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a:t>Model Training and Evaluation</a:t>
          </a:r>
        </a:p>
      </dsp:txBody>
      <dsp:txXfrm>
        <a:off x="4672110" y="1401421"/>
        <a:ext cx="1685729" cy="1011437"/>
      </dsp:txXfrm>
    </dsp:sp>
    <dsp:sp modelId="{70F6D5AC-80C6-45B0-97C3-B3526B4FF54E}">
      <dsp:nvSpPr>
        <dsp:cNvPr id="0" name=""/>
        <dsp:cNvSpPr/>
      </dsp:nvSpPr>
      <dsp:spPr>
        <a:xfrm>
          <a:off x="8429487" y="1861420"/>
          <a:ext cx="357117" cy="91440"/>
        </a:xfrm>
        <a:custGeom>
          <a:avLst/>
          <a:gdLst/>
          <a:ahLst/>
          <a:cxnLst/>
          <a:rect l="0" t="0" r="0" b="0"/>
          <a:pathLst>
            <a:path>
              <a:moveTo>
                <a:pt x="0" y="45720"/>
              </a:moveTo>
              <a:lnTo>
                <a:pt x="357117" y="45720"/>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1905201"/>
        <a:ext cx="19385" cy="3877"/>
      </dsp:txXfrm>
    </dsp:sp>
    <dsp:sp modelId="{E97642A6-4267-43C4-BD81-DB50FB872CC7}">
      <dsp:nvSpPr>
        <dsp:cNvPr id="0" name=""/>
        <dsp:cNvSpPr/>
      </dsp:nvSpPr>
      <dsp:spPr>
        <a:xfrm>
          <a:off x="6745557" y="1401421"/>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kern="1200"/>
            <a:t>ROC Curve Analysis</a:t>
          </a:r>
        </a:p>
      </dsp:txBody>
      <dsp:txXfrm>
        <a:off x="6745557" y="1401421"/>
        <a:ext cx="1685729" cy="1011437"/>
      </dsp:txXfrm>
    </dsp:sp>
    <dsp:sp modelId="{EEE3C2D2-E123-49A1-AA88-7DEA620EFC3E}">
      <dsp:nvSpPr>
        <dsp:cNvPr id="0" name=""/>
        <dsp:cNvSpPr/>
      </dsp:nvSpPr>
      <dsp:spPr>
        <a:xfrm>
          <a:off x="1368080" y="2411059"/>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2587679"/>
        <a:ext cx="415142" cy="3877"/>
      </dsp:txXfrm>
    </dsp:sp>
    <dsp:sp modelId="{7783416C-B93D-4D96-ACCF-E8D43F8BAE0B}">
      <dsp:nvSpPr>
        <dsp:cNvPr id="0" name=""/>
        <dsp:cNvSpPr/>
      </dsp:nvSpPr>
      <dsp:spPr>
        <a:xfrm>
          <a:off x="8819005" y="1401421"/>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i="0" kern="1200" dirty="0">
              <a:solidFill>
                <a:schemeClr val="bg1"/>
              </a:solidFill>
              <a:effectLst/>
              <a:latin typeface="Söhne"/>
            </a:rPr>
            <a:t>Feature Importance Analysis</a:t>
          </a:r>
          <a:endParaRPr lang="en-US" sz="2000" kern="1200" dirty="0">
            <a:solidFill>
              <a:schemeClr val="bg1"/>
            </a:solidFill>
          </a:endParaRPr>
        </a:p>
      </dsp:txBody>
      <dsp:txXfrm>
        <a:off x="8819005" y="1401421"/>
        <a:ext cx="1685729" cy="1011437"/>
      </dsp:txXfrm>
    </dsp:sp>
    <dsp:sp modelId="{82C85FED-5F16-4354-9966-F12DC7639A92}">
      <dsp:nvSpPr>
        <dsp:cNvPr id="0" name=""/>
        <dsp:cNvSpPr/>
      </dsp:nvSpPr>
      <dsp:spPr>
        <a:xfrm>
          <a:off x="525215" y="2800577"/>
          <a:ext cx="1685729" cy="1011437"/>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89000">
            <a:lnSpc>
              <a:spcPct val="90000"/>
            </a:lnSpc>
            <a:spcBef>
              <a:spcPct val="0"/>
            </a:spcBef>
            <a:spcAft>
              <a:spcPct val="35000"/>
            </a:spcAft>
            <a:buNone/>
          </a:pPr>
          <a:r>
            <a:rPr lang="en-US" sz="2000" i="0" kern="1200" dirty="0">
              <a:solidFill>
                <a:schemeClr val="bg1"/>
              </a:solidFill>
              <a:effectLst/>
              <a:latin typeface="Söhne"/>
            </a:rPr>
            <a:t>Final Result</a:t>
          </a:r>
          <a:endParaRPr lang="en-US" sz="2000" kern="1200" dirty="0">
            <a:solidFill>
              <a:schemeClr val="bg1"/>
            </a:solidFill>
          </a:endParaRPr>
        </a:p>
      </dsp:txBody>
      <dsp:txXfrm>
        <a:off x="525215" y="2800577"/>
        <a:ext cx="1685729" cy="1011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35FCD-F844-4EB3-B330-679B2F8217FE}">
      <dsp:nvSpPr>
        <dsp:cNvPr id="0" name=""/>
        <dsp:cNvSpPr/>
      </dsp:nvSpPr>
      <dsp:spPr>
        <a:xfrm>
          <a:off x="14679" y="1162848"/>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65CBA9-CB55-4BE4-948F-E655D8243B60}">
      <dsp:nvSpPr>
        <dsp:cNvPr id="0" name=""/>
        <dsp:cNvSpPr/>
      </dsp:nvSpPr>
      <dsp:spPr>
        <a:xfrm>
          <a:off x="141686" y="1289856"/>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1D2E8-38EB-4BCE-9DC3-9CE3E256FD0A}">
      <dsp:nvSpPr>
        <dsp:cNvPr id="0" name=""/>
        <dsp:cNvSpPr/>
      </dsp:nvSpPr>
      <dsp:spPr>
        <a:xfrm>
          <a:off x="749079" y="1162848"/>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Random forest model</a:t>
          </a:r>
          <a:endParaRPr lang="en-US" sz="1800" kern="1200" dirty="0"/>
        </a:p>
      </dsp:txBody>
      <dsp:txXfrm>
        <a:off x="749079" y="1162848"/>
        <a:ext cx="1425599" cy="604800"/>
      </dsp:txXfrm>
    </dsp:sp>
    <dsp:sp modelId="{A0D3B477-F0DA-48A0-AD1D-0742D926E4C5}">
      <dsp:nvSpPr>
        <dsp:cNvPr id="0" name=""/>
        <dsp:cNvSpPr/>
      </dsp:nvSpPr>
      <dsp:spPr>
        <a:xfrm>
          <a:off x="2423079" y="1162848"/>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38934-655B-432C-842B-399D72E06A25}">
      <dsp:nvSpPr>
        <dsp:cNvPr id="0" name=""/>
        <dsp:cNvSpPr/>
      </dsp:nvSpPr>
      <dsp:spPr>
        <a:xfrm>
          <a:off x="2550087" y="1289856"/>
          <a:ext cx="350784" cy="350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575C6-6239-4900-89D3-0B6624D69A9D}">
      <dsp:nvSpPr>
        <dsp:cNvPr id="0" name=""/>
        <dsp:cNvSpPr/>
      </dsp:nvSpPr>
      <dsp:spPr>
        <a:xfrm>
          <a:off x="3157479" y="1162848"/>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a:t>Training Process:</a:t>
          </a:r>
          <a:r>
            <a:rPr lang="en-US" sz="1800" b="0" i="0" kern="1200"/>
            <a:t> The </a:t>
          </a:r>
          <a:r>
            <a:rPr lang="en-US" sz="1800" kern="1200"/>
            <a:t>random forest</a:t>
          </a:r>
          <a:r>
            <a:rPr lang="en-US" sz="1800" b="0" i="0" kern="1200"/>
            <a:t> model was trained on the dataset.</a:t>
          </a:r>
          <a:endParaRPr lang="en-US" sz="1800" kern="1200"/>
        </a:p>
      </dsp:txBody>
      <dsp:txXfrm>
        <a:off x="3157479" y="1162848"/>
        <a:ext cx="1425599" cy="604800"/>
      </dsp:txXfrm>
    </dsp:sp>
    <dsp:sp modelId="{786D36F8-B794-4213-99FB-8683240E2B0A}">
      <dsp:nvSpPr>
        <dsp:cNvPr id="0" name=""/>
        <dsp:cNvSpPr/>
      </dsp:nvSpPr>
      <dsp:spPr>
        <a:xfrm>
          <a:off x="14679" y="2025588"/>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728D4-4741-4F56-96F5-AF44CC8C8128}">
      <dsp:nvSpPr>
        <dsp:cNvPr id="0" name=""/>
        <dsp:cNvSpPr/>
      </dsp:nvSpPr>
      <dsp:spPr>
        <a:xfrm>
          <a:off x="141686" y="2152596"/>
          <a:ext cx="350784" cy="350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5F57E2-D4BA-4962-9A2A-5743044A9797}">
      <dsp:nvSpPr>
        <dsp:cNvPr id="0" name=""/>
        <dsp:cNvSpPr/>
      </dsp:nvSpPr>
      <dsp:spPr>
        <a:xfrm>
          <a:off x="749079" y="2025588"/>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a:t>Accuracy:0.984</a:t>
          </a:r>
          <a:endParaRPr lang="en-US" sz="1800" kern="1200"/>
        </a:p>
      </dsp:txBody>
      <dsp:txXfrm>
        <a:off x="749079" y="2025588"/>
        <a:ext cx="1425599" cy="60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15BA3-04AB-4B08-9DD5-1FEDC2383EC0}">
      <dsp:nvSpPr>
        <dsp:cNvPr id="0" name=""/>
        <dsp:cNvSpPr/>
      </dsp:nvSpPr>
      <dsp:spPr>
        <a:xfrm>
          <a:off x="686474" y="242140"/>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7A22D-6F53-4B59-A201-118C2EE04EE9}">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A278E7-0758-454B-A4A6-0B15FB06B762}">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1" kern="1200"/>
            <a:t>SVM </a:t>
          </a:r>
          <a:r>
            <a:rPr lang="en-US" sz="1900" b="1" i="0" kern="1200"/>
            <a:t>Model</a:t>
          </a:r>
          <a:endParaRPr lang="en-US" sz="1900" kern="1200"/>
        </a:p>
      </dsp:txBody>
      <dsp:txXfrm>
        <a:off x="50287" y="2852140"/>
        <a:ext cx="3262500" cy="720000"/>
      </dsp:txXfrm>
    </dsp:sp>
    <dsp:sp modelId="{851FB307-16E8-49AA-851A-65FEDF3D3FAD}">
      <dsp:nvSpPr>
        <dsp:cNvPr id="0" name=""/>
        <dsp:cNvSpPr/>
      </dsp:nvSpPr>
      <dsp:spPr>
        <a:xfrm>
          <a:off x="4519912" y="242140"/>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F0ACF-2F0B-4E42-B0EF-918F830E019E}">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769ECC-0D6E-4A42-8827-F5A34541FD4B}">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1" i="0" kern="1200"/>
            <a:t>Training Process:</a:t>
          </a:r>
          <a:r>
            <a:rPr lang="en-US" sz="1900" b="0" i="0" kern="1200"/>
            <a:t> The SVM model was trained on the dataset.</a:t>
          </a:r>
          <a:endParaRPr lang="en-US" sz="1900" kern="1200"/>
        </a:p>
      </dsp:txBody>
      <dsp:txXfrm>
        <a:off x="3883725" y="2852140"/>
        <a:ext cx="3262500" cy="720000"/>
      </dsp:txXfrm>
    </dsp:sp>
    <dsp:sp modelId="{06726BE8-0AEA-4AE0-B93C-38C198F00711}">
      <dsp:nvSpPr>
        <dsp:cNvPr id="0" name=""/>
        <dsp:cNvSpPr/>
      </dsp:nvSpPr>
      <dsp:spPr>
        <a:xfrm>
          <a:off x="8353350" y="242140"/>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3C066-FEB7-4CCC-8FA7-DF2B4F3B9A94}">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D55EB6-5948-4088-A51A-0B53C9964A21}">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0" i="0" kern="1200"/>
            <a:t>Accuracy:</a:t>
          </a:r>
          <a:r>
            <a:rPr lang="en-US" sz="1900" kern="1200"/>
            <a:t>0.9695</a:t>
          </a:r>
        </a:p>
      </dsp:txBody>
      <dsp:txXfrm>
        <a:off x="7717162" y="2852140"/>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7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017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869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012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396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640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62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978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026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1122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06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07402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CNC lathe processing">
            <a:extLst>
              <a:ext uri="{FF2B5EF4-FFF2-40B4-BE49-F238E27FC236}">
                <a16:creationId xmlns:a16="http://schemas.microsoft.com/office/drawing/2014/main" id="{88143576-8977-9DEE-E5C5-09BFABE25B97}"/>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0777FA3-16A8-B084-17B1-E705B49084E0}"/>
              </a:ext>
            </a:extLst>
          </p:cNvPr>
          <p:cNvSpPr>
            <a:spLocks noGrp="1"/>
          </p:cNvSpPr>
          <p:nvPr>
            <p:ph type="ctrTitle"/>
          </p:nvPr>
        </p:nvSpPr>
        <p:spPr>
          <a:xfrm>
            <a:off x="965201" y="1020431"/>
            <a:ext cx="10225530" cy="1475013"/>
          </a:xfrm>
        </p:spPr>
        <p:txBody>
          <a:bodyPr>
            <a:normAutofit/>
          </a:bodyPr>
          <a:lstStyle/>
          <a:p>
            <a:r>
              <a:rPr lang="en-US" sz="4000">
                <a:solidFill>
                  <a:schemeClr val="tx1"/>
                </a:solidFill>
              </a:rPr>
              <a:t>Machine failure prediction</a:t>
            </a:r>
          </a:p>
        </p:txBody>
      </p:sp>
      <p:sp>
        <p:nvSpPr>
          <p:cNvPr id="3" name="Subtitle 2">
            <a:extLst>
              <a:ext uri="{FF2B5EF4-FFF2-40B4-BE49-F238E27FC236}">
                <a16:creationId xmlns:a16="http://schemas.microsoft.com/office/drawing/2014/main" id="{A4A4D7B5-35C4-98F3-5DE8-C2D8D546DCD0}"/>
              </a:ext>
            </a:extLst>
          </p:cNvPr>
          <p:cNvSpPr>
            <a:spLocks noGrp="1"/>
          </p:cNvSpPr>
          <p:nvPr>
            <p:ph type="subTitle" idx="1"/>
          </p:nvPr>
        </p:nvSpPr>
        <p:spPr>
          <a:xfrm>
            <a:off x="965200" y="2495445"/>
            <a:ext cx="10225530" cy="590321"/>
          </a:xfrm>
        </p:spPr>
        <p:txBody>
          <a:bodyPr>
            <a:normAutofit/>
          </a:bodyPr>
          <a:lstStyle/>
          <a:p>
            <a:r>
              <a:rPr lang="en-US">
                <a:solidFill>
                  <a:schemeClr val="tx1"/>
                </a:solidFill>
              </a:rPr>
              <a:t>Hagar El-Bayuomy</a:t>
            </a:r>
          </a:p>
        </p:txBody>
      </p:sp>
    </p:spTree>
    <p:extLst>
      <p:ext uri="{BB962C8B-B14F-4D97-AF65-F5344CB8AC3E}">
        <p14:creationId xmlns:p14="http://schemas.microsoft.com/office/powerpoint/2010/main" val="4920336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7138C1-4537-EB37-0107-709D21754578}"/>
              </a:ext>
            </a:extLst>
          </p:cNvPr>
          <p:cNvSpPr>
            <a:spLocks noGrp="1"/>
          </p:cNvSpPr>
          <p:nvPr>
            <p:ph type="title"/>
          </p:nvPr>
        </p:nvSpPr>
        <p:spPr>
          <a:xfrm>
            <a:off x="807559" y="938022"/>
            <a:ext cx="6647905" cy="1188720"/>
          </a:xfrm>
        </p:spPr>
        <p:txBody>
          <a:bodyPr>
            <a:normAutofit/>
          </a:bodyPr>
          <a:lstStyle/>
          <a:p>
            <a:r>
              <a:rPr lang="en-US" dirty="0">
                <a:solidFill>
                  <a:srgbClr val="FFFFFF"/>
                </a:solidFill>
              </a:rPr>
              <a:t>7 Model selection</a:t>
            </a:r>
          </a:p>
        </p:txBody>
      </p:sp>
      <p:sp>
        <p:nvSpPr>
          <p:cNvPr id="14" name="Rectangle 13">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6B0BDF7-CB37-777F-0CFC-14A1D645C4E6}"/>
              </a:ext>
            </a:extLst>
          </p:cNvPr>
          <p:cNvSpPr>
            <a:spLocks noGrp="1"/>
          </p:cNvSpPr>
          <p:nvPr>
            <p:ph idx="1"/>
          </p:nvPr>
        </p:nvSpPr>
        <p:spPr>
          <a:xfrm>
            <a:off x="807559" y="2340864"/>
            <a:ext cx="6690843" cy="3793237"/>
          </a:xfrm>
        </p:spPr>
        <p:txBody>
          <a:bodyPr>
            <a:normAutofit/>
          </a:bodyPr>
          <a:lstStyle/>
          <a:p>
            <a:r>
              <a:rPr lang="en-US" b="0" i="0">
                <a:solidFill>
                  <a:srgbClr val="FFFFFF"/>
                </a:solidFill>
                <a:effectLst/>
                <a:latin typeface="Söhne"/>
              </a:rPr>
              <a:t>Models chosen for prediction were XGBoost,Random forest and Support Vector Machine (SVM). The selection was based on the models' suitability for binary classification tasks and their ability to handle complex relationships.</a:t>
            </a:r>
            <a:endParaRPr lang="en-US">
              <a:solidFill>
                <a:srgbClr val="FFFFFF"/>
              </a:solidFill>
            </a:endParaRPr>
          </a:p>
        </p:txBody>
      </p:sp>
      <p:pic>
        <p:nvPicPr>
          <p:cNvPr id="7" name="Graphic 6" descr="Statistics">
            <a:extLst>
              <a:ext uri="{FF2B5EF4-FFF2-40B4-BE49-F238E27FC236}">
                <a16:creationId xmlns:a16="http://schemas.microsoft.com/office/drawing/2014/main" id="{2729F7FE-AA90-9463-622F-BDE52346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6761" y="2049354"/>
            <a:ext cx="3053422" cy="3053422"/>
          </a:xfrm>
          <a:prstGeom prst="rect">
            <a:avLst/>
          </a:prstGeom>
        </p:spPr>
      </p:pic>
    </p:spTree>
    <p:extLst>
      <p:ext uri="{BB962C8B-B14F-4D97-AF65-F5344CB8AC3E}">
        <p14:creationId xmlns:p14="http://schemas.microsoft.com/office/powerpoint/2010/main" val="29648630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2237F71-FC2B-AD32-BC03-E148DEFECC26}"/>
              </a:ext>
            </a:extLst>
          </p:cNvPr>
          <p:cNvSpPr>
            <a:spLocks noGrp="1"/>
          </p:cNvSpPr>
          <p:nvPr>
            <p:ph type="title"/>
          </p:nvPr>
        </p:nvSpPr>
        <p:spPr>
          <a:xfrm>
            <a:off x="6873606" y="938022"/>
            <a:ext cx="4597758" cy="1188720"/>
          </a:xfrm>
        </p:spPr>
        <p:txBody>
          <a:bodyPr>
            <a:normAutofit/>
          </a:bodyPr>
          <a:lstStyle/>
          <a:p>
            <a:r>
              <a:rPr lang="en-US" dirty="0">
                <a:solidFill>
                  <a:srgbClr val="FFFFFF"/>
                </a:solidFill>
              </a:rPr>
              <a:t>8 Model training and evaluation</a:t>
            </a:r>
          </a:p>
        </p:txBody>
      </p:sp>
      <p:sp>
        <p:nvSpPr>
          <p:cNvPr id="3" name="Content Placeholder 2">
            <a:extLst>
              <a:ext uri="{FF2B5EF4-FFF2-40B4-BE49-F238E27FC236}">
                <a16:creationId xmlns:a16="http://schemas.microsoft.com/office/drawing/2014/main" id="{B863EAE2-1355-2FE1-11B4-8B9730C87BA4}"/>
              </a:ext>
            </a:extLst>
          </p:cNvPr>
          <p:cNvSpPr>
            <a:spLocks noGrp="1"/>
          </p:cNvSpPr>
          <p:nvPr>
            <p:ph idx="1"/>
          </p:nvPr>
        </p:nvSpPr>
        <p:spPr>
          <a:xfrm>
            <a:off x="6873606" y="2340864"/>
            <a:ext cx="4597758" cy="3793237"/>
          </a:xfrm>
        </p:spPr>
        <p:txBody>
          <a:bodyPr>
            <a:normAutofit/>
          </a:bodyPr>
          <a:lstStyle/>
          <a:p>
            <a:r>
              <a:rPr lang="en-US" b="1" i="0" dirty="0" err="1">
                <a:solidFill>
                  <a:srgbClr val="FFFFFF"/>
                </a:solidFill>
                <a:effectLst/>
                <a:latin typeface="Söhne"/>
              </a:rPr>
              <a:t>XGBoost</a:t>
            </a:r>
            <a:r>
              <a:rPr lang="en-US" b="1" i="0" dirty="0">
                <a:solidFill>
                  <a:srgbClr val="FFFFFF"/>
                </a:solidFill>
                <a:effectLst/>
                <a:latin typeface="Söhne"/>
              </a:rPr>
              <a:t> Model</a:t>
            </a:r>
          </a:p>
          <a:p>
            <a:r>
              <a:rPr lang="en-US" b="1" i="0" dirty="0">
                <a:solidFill>
                  <a:srgbClr val="FFFFFF"/>
                </a:solidFill>
                <a:effectLst/>
                <a:latin typeface="Söhne"/>
              </a:rPr>
              <a:t>Training Process:</a:t>
            </a:r>
            <a:r>
              <a:rPr lang="en-US" b="0" i="0" dirty="0">
                <a:solidFill>
                  <a:srgbClr val="FFFFFF"/>
                </a:solidFill>
                <a:effectLst/>
                <a:latin typeface="Söhne"/>
              </a:rPr>
              <a:t> The </a:t>
            </a:r>
            <a:r>
              <a:rPr lang="en-US" b="0" i="0" dirty="0" err="1">
                <a:solidFill>
                  <a:srgbClr val="FFFFFF"/>
                </a:solidFill>
                <a:effectLst/>
                <a:latin typeface="Söhne"/>
              </a:rPr>
              <a:t>XGBoost</a:t>
            </a:r>
            <a:r>
              <a:rPr lang="en-US" b="0" i="0" dirty="0">
                <a:solidFill>
                  <a:srgbClr val="FFFFFF"/>
                </a:solidFill>
                <a:effectLst/>
                <a:latin typeface="Söhne"/>
              </a:rPr>
              <a:t> model was trained on the dataset.</a:t>
            </a:r>
          </a:p>
          <a:p>
            <a:r>
              <a:rPr lang="en-US" b="0" i="0" dirty="0">
                <a:solidFill>
                  <a:srgbClr val="FFFFFF"/>
                </a:solidFill>
                <a:effectLst/>
                <a:latin typeface="Söhne"/>
              </a:rPr>
              <a:t>Accuracy:0.9</a:t>
            </a:r>
            <a:r>
              <a:rPr lang="en-US" dirty="0">
                <a:solidFill>
                  <a:srgbClr val="FFFFFF"/>
                </a:solidFill>
                <a:latin typeface="Söhne"/>
              </a:rPr>
              <a:t>9</a:t>
            </a:r>
            <a:endParaRPr lang="en-US" b="0" i="0" dirty="0">
              <a:solidFill>
                <a:srgbClr val="FFFFFF"/>
              </a:solidFill>
              <a:effectLst/>
              <a:latin typeface="Söhne"/>
            </a:endParaRPr>
          </a:p>
          <a:p>
            <a:endParaRPr lang="en-US" dirty="0">
              <a:solidFill>
                <a:srgbClr val="FFFFFF"/>
              </a:solidFill>
            </a:endParaRPr>
          </a:p>
        </p:txBody>
      </p:sp>
      <p:pic>
        <p:nvPicPr>
          <p:cNvPr id="13" name="Picture 12" descr="A graph with numbers and a blue square">
            <a:extLst>
              <a:ext uri="{FF2B5EF4-FFF2-40B4-BE49-F238E27FC236}">
                <a16:creationId xmlns:a16="http://schemas.microsoft.com/office/drawing/2014/main" id="{CCBEB718-A36B-0B5C-220A-305B50568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10" y="1065622"/>
            <a:ext cx="5852172" cy="4389129"/>
          </a:xfrm>
          <a:prstGeom prst="rect">
            <a:avLst/>
          </a:prstGeom>
        </p:spPr>
      </p:pic>
    </p:spTree>
    <p:extLst>
      <p:ext uri="{BB962C8B-B14F-4D97-AF65-F5344CB8AC3E}">
        <p14:creationId xmlns:p14="http://schemas.microsoft.com/office/powerpoint/2010/main" val="12263183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6EAAC9-9018-E516-981B-8CD4BED67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F2C928-96CA-B0A9-F48E-EEF5946EB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A6D0DE5-C47F-178F-7F8A-91E56DBA3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24D78AB-B700-D5A2-16E0-9BEDD21027B1}"/>
              </a:ext>
            </a:extLst>
          </p:cNvPr>
          <p:cNvSpPr>
            <a:spLocks noGrp="1"/>
          </p:cNvSpPr>
          <p:nvPr>
            <p:ph type="title"/>
          </p:nvPr>
        </p:nvSpPr>
        <p:spPr>
          <a:xfrm>
            <a:off x="6873606" y="938022"/>
            <a:ext cx="4597758" cy="1188720"/>
          </a:xfrm>
        </p:spPr>
        <p:txBody>
          <a:bodyPr>
            <a:normAutofit/>
          </a:bodyPr>
          <a:lstStyle/>
          <a:p>
            <a:r>
              <a:rPr lang="en-US" dirty="0">
                <a:solidFill>
                  <a:srgbClr val="FFFFFF"/>
                </a:solidFill>
              </a:rPr>
              <a:t>Model training and evaluation (CONT.)</a:t>
            </a:r>
          </a:p>
        </p:txBody>
      </p:sp>
      <p:graphicFrame>
        <p:nvGraphicFramePr>
          <p:cNvPr id="24" name="Content Placeholder 2">
            <a:extLst>
              <a:ext uri="{FF2B5EF4-FFF2-40B4-BE49-F238E27FC236}">
                <a16:creationId xmlns:a16="http://schemas.microsoft.com/office/drawing/2014/main" id="{DE1F16B0-1E2B-F349-4AEC-6CAA3E24E421}"/>
              </a:ext>
            </a:extLst>
          </p:cNvPr>
          <p:cNvGraphicFramePr>
            <a:graphicFrameLocks noGrp="1"/>
          </p:cNvGraphicFramePr>
          <p:nvPr>
            <p:ph idx="1"/>
            <p:extLst>
              <p:ext uri="{D42A27DB-BD31-4B8C-83A1-F6EECF244321}">
                <p14:modId xmlns:p14="http://schemas.microsoft.com/office/powerpoint/2010/main" val="137543352"/>
              </p:ext>
            </p:extLst>
          </p:nvPr>
        </p:nvGraphicFramePr>
        <p:xfrm>
          <a:off x="6873606" y="2340864"/>
          <a:ext cx="4597758" cy="3793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1">
            <a:extLst>
              <a:ext uri="{FF2B5EF4-FFF2-40B4-BE49-F238E27FC236}">
                <a16:creationId xmlns:a16="http://schemas.microsoft.com/office/drawing/2014/main" id="{59E535A8-25C2-1E3C-A4EF-FC33FCF4F9D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0.984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descr="A graph with numbers and a square">
            <a:extLst>
              <a:ext uri="{FF2B5EF4-FFF2-40B4-BE49-F238E27FC236}">
                <a16:creationId xmlns:a16="http://schemas.microsoft.com/office/drawing/2014/main" id="{11E26DBF-35A9-8BA8-4B0E-FB664335F1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810" y="1234435"/>
            <a:ext cx="5852172" cy="4389129"/>
          </a:xfrm>
          <a:prstGeom prst="rect">
            <a:avLst/>
          </a:prstGeom>
        </p:spPr>
      </p:pic>
    </p:spTree>
    <p:extLst>
      <p:ext uri="{BB962C8B-B14F-4D97-AF65-F5344CB8AC3E}">
        <p14:creationId xmlns:p14="http://schemas.microsoft.com/office/powerpoint/2010/main" val="39372730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F4C1013-F7B5-5CA5-3967-BD03F4C60014}"/>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Model training and evaluation (CONT.)</a:t>
            </a:r>
          </a:p>
        </p:txBody>
      </p:sp>
      <p:sp>
        <p:nvSpPr>
          <p:cNvPr id="24" name="Rectangle 23">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0" name="Content Placeholder 2">
            <a:extLst>
              <a:ext uri="{FF2B5EF4-FFF2-40B4-BE49-F238E27FC236}">
                <a16:creationId xmlns:a16="http://schemas.microsoft.com/office/drawing/2014/main" id="{1B597D84-9AEC-89B0-6326-05B85560BF70}"/>
              </a:ext>
            </a:extLst>
          </p:cNvPr>
          <p:cNvGraphicFramePr>
            <a:graphicFrameLocks noGrp="1"/>
          </p:cNvGraphicFramePr>
          <p:nvPr>
            <p:ph idx="1"/>
            <p:extLst>
              <p:ext uri="{D42A27DB-BD31-4B8C-83A1-F6EECF244321}">
                <p14:modId xmlns:p14="http://schemas.microsoft.com/office/powerpoint/2010/main" val="383225616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66854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68">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70">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72">
            <a:extLst>
              <a:ext uri="{FF2B5EF4-FFF2-40B4-BE49-F238E27FC236}">
                <a16:creationId xmlns:a16="http://schemas.microsoft.com/office/drawing/2014/main" id="{62DD2BC0-D31F-4903-8F54-0F60B9E3A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5" name="Rectangle 74">
            <a:extLst>
              <a:ext uri="{FF2B5EF4-FFF2-40B4-BE49-F238E27FC236}">
                <a16:creationId xmlns:a16="http://schemas.microsoft.com/office/drawing/2014/main" id="{8A555FB3-C8F7-4C59-92A7-A7155CC38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6877874-48AA-48C8-AED1-578BEB501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177" y="4386943"/>
            <a:ext cx="11293434" cy="2013857"/>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6018D-EB58-56C0-968D-9F92F80CCFC1}"/>
              </a:ext>
            </a:extLst>
          </p:cNvPr>
          <p:cNvSpPr>
            <a:spLocks noGrp="1"/>
          </p:cNvSpPr>
          <p:nvPr>
            <p:ph type="title"/>
          </p:nvPr>
        </p:nvSpPr>
        <p:spPr>
          <a:xfrm>
            <a:off x="581191" y="4672846"/>
            <a:ext cx="10993549" cy="1055987"/>
          </a:xfrm>
        </p:spPr>
        <p:txBody>
          <a:bodyPr vert="horz" lIns="91440" tIns="45720" rIns="91440" bIns="45720" rtlCol="0" anchor="b">
            <a:normAutofit/>
          </a:bodyPr>
          <a:lstStyle/>
          <a:p>
            <a:r>
              <a:rPr lang="en-US" sz="3600" dirty="0">
                <a:solidFill>
                  <a:srgbClr val="FFFFFF"/>
                </a:solidFill>
              </a:rPr>
              <a:t>9 ROC Curve analysis</a:t>
            </a:r>
          </a:p>
        </p:txBody>
      </p:sp>
      <p:pic>
        <p:nvPicPr>
          <p:cNvPr id="9" name="Content Placeholder 8" descr="A graph of a curve&#10;&#10;Description automatically generated">
            <a:extLst>
              <a:ext uri="{FF2B5EF4-FFF2-40B4-BE49-F238E27FC236}">
                <a16:creationId xmlns:a16="http://schemas.microsoft.com/office/drawing/2014/main" id="{3EACC2FD-0D31-33F2-055E-8AC947C69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1" y="437805"/>
            <a:ext cx="3893381" cy="3578741"/>
          </a:xfrm>
          <a:prstGeom prst="rect">
            <a:avLst/>
          </a:prstGeom>
        </p:spPr>
      </p:pic>
      <p:pic>
        <p:nvPicPr>
          <p:cNvPr id="15" name="Picture 14" descr="A graph of a curve&#10;&#10;Description automatically generated">
            <a:extLst>
              <a:ext uri="{FF2B5EF4-FFF2-40B4-BE49-F238E27FC236}">
                <a16:creationId xmlns:a16="http://schemas.microsoft.com/office/drawing/2014/main" id="{1ED859E5-2C4F-F428-2EE2-29F746A69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920" y="437805"/>
            <a:ext cx="3578741" cy="3578741"/>
          </a:xfrm>
          <a:prstGeom prst="rect">
            <a:avLst/>
          </a:prstGeom>
        </p:spPr>
      </p:pic>
      <p:pic>
        <p:nvPicPr>
          <p:cNvPr id="13" name="Picture 12">
            <a:extLst>
              <a:ext uri="{FF2B5EF4-FFF2-40B4-BE49-F238E27FC236}">
                <a16:creationId xmlns:a16="http://schemas.microsoft.com/office/drawing/2014/main" id="{8EC66C58-D1B7-441F-7440-AA107F8F9D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423" y="437805"/>
            <a:ext cx="3578741" cy="3578741"/>
          </a:xfrm>
          <a:prstGeom prst="rect">
            <a:avLst/>
          </a:prstGeom>
        </p:spPr>
      </p:pic>
    </p:spTree>
    <p:extLst>
      <p:ext uri="{BB962C8B-B14F-4D97-AF65-F5344CB8AC3E}">
        <p14:creationId xmlns:p14="http://schemas.microsoft.com/office/powerpoint/2010/main" val="3416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BBAE63B0-0693-6BCB-5D7A-32E4B610CA44}"/>
              </a:ext>
            </a:extLst>
          </p:cNvPr>
          <p:cNvPicPr>
            <a:picLocks noChangeAspect="1"/>
          </p:cNvPicPr>
          <p:nvPr/>
        </p:nvPicPr>
        <p:blipFill rotWithShape="1">
          <a:blip r:embed="rId2">
            <a:alphaModFix amt="40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B8DF02BF-B177-5709-8E0A-DCD350FF473A}"/>
              </a:ext>
            </a:extLst>
          </p:cNvPr>
          <p:cNvSpPr>
            <a:spLocks noGrp="1"/>
          </p:cNvSpPr>
          <p:nvPr>
            <p:ph type="title"/>
          </p:nvPr>
        </p:nvSpPr>
        <p:spPr>
          <a:xfrm>
            <a:off x="1023870" y="702156"/>
            <a:ext cx="10144260" cy="1013800"/>
          </a:xfrm>
        </p:spPr>
        <p:txBody>
          <a:bodyPr>
            <a:normAutofit/>
          </a:bodyPr>
          <a:lstStyle/>
          <a:p>
            <a:r>
              <a:rPr lang="en-US" i="0" dirty="0">
                <a:solidFill>
                  <a:schemeClr val="tx1"/>
                </a:solidFill>
                <a:effectLst/>
                <a:latin typeface="Söhne"/>
              </a:rPr>
              <a:t>10 Feature Importance Analysis</a:t>
            </a:r>
          </a:p>
        </p:txBody>
      </p:sp>
      <p:sp>
        <p:nvSpPr>
          <p:cNvPr id="3" name="Content Placeholder 2">
            <a:extLst>
              <a:ext uri="{FF2B5EF4-FFF2-40B4-BE49-F238E27FC236}">
                <a16:creationId xmlns:a16="http://schemas.microsoft.com/office/drawing/2014/main" id="{2FFB5D43-EF45-7CA9-5E89-736DF16B4EFC}"/>
              </a:ext>
            </a:extLst>
          </p:cNvPr>
          <p:cNvSpPr>
            <a:spLocks noGrp="1"/>
          </p:cNvSpPr>
          <p:nvPr>
            <p:ph idx="1"/>
          </p:nvPr>
        </p:nvSpPr>
        <p:spPr>
          <a:xfrm>
            <a:off x="965199" y="2180496"/>
            <a:ext cx="10261602" cy="3678303"/>
          </a:xfrm>
        </p:spPr>
        <p:txBody>
          <a:bodyPr>
            <a:normAutofit fontScale="77500" lnSpcReduction="20000"/>
          </a:bodyPr>
          <a:lstStyle/>
          <a:p>
            <a:pPr>
              <a:lnSpc>
                <a:spcPct val="100000"/>
              </a:lnSpc>
            </a:pPr>
            <a:r>
              <a:rPr lang="en-US" sz="2100" b="0" i="0" dirty="0">
                <a:effectLst/>
                <a:latin typeface="Arial" panose="020B0604020202020204" pitchFamily="34" charset="0"/>
                <a:cs typeface="Arial" panose="020B0604020202020204" pitchFamily="34" charset="0"/>
              </a:rPr>
              <a:t>A comparative analysis was conducted to assess the performance of the </a:t>
            </a:r>
            <a:r>
              <a:rPr lang="en-US" sz="2100" b="0" i="0" dirty="0" err="1">
                <a:effectLst/>
                <a:latin typeface="Arial" panose="020B0604020202020204" pitchFamily="34" charset="0"/>
                <a:cs typeface="Arial" panose="020B0604020202020204" pitchFamily="34" charset="0"/>
              </a:rPr>
              <a:t>XGBoost,random</a:t>
            </a:r>
            <a:r>
              <a:rPr lang="en-US" sz="2100" b="0" i="0" dirty="0">
                <a:effectLst/>
                <a:latin typeface="Arial" panose="020B0604020202020204" pitchFamily="34" charset="0"/>
                <a:cs typeface="Arial" panose="020B0604020202020204" pitchFamily="34" charset="0"/>
              </a:rPr>
              <a:t> forest and SVM models. Insights into feature importance were derived to understand factors contributing to machine failures.</a:t>
            </a:r>
          </a:p>
          <a:p>
            <a:pPr>
              <a:lnSpc>
                <a:spcPct val="100000"/>
              </a:lnSpc>
            </a:pPr>
            <a:endParaRPr lang="en-US" sz="1600" dirty="0">
              <a:latin typeface="Arial" panose="020B0604020202020204" pitchFamily="34" charset="0"/>
              <a:cs typeface="Arial" panose="020B0604020202020204" pitchFamily="34" charset="0"/>
            </a:endParaRPr>
          </a:p>
          <a:p>
            <a:pPr algn="l">
              <a:buFont typeface="+mj-lt"/>
              <a:buAutoNum type="arabicPeriod"/>
            </a:pPr>
            <a:r>
              <a:rPr lang="en-US" sz="1800" b="1" i="0" dirty="0">
                <a:solidFill>
                  <a:schemeClr val="tx1"/>
                </a:solidFill>
                <a:effectLst/>
                <a:latin typeface="Arial" panose="020B0604020202020204" pitchFamily="34" charset="0"/>
                <a:cs typeface="Arial" panose="020B0604020202020204" pitchFamily="34" charset="0"/>
              </a:rPr>
              <a:t>Torque (Nm):</a:t>
            </a:r>
            <a:r>
              <a:rPr lang="en-US" sz="1800" b="0" i="0" dirty="0">
                <a:solidFill>
                  <a:schemeClr val="tx1"/>
                </a:solidFill>
                <a:effectLst/>
                <a:latin typeface="Arial" panose="020B0604020202020204" pitchFamily="34" charset="0"/>
                <a:cs typeface="Arial" panose="020B0604020202020204" pitchFamily="34" charset="0"/>
              </a:rPr>
              <a:t> 19.02%</a:t>
            </a:r>
          </a:p>
          <a:p>
            <a:pPr algn="l">
              <a:buFont typeface="+mj-lt"/>
              <a:buAutoNum type="arabicPeriod"/>
            </a:pPr>
            <a:r>
              <a:rPr lang="en-US" sz="1800" b="1" i="0" dirty="0">
                <a:solidFill>
                  <a:schemeClr val="tx1"/>
                </a:solidFill>
                <a:effectLst/>
                <a:latin typeface="Arial" panose="020B0604020202020204" pitchFamily="34" charset="0"/>
                <a:cs typeface="Arial" panose="020B0604020202020204" pitchFamily="34" charset="0"/>
              </a:rPr>
              <a:t>Air Temperature (K):</a:t>
            </a:r>
            <a:r>
              <a:rPr lang="en-US" sz="1800" b="0" i="0" dirty="0">
                <a:solidFill>
                  <a:schemeClr val="tx1"/>
                </a:solidFill>
                <a:effectLst/>
                <a:latin typeface="Arial" panose="020B0604020202020204" pitchFamily="34" charset="0"/>
                <a:cs typeface="Arial" panose="020B0604020202020204" pitchFamily="34" charset="0"/>
              </a:rPr>
              <a:t> 17.35%</a:t>
            </a:r>
          </a:p>
          <a:p>
            <a:pPr algn="l">
              <a:buFont typeface="+mj-lt"/>
              <a:buAutoNum type="arabicPeriod"/>
            </a:pPr>
            <a:r>
              <a:rPr lang="en-US" sz="1800" b="1" i="0" dirty="0">
                <a:solidFill>
                  <a:schemeClr val="tx1"/>
                </a:solidFill>
                <a:effectLst/>
                <a:latin typeface="Arial" panose="020B0604020202020204" pitchFamily="34" charset="0"/>
                <a:cs typeface="Arial" panose="020B0604020202020204" pitchFamily="34" charset="0"/>
              </a:rPr>
              <a:t>Process Temperature (K):</a:t>
            </a:r>
            <a:r>
              <a:rPr lang="en-US" sz="1800" b="0" i="0" dirty="0">
                <a:solidFill>
                  <a:schemeClr val="tx1"/>
                </a:solidFill>
                <a:effectLst/>
                <a:latin typeface="Arial" panose="020B0604020202020204" pitchFamily="34" charset="0"/>
                <a:cs typeface="Arial" panose="020B0604020202020204" pitchFamily="34" charset="0"/>
              </a:rPr>
              <a:t> 14.99%</a:t>
            </a:r>
          </a:p>
          <a:p>
            <a:pPr algn="l">
              <a:buFont typeface="+mj-lt"/>
              <a:buAutoNum type="arabicPeriod"/>
            </a:pPr>
            <a:r>
              <a:rPr lang="en-US" sz="1800" b="1" i="0" dirty="0">
                <a:solidFill>
                  <a:schemeClr val="tx1"/>
                </a:solidFill>
                <a:effectLst/>
                <a:latin typeface="Arial" panose="020B0604020202020204" pitchFamily="34" charset="0"/>
                <a:cs typeface="Arial" panose="020B0604020202020204" pitchFamily="34" charset="0"/>
              </a:rPr>
              <a:t>Tool Wear (min):</a:t>
            </a:r>
            <a:r>
              <a:rPr lang="en-US" sz="1800" b="0" i="0" dirty="0">
                <a:solidFill>
                  <a:schemeClr val="tx1"/>
                </a:solidFill>
                <a:effectLst/>
                <a:latin typeface="Arial" panose="020B0604020202020204" pitchFamily="34" charset="0"/>
                <a:cs typeface="Arial" panose="020B0604020202020204" pitchFamily="34" charset="0"/>
              </a:rPr>
              <a:t> 13.36%</a:t>
            </a:r>
          </a:p>
          <a:p>
            <a:pPr algn="l">
              <a:buFont typeface="+mj-lt"/>
              <a:buAutoNum type="arabicPeriod"/>
            </a:pPr>
            <a:r>
              <a:rPr lang="en-US" sz="1800" b="1" i="0" dirty="0">
                <a:solidFill>
                  <a:schemeClr val="tx1"/>
                </a:solidFill>
                <a:effectLst/>
                <a:latin typeface="Arial" panose="020B0604020202020204" pitchFamily="34" charset="0"/>
                <a:cs typeface="Arial" panose="020B0604020202020204" pitchFamily="34" charset="0"/>
              </a:rPr>
              <a:t>Rotational Speed (rpm):</a:t>
            </a:r>
            <a:r>
              <a:rPr lang="en-US" sz="1800" b="0" i="0" dirty="0">
                <a:solidFill>
                  <a:schemeClr val="tx1"/>
                </a:solidFill>
                <a:effectLst/>
                <a:latin typeface="Arial" panose="020B0604020202020204" pitchFamily="34" charset="0"/>
                <a:cs typeface="Arial" panose="020B0604020202020204" pitchFamily="34" charset="0"/>
              </a:rPr>
              <a:t> 12.66%</a:t>
            </a:r>
          </a:p>
          <a:p>
            <a:pPr algn="l">
              <a:buFont typeface="+mj-lt"/>
              <a:buAutoNum type="arabicPeriod"/>
            </a:pPr>
            <a:r>
              <a:rPr lang="en-US" sz="1800" b="1" i="0" dirty="0" err="1">
                <a:solidFill>
                  <a:schemeClr val="tx1"/>
                </a:solidFill>
                <a:effectLst/>
                <a:latin typeface="Arial" panose="020B0604020202020204" pitchFamily="34" charset="0"/>
                <a:cs typeface="Arial" panose="020B0604020202020204" pitchFamily="34" charset="0"/>
              </a:rPr>
              <a:t>Type_L</a:t>
            </a:r>
            <a:r>
              <a:rPr lang="en-US" sz="1800" b="1" i="0" dirty="0">
                <a:solidFill>
                  <a:schemeClr val="tx1"/>
                </a:solidFill>
                <a:effectLst/>
                <a:latin typeface="Arial" panose="020B0604020202020204" pitchFamily="34" charset="0"/>
                <a:cs typeface="Arial" panose="020B0604020202020204" pitchFamily="34" charset="0"/>
              </a:rPr>
              <a:t>:</a:t>
            </a:r>
            <a:r>
              <a:rPr lang="en-US" sz="1800" b="0" i="0" dirty="0">
                <a:solidFill>
                  <a:schemeClr val="tx1"/>
                </a:solidFill>
                <a:effectLst/>
                <a:latin typeface="Arial" panose="020B0604020202020204" pitchFamily="34" charset="0"/>
                <a:cs typeface="Arial" panose="020B0604020202020204" pitchFamily="34" charset="0"/>
              </a:rPr>
              <a:t> 12.06%</a:t>
            </a:r>
          </a:p>
          <a:p>
            <a:pPr algn="l">
              <a:buFont typeface="+mj-lt"/>
              <a:buAutoNum type="arabicPeriod"/>
            </a:pPr>
            <a:r>
              <a:rPr lang="en-US" sz="1800" b="1" i="0" dirty="0" err="1">
                <a:solidFill>
                  <a:schemeClr val="tx1"/>
                </a:solidFill>
                <a:effectLst/>
                <a:latin typeface="Arial" panose="020B0604020202020204" pitchFamily="34" charset="0"/>
                <a:cs typeface="Arial" panose="020B0604020202020204" pitchFamily="34" charset="0"/>
              </a:rPr>
              <a:t>Type_M</a:t>
            </a:r>
            <a:r>
              <a:rPr lang="en-US" sz="1800" b="1" i="0" dirty="0">
                <a:solidFill>
                  <a:schemeClr val="tx1"/>
                </a:solidFill>
                <a:effectLst/>
                <a:latin typeface="Arial" panose="020B0604020202020204" pitchFamily="34" charset="0"/>
                <a:cs typeface="Arial" panose="020B0604020202020204" pitchFamily="34" charset="0"/>
              </a:rPr>
              <a:t>:</a:t>
            </a:r>
            <a:r>
              <a:rPr lang="en-US" sz="1800" b="0" i="0" dirty="0">
                <a:solidFill>
                  <a:schemeClr val="tx1"/>
                </a:solidFill>
                <a:effectLst/>
                <a:latin typeface="Arial" panose="020B0604020202020204" pitchFamily="34" charset="0"/>
                <a:cs typeface="Arial" panose="020B0604020202020204" pitchFamily="34" charset="0"/>
              </a:rPr>
              <a:t> 4.47%</a:t>
            </a:r>
          </a:p>
          <a:p>
            <a:pPr algn="l">
              <a:buFont typeface="+mj-lt"/>
              <a:buAutoNum type="arabicPeriod"/>
            </a:pPr>
            <a:r>
              <a:rPr lang="en-US" sz="1800" b="1" i="0" dirty="0">
                <a:solidFill>
                  <a:schemeClr val="tx1"/>
                </a:solidFill>
                <a:effectLst/>
                <a:latin typeface="Arial" panose="020B0604020202020204" pitchFamily="34" charset="0"/>
                <a:cs typeface="Arial" panose="020B0604020202020204" pitchFamily="34" charset="0"/>
              </a:rPr>
              <a:t>Temperature Interaction:</a:t>
            </a:r>
            <a:r>
              <a:rPr lang="en-US" sz="1800" b="0" i="0" dirty="0">
                <a:solidFill>
                  <a:schemeClr val="tx1"/>
                </a:solidFill>
                <a:effectLst/>
                <a:latin typeface="Arial" panose="020B0604020202020204" pitchFamily="34" charset="0"/>
                <a:cs typeface="Arial" panose="020B0604020202020204" pitchFamily="34" charset="0"/>
              </a:rPr>
              <a:t> 4.13%</a:t>
            </a:r>
          </a:p>
          <a:p>
            <a:pPr algn="l">
              <a:buFont typeface="+mj-lt"/>
              <a:buAutoNum type="arabicPeriod"/>
            </a:pPr>
            <a:r>
              <a:rPr lang="en-US" sz="1800" b="1" i="0" dirty="0" err="1">
                <a:solidFill>
                  <a:schemeClr val="tx1"/>
                </a:solidFill>
                <a:effectLst/>
                <a:latin typeface="Arial" panose="020B0604020202020204" pitchFamily="34" charset="0"/>
                <a:cs typeface="Arial" panose="020B0604020202020204" pitchFamily="34" charset="0"/>
              </a:rPr>
              <a:t>Type_H</a:t>
            </a:r>
            <a:r>
              <a:rPr lang="en-US" sz="1800" b="1" i="0" dirty="0">
                <a:solidFill>
                  <a:schemeClr val="tx1"/>
                </a:solidFill>
                <a:effectLst/>
                <a:latin typeface="Arial" panose="020B0604020202020204" pitchFamily="34" charset="0"/>
                <a:cs typeface="Arial" panose="020B0604020202020204" pitchFamily="34" charset="0"/>
              </a:rPr>
              <a:t>:</a:t>
            </a:r>
            <a:r>
              <a:rPr lang="en-US" sz="1800" b="0" i="0" dirty="0">
                <a:solidFill>
                  <a:schemeClr val="tx1"/>
                </a:solidFill>
                <a:effectLst/>
                <a:latin typeface="Arial" panose="020B0604020202020204" pitchFamily="34" charset="0"/>
                <a:cs typeface="Arial" panose="020B0604020202020204" pitchFamily="34" charset="0"/>
              </a:rPr>
              <a:t> 1.96%</a:t>
            </a:r>
          </a:p>
          <a:p>
            <a:pPr marL="0" indent="0">
              <a:lnSpc>
                <a:spcPct val="100000"/>
              </a:lnSpc>
              <a:buNone/>
            </a:pPr>
            <a:endParaRPr lang="en-US" sz="1600" b="0" i="0" dirty="0">
              <a:effectLst/>
              <a:latin typeface="Arial" panose="020B0604020202020204" pitchFamily="34" charset="0"/>
              <a:cs typeface="Arial" panose="020B0604020202020204" pitchFamily="34" charset="0"/>
            </a:endParaRPr>
          </a:p>
          <a:p>
            <a:pPr marL="0" indent="0">
              <a:lnSpc>
                <a:spcPct val="100000"/>
              </a:lnSpc>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5523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5ECF0-96FE-E8F2-9CCE-FFC88D671C05}"/>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11 Final Result</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FAA41C6-5EE8-DDAE-36ED-68313064B910}"/>
              </a:ext>
            </a:extLst>
          </p:cNvPr>
          <p:cNvSpPr>
            <a:spLocks noGrp="1"/>
          </p:cNvSpPr>
          <p:nvPr>
            <p:ph idx="1"/>
          </p:nvPr>
        </p:nvSpPr>
        <p:spPr>
          <a:xfrm>
            <a:off x="581194" y="1896533"/>
            <a:ext cx="6309003" cy="3962266"/>
          </a:xfrm>
        </p:spPr>
        <p:txBody>
          <a:bodyPr>
            <a:normAutofit/>
          </a:bodyPr>
          <a:lstStyle/>
          <a:p>
            <a:r>
              <a:rPr lang="en-US" b="0" i="0" dirty="0">
                <a:solidFill>
                  <a:srgbClr val="374151"/>
                </a:solidFill>
                <a:effectLst/>
                <a:latin typeface="Söhne"/>
              </a:rPr>
              <a:t>These results emphasize the significance of Torque, Air Temperature, and Process Temperature in influencing the model's predictions. Additionally, the machine failure prediction is also influenced by the product type, with </a:t>
            </a:r>
            <a:r>
              <a:rPr lang="en-US" b="0" i="0" dirty="0" err="1">
                <a:solidFill>
                  <a:srgbClr val="374151"/>
                </a:solidFill>
                <a:effectLst/>
                <a:latin typeface="Söhne"/>
              </a:rPr>
              <a:t>Type_L</a:t>
            </a:r>
            <a:r>
              <a:rPr lang="en-US" b="0" i="0" dirty="0">
                <a:solidFill>
                  <a:srgbClr val="374151"/>
                </a:solidFill>
                <a:effectLst/>
                <a:latin typeface="Söhne"/>
              </a:rPr>
              <a:t> having a notable impact.</a:t>
            </a:r>
            <a:endParaRPr lang="en-US" dirty="0">
              <a:solidFill>
                <a:schemeClr val="tx2"/>
              </a:solidFill>
            </a:endParaRPr>
          </a:p>
        </p:txBody>
      </p:sp>
      <p:pic>
        <p:nvPicPr>
          <p:cNvPr id="5" name="Picture 4" descr="Digital financial graph">
            <a:extLst>
              <a:ext uri="{FF2B5EF4-FFF2-40B4-BE49-F238E27FC236}">
                <a16:creationId xmlns:a16="http://schemas.microsoft.com/office/drawing/2014/main" id="{E5C9B445-7CA7-B2FD-833C-05E0F6CA4363}"/>
              </a:ext>
            </a:extLst>
          </p:cNvPr>
          <p:cNvPicPr>
            <a:picLocks noChangeAspect="1"/>
          </p:cNvPicPr>
          <p:nvPr/>
        </p:nvPicPr>
        <p:blipFill rotWithShape="1">
          <a:blip r:embed="rId2"/>
          <a:srcRect l="38488" r="23202"/>
          <a:stretch/>
        </p:blipFill>
        <p:spPr>
          <a:xfrm>
            <a:off x="7521283" y="10"/>
            <a:ext cx="4670717" cy="6857990"/>
          </a:xfrm>
          <a:prstGeom prst="rect">
            <a:avLst/>
          </a:prstGeom>
        </p:spPr>
      </p:pic>
    </p:spTree>
    <p:extLst>
      <p:ext uri="{BB962C8B-B14F-4D97-AF65-F5344CB8AC3E}">
        <p14:creationId xmlns:p14="http://schemas.microsoft.com/office/powerpoint/2010/main" val="392966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1FBAE-C428-0B96-C70A-B741F996829D}"/>
              </a:ext>
            </a:extLst>
          </p:cNvPr>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Thanks</a:t>
            </a:r>
            <a:br>
              <a:rPr lang="en-US" sz="4000" dirty="0">
                <a:solidFill>
                  <a:schemeClr val="accent1"/>
                </a:solidFill>
              </a:rPr>
            </a:br>
            <a:endParaRPr lang="en-US" sz="4000"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E15E645-7B6B-DA0B-17E6-68625DEF26E1}"/>
              </a:ext>
            </a:extLst>
          </p:cNvPr>
          <p:cNvSpPr>
            <a:spLocks noGrp="1"/>
          </p:cNvSpPr>
          <p:nvPr>
            <p:ph idx="1"/>
          </p:nvPr>
        </p:nvSpPr>
        <p:spPr>
          <a:xfrm>
            <a:off x="5117586" y="1124998"/>
            <a:ext cx="6143248" cy="4608003"/>
          </a:xfrm>
        </p:spPr>
        <p:txBody>
          <a:bodyPr>
            <a:normAutofit/>
          </a:bodyPr>
          <a:lstStyle/>
          <a:p>
            <a:pPr marL="0" indent="0">
              <a:buNone/>
            </a:pPr>
            <a:endParaRPr lang="en-US" sz="2000" dirty="0"/>
          </a:p>
          <a:p>
            <a:endParaRPr lang="en-US" sz="2000" dirty="0"/>
          </a:p>
        </p:txBody>
      </p:sp>
    </p:spTree>
    <p:extLst>
      <p:ext uri="{BB962C8B-B14F-4D97-AF65-F5344CB8AC3E}">
        <p14:creationId xmlns:p14="http://schemas.microsoft.com/office/powerpoint/2010/main" val="22168981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17DB-F52B-767C-5B08-EFBB2BD681A8}"/>
              </a:ext>
            </a:extLst>
          </p:cNvPr>
          <p:cNvSpPr>
            <a:spLocks noGrp="1"/>
          </p:cNvSpPr>
          <p:nvPr>
            <p:ph type="title"/>
          </p:nvPr>
        </p:nvSpPr>
        <p:spPr>
          <a:xfrm>
            <a:off x="581192" y="702156"/>
            <a:ext cx="11029616" cy="1188720"/>
          </a:xfrm>
        </p:spPr>
        <p:txBody>
          <a:bodyPr>
            <a:normAutofit/>
          </a:bodyPr>
          <a:lstStyle/>
          <a:p>
            <a:r>
              <a:rPr lang="en-US"/>
              <a:t>Table of content</a:t>
            </a:r>
          </a:p>
        </p:txBody>
      </p:sp>
      <p:graphicFrame>
        <p:nvGraphicFramePr>
          <p:cNvPr id="5" name="Content Placeholder 2">
            <a:extLst>
              <a:ext uri="{FF2B5EF4-FFF2-40B4-BE49-F238E27FC236}">
                <a16:creationId xmlns:a16="http://schemas.microsoft.com/office/drawing/2014/main" id="{5CCDC035-8392-8C46-7314-79B8E3BDAEE9}"/>
              </a:ext>
            </a:extLst>
          </p:cNvPr>
          <p:cNvGraphicFramePr>
            <a:graphicFrameLocks noGrp="1"/>
          </p:cNvGraphicFramePr>
          <p:nvPr>
            <p:ph idx="1"/>
            <p:extLst>
              <p:ext uri="{D42A27DB-BD31-4B8C-83A1-F6EECF244321}">
                <p14:modId xmlns:p14="http://schemas.microsoft.com/office/powerpoint/2010/main" val="252782612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04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A4D984-4D1B-CE41-7E5E-247C06D27E29}"/>
              </a:ext>
            </a:extLst>
          </p:cNvPr>
          <p:cNvPicPr>
            <a:picLocks noChangeAspect="1"/>
          </p:cNvPicPr>
          <p:nvPr/>
        </p:nvPicPr>
        <p:blipFill rotWithShape="1">
          <a:blip r:embed="rId2"/>
          <a:srcRect t="982" r="9091" b="8109"/>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F21398D-2EAE-E300-E82D-B0D3AB4BD3F5}"/>
              </a:ext>
            </a:extLst>
          </p:cNvPr>
          <p:cNvSpPr>
            <a:spLocks noGrp="1"/>
          </p:cNvSpPr>
          <p:nvPr>
            <p:ph type="title"/>
          </p:nvPr>
        </p:nvSpPr>
        <p:spPr>
          <a:xfrm>
            <a:off x="673856" y="1131195"/>
            <a:ext cx="7034288" cy="1247938"/>
          </a:xfrm>
        </p:spPr>
        <p:txBody>
          <a:bodyPr anchor="ctr">
            <a:normAutofit/>
          </a:bodyPr>
          <a:lstStyle/>
          <a:p>
            <a:r>
              <a:rPr lang="en-US" dirty="0">
                <a:solidFill>
                  <a:srgbClr val="FFFFFF"/>
                </a:solidFill>
              </a:rPr>
              <a:t>1 Introduction</a:t>
            </a:r>
          </a:p>
        </p:txBody>
      </p:sp>
      <p:sp>
        <p:nvSpPr>
          <p:cNvPr id="3" name="Content Placeholder 2">
            <a:extLst>
              <a:ext uri="{FF2B5EF4-FFF2-40B4-BE49-F238E27FC236}">
                <a16:creationId xmlns:a16="http://schemas.microsoft.com/office/drawing/2014/main" id="{3F33EC07-C9CE-5420-5E04-1F343BC1C318}"/>
              </a:ext>
            </a:extLst>
          </p:cNvPr>
          <p:cNvSpPr>
            <a:spLocks noGrp="1"/>
          </p:cNvSpPr>
          <p:nvPr>
            <p:ph idx="1"/>
          </p:nvPr>
        </p:nvSpPr>
        <p:spPr>
          <a:xfrm>
            <a:off x="670885" y="2438400"/>
            <a:ext cx="7037222" cy="3376252"/>
          </a:xfrm>
        </p:spPr>
        <p:txBody>
          <a:bodyPr>
            <a:normAutofit/>
          </a:bodyPr>
          <a:lstStyle/>
          <a:p>
            <a:r>
              <a:rPr lang="en-US" b="0" i="0">
                <a:solidFill>
                  <a:srgbClr val="FFFFFF"/>
                </a:solidFill>
                <a:effectLst/>
                <a:latin typeface="Arial" panose="020B0604020202020204" pitchFamily="34" charset="0"/>
                <a:cs typeface="Arial" panose="020B0604020202020204" pitchFamily="34" charset="0"/>
              </a:rPr>
              <a:t>The project aimed to predict machine failures without knowing the specific failure mode. With a dataset comprising 10,000 rows and 14 columns, the focus was on key features such as Air Temperature, Process Temperature, Rotational Speed, Torque, and Tool Wear. The objective was to develop models that accurately predict machine failures based on these features.</a:t>
            </a:r>
            <a:endParaRPr lang="en-US">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42673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C4009-0138-111C-0CDA-1342D28285A8}"/>
              </a:ext>
            </a:extLst>
          </p:cNvPr>
          <p:cNvSpPr>
            <a:spLocks noGrp="1"/>
          </p:cNvSpPr>
          <p:nvPr>
            <p:ph type="title"/>
          </p:nvPr>
        </p:nvSpPr>
        <p:spPr>
          <a:xfrm>
            <a:off x="581192" y="702156"/>
            <a:ext cx="11029616" cy="1188720"/>
          </a:xfrm>
        </p:spPr>
        <p:txBody>
          <a:bodyPr>
            <a:normAutofit/>
          </a:bodyPr>
          <a:lstStyle/>
          <a:p>
            <a:r>
              <a:rPr lang="en-US" dirty="0"/>
              <a:t>2 Dataset overview</a:t>
            </a:r>
          </a:p>
        </p:txBody>
      </p:sp>
      <p:sp>
        <p:nvSpPr>
          <p:cNvPr id="31" name="Rectangle 3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speedometer&#10;&#10;Description automatically generated">
            <a:extLst>
              <a:ext uri="{FF2B5EF4-FFF2-40B4-BE49-F238E27FC236}">
                <a16:creationId xmlns:a16="http://schemas.microsoft.com/office/drawing/2014/main" id="{8137D7BB-7F70-98C0-8702-D29FE4F3E799}"/>
              </a:ext>
            </a:extLst>
          </p:cNvPr>
          <p:cNvPicPr>
            <a:picLocks noChangeAspect="1"/>
          </p:cNvPicPr>
          <p:nvPr/>
        </p:nvPicPr>
        <p:blipFill rotWithShape="1">
          <a:blip r:embed="rId2"/>
          <a:srcRect l="3354" r="5737" b="9091"/>
          <a:stretch/>
        </p:blipFill>
        <p:spPr>
          <a:xfrm>
            <a:off x="780698" y="2866166"/>
            <a:ext cx="4748741" cy="2671166"/>
          </a:xfrm>
          <a:prstGeom prst="rect">
            <a:avLst/>
          </a:prstGeom>
        </p:spPr>
      </p:pic>
      <p:sp>
        <p:nvSpPr>
          <p:cNvPr id="3" name="Content Placeholder 2">
            <a:extLst>
              <a:ext uri="{FF2B5EF4-FFF2-40B4-BE49-F238E27FC236}">
                <a16:creationId xmlns:a16="http://schemas.microsoft.com/office/drawing/2014/main" id="{B62BB7A4-B56C-1107-8AC0-A3C3818186AE}"/>
              </a:ext>
            </a:extLst>
          </p:cNvPr>
          <p:cNvSpPr>
            <a:spLocks noGrp="1"/>
          </p:cNvSpPr>
          <p:nvPr>
            <p:ph idx="1"/>
          </p:nvPr>
        </p:nvSpPr>
        <p:spPr>
          <a:xfrm>
            <a:off x="6335805" y="2180496"/>
            <a:ext cx="5275001" cy="4045683"/>
          </a:xfrm>
        </p:spPr>
        <p:txBody>
          <a:bodyPr>
            <a:normAutofit/>
          </a:bodyPr>
          <a:lstStyle/>
          <a:p>
            <a:pPr>
              <a:buFont typeface="Arial" panose="020B0604020202020204" pitchFamily="34" charset="0"/>
              <a:buChar char="•"/>
            </a:pPr>
            <a:r>
              <a:rPr lang="en-US" b="1" i="0" dirty="0">
                <a:effectLst/>
                <a:latin typeface="Söhne"/>
              </a:rPr>
              <a:t>Data Points:</a:t>
            </a:r>
            <a:r>
              <a:rPr lang="en-US" b="0" i="0" dirty="0">
                <a:effectLst/>
                <a:latin typeface="Söhne"/>
              </a:rPr>
              <a:t> 10,000 rows</a:t>
            </a:r>
          </a:p>
          <a:p>
            <a:pPr>
              <a:buFont typeface="Arial" panose="020B0604020202020204" pitchFamily="34" charset="0"/>
              <a:buChar char="•"/>
            </a:pPr>
            <a:r>
              <a:rPr lang="en-US" b="1" i="0" dirty="0">
                <a:effectLst/>
                <a:latin typeface="Söhne"/>
              </a:rPr>
              <a:t>Key Features:</a:t>
            </a:r>
            <a:endParaRPr lang="en-US" b="0" i="0" dirty="0">
              <a:effectLst/>
              <a:latin typeface="Söhne"/>
            </a:endParaRPr>
          </a:p>
          <a:p>
            <a:pPr marL="742950" lvl="1" indent="-285750">
              <a:buFont typeface="Arial" panose="020B0604020202020204" pitchFamily="34" charset="0"/>
              <a:buChar char="•"/>
            </a:pPr>
            <a:r>
              <a:rPr lang="en-US" b="0" i="0" dirty="0">
                <a:effectLst/>
                <a:latin typeface="Söhne"/>
              </a:rPr>
              <a:t>Air Temperature [K]</a:t>
            </a:r>
          </a:p>
          <a:p>
            <a:pPr marL="742950" lvl="1" indent="-285750">
              <a:buFont typeface="Arial" panose="020B0604020202020204" pitchFamily="34" charset="0"/>
              <a:buChar char="•"/>
            </a:pPr>
            <a:r>
              <a:rPr lang="en-US" b="0" i="0" dirty="0">
                <a:effectLst/>
                <a:latin typeface="Söhne"/>
              </a:rPr>
              <a:t>Process Temperature [K]</a:t>
            </a:r>
          </a:p>
          <a:p>
            <a:pPr marL="742950" lvl="1" indent="-285750">
              <a:buFont typeface="Arial" panose="020B0604020202020204" pitchFamily="34" charset="0"/>
              <a:buChar char="•"/>
            </a:pPr>
            <a:r>
              <a:rPr lang="en-US" b="0" i="0" dirty="0">
                <a:effectLst/>
                <a:latin typeface="Söhne"/>
              </a:rPr>
              <a:t>Rotational Speed [rpm]</a:t>
            </a:r>
          </a:p>
          <a:p>
            <a:pPr marL="742950" lvl="1" indent="-285750">
              <a:buFont typeface="Arial" panose="020B0604020202020204" pitchFamily="34" charset="0"/>
              <a:buChar char="•"/>
            </a:pPr>
            <a:r>
              <a:rPr lang="en-US" b="0" i="0" dirty="0">
                <a:effectLst/>
                <a:latin typeface="Söhne"/>
              </a:rPr>
              <a:t>Torque [Nm]</a:t>
            </a:r>
          </a:p>
          <a:p>
            <a:pPr marL="742950" lvl="1" indent="-285750">
              <a:buFont typeface="Arial" panose="020B0604020202020204" pitchFamily="34" charset="0"/>
              <a:buChar char="•"/>
            </a:pPr>
            <a:r>
              <a:rPr lang="en-US" b="0" i="0" dirty="0">
                <a:effectLst/>
                <a:latin typeface="Söhne"/>
              </a:rPr>
              <a:t>Tool Wear [min]</a:t>
            </a:r>
          </a:p>
          <a:p>
            <a:pPr>
              <a:buFont typeface="Arial" panose="020B0604020202020204" pitchFamily="34" charset="0"/>
              <a:buChar char="•"/>
            </a:pPr>
            <a:r>
              <a:rPr lang="en-US" b="1" i="0" dirty="0">
                <a:effectLst/>
                <a:latin typeface="Söhne"/>
              </a:rPr>
              <a:t>Target Variable:</a:t>
            </a:r>
            <a:r>
              <a:rPr lang="en-US" b="0" i="0" dirty="0">
                <a:effectLst/>
                <a:latin typeface="Söhne"/>
              </a:rPr>
              <a:t> Machine Failure Label (Binary: 1 - Failure, 0 - No Failure)</a:t>
            </a:r>
          </a:p>
          <a:p>
            <a:pPr marL="0" indent="0">
              <a:buNone/>
            </a:pPr>
            <a:endParaRPr lang="en-US" dirty="0"/>
          </a:p>
        </p:txBody>
      </p:sp>
    </p:spTree>
    <p:extLst>
      <p:ext uri="{BB962C8B-B14F-4D97-AF65-F5344CB8AC3E}">
        <p14:creationId xmlns:p14="http://schemas.microsoft.com/office/powerpoint/2010/main" val="355053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50281-B618-374C-05C8-FF5765E3E12F}"/>
              </a:ext>
            </a:extLst>
          </p:cNvPr>
          <p:cNvSpPr>
            <a:spLocks noGrp="1"/>
          </p:cNvSpPr>
          <p:nvPr>
            <p:ph type="title"/>
          </p:nvPr>
        </p:nvSpPr>
        <p:spPr>
          <a:xfrm>
            <a:off x="581193" y="702156"/>
            <a:ext cx="6309003" cy="1013800"/>
          </a:xfrm>
        </p:spPr>
        <p:txBody>
          <a:bodyPr>
            <a:normAutofit/>
          </a:bodyPr>
          <a:lstStyle/>
          <a:p>
            <a:r>
              <a:rPr lang="en-US">
                <a:solidFill>
                  <a:schemeClr val="tx2"/>
                </a:solidFill>
              </a:rPr>
              <a:t>3 Data exploration </a:t>
            </a:r>
          </a:p>
        </p:txBody>
      </p:sp>
      <p:sp>
        <p:nvSpPr>
          <p:cNvPr id="23" name="Rectangle 2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EAD4C9E-0572-16FF-16C1-7DA3B418D808}"/>
              </a:ext>
            </a:extLst>
          </p:cNvPr>
          <p:cNvSpPr>
            <a:spLocks noGrp="1"/>
          </p:cNvSpPr>
          <p:nvPr>
            <p:ph idx="1"/>
          </p:nvPr>
        </p:nvSpPr>
        <p:spPr>
          <a:xfrm>
            <a:off x="581194" y="1896533"/>
            <a:ext cx="6309003" cy="3962266"/>
          </a:xfrm>
        </p:spPr>
        <p:txBody>
          <a:bodyPr>
            <a:normAutofit fontScale="92500" lnSpcReduction="10000"/>
          </a:bodyPr>
          <a:lstStyle/>
          <a:p>
            <a:pPr>
              <a:lnSpc>
                <a:spcPct val="100000"/>
              </a:lnSpc>
            </a:pPr>
            <a:endParaRPr lang="en-US" sz="1600" b="0" i="0" u="none" strike="noStrike" dirty="0">
              <a:solidFill>
                <a:schemeClr val="tx2"/>
              </a:solidFill>
              <a:effectLst/>
              <a:latin typeface="Arial" panose="020B0604020202020204" pitchFamily="34" charset="0"/>
              <a:cs typeface="Arial" panose="020B0604020202020204" pitchFamily="34" charset="0"/>
            </a:endParaRPr>
          </a:p>
          <a:p>
            <a:pPr>
              <a:lnSpc>
                <a:spcPct val="100000"/>
              </a:lnSpc>
            </a:pPr>
            <a:endParaRPr lang="en-US" sz="1600" dirty="0">
              <a:solidFill>
                <a:schemeClr val="tx2"/>
              </a:solidFill>
              <a:latin typeface="Arial" panose="020B0604020202020204" pitchFamily="34" charset="0"/>
              <a:cs typeface="Arial" panose="020B0604020202020204" pitchFamily="34" charset="0"/>
            </a:endParaRPr>
          </a:p>
          <a:p>
            <a:pPr marL="0" indent="0">
              <a:lnSpc>
                <a:spcPct val="100000"/>
              </a:lnSpc>
              <a:buNone/>
            </a:pPr>
            <a:r>
              <a:rPr lang="en-US" sz="1600" b="0" i="0" u="none" strike="noStrike" dirty="0">
                <a:solidFill>
                  <a:schemeClr val="tx2"/>
                </a:solidFill>
                <a:effectLst/>
                <a:latin typeface="Arial" panose="020B0604020202020204" pitchFamily="34" charset="0"/>
                <a:cs typeface="Arial" panose="020B0604020202020204" pitchFamily="34" charset="0"/>
              </a:rPr>
              <a:t>3.1  Data Inspection</a:t>
            </a:r>
          </a:p>
          <a:p>
            <a:pPr>
              <a:lnSpc>
                <a:spcPct val="100000"/>
              </a:lnSpc>
            </a:pPr>
            <a:r>
              <a:rPr lang="en-US" sz="1600" b="0" i="0" u="none" strike="noStrike" dirty="0">
                <a:solidFill>
                  <a:schemeClr val="tx2"/>
                </a:solidFill>
                <a:effectLst/>
                <a:latin typeface="Arial" panose="020B0604020202020204" pitchFamily="34" charset="0"/>
                <a:cs typeface="Arial" panose="020B0604020202020204" pitchFamily="34" charset="0"/>
              </a:rPr>
              <a:t>Checked the structure of the dataset using functions like head(), info(), and describe() to understand the types of variables, missing values, and basic statistics.</a:t>
            </a:r>
          </a:p>
          <a:p>
            <a:pPr>
              <a:lnSpc>
                <a:spcPct val="100000"/>
              </a:lnSpc>
            </a:pPr>
            <a:r>
              <a:rPr lang="en-US" sz="1600" dirty="0">
                <a:solidFill>
                  <a:schemeClr val="tx2"/>
                </a:solidFill>
                <a:latin typeface="Arial" panose="020B0604020202020204" pitchFamily="34" charset="0"/>
                <a:cs typeface="Arial" panose="020B0604020202020204" pitchFamily="34" charset="0"/>
              </a:rPr>
              <a:t>Checked null values by using </a:t>
            </a:r>
            <a:r>
              <a:rPr lang="en-US" sz="1600" dirty="0" err="1">
                <a:solidFill>
                  <a:schemeClr val="tx2"/>
                </a:solidFill>
                <a:latin typeface="Arial" panose="020B0604020202020204" pitchFamily="34" charset="0"/>
                <a:cs typeface="Arial" panose="020B0604020202020204" pitchFamily="34" charset="0"/>
              </a:rPr>
              <a:t>isnull</a:t>
            </a:r>
            <a:r>
              <a:rPr lang="en-US" sz="1600" dirty="0">
                <a:solidFill>
                  <a:schemeClr val="tx2"/>
                </a:solidFill>
                <a:latin typeface="Arial" panose="020B0604020202020204" pitchFamily="34" charset="0"/>
                <a:cs typeface="Arial" panose="020B0604020202020204" pitchFamily="34" charset="0"/>
              </a:rPr>
              <a:t>().sum() function to calculate the null values on each column</a:t>
            </a:r>
          </a:p>
          <a:p>
            <a:pPr>
              <a:lnSpc>
                <a:spcPct val="100000"/>
              </a:lnSpc>
            </a:pPr>
            <a:r>
              <a:rPr lang="en-US" sz="1600" b="0" i="0" u="none" strike="noStrike" dirty="0">
                <a:solidFill>
                  <a:schemeClr val="tx2"/>
                </a:solidFill>
                <a:effectLst/>
                <a:latin typeface="Arial" panose="020B0604020202020204" pitchFamily="34" charset="0"/>
                <a:cs typeface="Arial" panose="020B0604020202020204" pitchFamily="34" charset="0"/>
              </a:rPr>
              <a:t>Check for duplicates across all </a:t>
            </a:r>
            <a:r>
              <a:rPr lang="en-US" sz="1600" b="0" i="0" u="none" strike="noStrike" dirty="0" err="1">
                <a:solidFill>
                  <a:schemeClr val="tx2"/>
                </a:solidFill>
                <a:effectLst/>
                <a:latin typeface="Arial" panose="020B0604020202020204" pitchFamily="34" charset="0"/>
                <a:cs typeface="Arial" panose="020B0604020202020204" pitchFamily="34" charset="0"/>
              </a:rPr>
              <a:t>cloumns</a:t>
            </a:r>
            <a:r>
              <a:rPr lang="en-US" sz="1600" b="0" i="0" u="none" strike="noStrike" dirty="0">
                <a:solidFill>
                  <a:schemeClr val="tx2"/>
                </a:solidFill>
                <a:effectLst/>
                <a:latin typeface="Arial" panose="020B0604020202020204" pitchFamily="34" charset="0"/>
                <a:cs typeface="Arial" panose="020B0604020202020204" pitchFamily="34" charset="0"/>
              </a:rPr>
              <a:t> by using .duplicated()</a:t>
            </a:r>
          </a:p>
          <a:p>
            <a:pPr marL="0" indent="0" rtl="0">
              <a:lnSpc>
                <a:spcPct val="100000"/>
              </a:lnSpc>
              <a:spcBef>
                <a:spcPts val="1200"/>
              </a:spcBef>
              <a:spcAft>
                <a:spcPts val="200"/>
              </a:spcAft>
              <a:buNone/>
            </a:pPr>
            <a:r>
              <a:rPr lang="en-US" sz="1600" dirty="0">
                <a:solidFill>
                  <a:schemeClr val="tx2"/>
                </a:solidFill>
                <a:latin typeface="Arial" panose="020B0604020202020204" pitchFamily="34" charset="0"/>
                <a:cs typeface="Arial" panose="020B0604020202020204" pitchFamily="34" charset="0"/>
              </a:rPr>
              <a:t>3</a:t>
            </a:r>
            <a:r>
              <a:rPr lang="en-US" sz="1600" b="0" i="0" u="none" strike="noStrike" dirty="0">
                <a:solidFill>
                  <a:schemeClr val="tx2"/>
                </a:solidFill>
                <a:effectLst/>
                <a:latin typeface="Arial" panose="020B0604020202020204" pitchFamily="34" charset="0"/>
                <a:cs typeface="Arial" panose="020B0604020202020204" pitchFamily="34" charset="0"/>
              </a:rPr>
              <a:t>.2 Preliminary Observations</a:t>
            </a:r>
            <a:endParaRPr lang="en-US" sz="1600" b="1" dirty="0">
              <a:solidFill>
                <a:schemeClr val="tx2"/>
              </a:solidFill>
              <a:latin typeface="Arial" panose="020B0604020202020204" pitchFamily="34" charset="0"/>
              <a:cs typeface="Arial" panose="020B0604020202020204" pitchFamily="34" charset="0"/>
            </a:endParaRPr>
          </a:p>
          <a:p>
            <a:pPr marL="742950" lvl="1" indent="-285750">
              <a:lnSpc>
                <a:spcPct val="100000"/>
              </a:lnSpc>
            </a:pPr>
            <a:r>
              <a:rPr lang="en-US" sz="1600" b="0" i="0" u="none" strike="noStrike" dirty="0">
                <a:solidFill>
                  <a:schemeClr val="tx2"/>
                </a:solidFill>
                <a:effectLst/>
                <a:latin typeface="Arial" panose="020B0604020202020204" pitchFamily="34" charset="0"/>
                <a:cs typeface="Arial" panose="020B0604020202020204" pitchFamily="34" charset="0"/>
              </a:rPr>
              <a:t>Identified  key variables such a </a:t>
            </a:r>
            <a:r>
              <a:rPr lang="en-US" sz="1600" b="0" i="0" dirty="0">
                <a:solidFill>
                  <a:schemeClr val="tx2"/>
                </a:solidFill>
                <a:effectLst/>
                <a:latin typeface="Arial" panose="020B0604020202020204" pitchFamily="34" charset="0"/>
                <a:cs typeface="Arial" panose="020B0604020202020204" pitchFamily="34" charset="0"/>
              </a:rPr>
              <a:t>Air Temperature [K],Process Temperature [K],Rotational Speed [rpm],Torque [Nm] And Tool Wear [min] </a:t>
            </a:r>
            <a:r>
              <a:rPr lang="en-US" sz="1600" b="0" i="0" u="none" strike="noStrike" dirty="0">
                <a:solidFill>
                  <a:schemeClr val="tx2"/>
                </a:solidFill>
                <a:effectLst/>
                <a:latin typeface="Arial" panose="020B0604020202020204" pitchFamily="34" charset="0"/>
                <a:cs typeface="Arial" panose="020B0604020202020204" pitchFamily="34" charset="0"/>
              </a:rPr>
              <a:t>as primary areas of interest for analysis.</a:t>
            </a:r>
          </a:p>
          <a:p>
            <a:pPr>
              <a:lnSpc>
                <a:spcPct val="100000"/>
              </a:lnSpc>
            </a:pPr>
            <a:endParaRPr lang="en-US" sz="1600" b="0" i="0" u="none" strike="noStrike" dirty="0">
              <a:solidFill>
                <a:schemeClr val="tx2"/>
              </a:solidFill>
              <a:effectLst/>
              <a:latin typeface="Arial" panose="020B0604020202020204" pitchFamily="34" charset="0"/>
              <a:cs typeface="Arial" panose="020B0604020202020204" pitchFamily="34" charset="0"/>
            </a:endParaRPr>
          </a:p>
          <a:p>
            <a:pPr>
              <a:lnSpc>
                <a:spcPct val="100000"/>
              </a:lnSpc>
            </a:pPr>
            <a:endParaRPr lang="en-US" sz="1600" dirty="0">
              <a:solidFill>
                <a:schemeClr val="tx2"/>
              </a:solidFill>
              <a:latin typeface="Arial" panose="020B0604020202020204" pitchFamily="34" charset="0"/>
              <a:cs typeface="Arial" panose="020B0604020202020204" pitchFamily="34" charset="0"/>
            </a:endParaRPr>
          </a:p>
        </p:txBody>
      </p:sp>
      <p:pic>
        <p:nvPicPr>
          <p:cNvPr id="5" name="Picture 4" descr="Padlock on computer motherboard">
            <a:extLst>
              <a:ext uri="{FF2B5EF4-FFF2-40B4-BE49-F238E27FC236}">
                <a16:creationId xmlns:a16="http://schemas.microsoft.com/office/drawing/2014/main" id="{096057D3-CB4D-A360-5EFF-5AB80243CF8E}"/>
              </a:ext>
            </a:extLst>
          </p:cNvPr>
          <p:cNvPicPr>
            <a:picLocks noChangeAspect="1"/>
          </p:cNvPicPr>
          <p:nvPr/>
        </p:nvPicPr>
        <p:blipFill rotWithShape="1">
          <a:blip r:embed="rId2"/>
          <a:srcRect l="13795" r="40743" b="-1"/>
          <a:stretch/>
        </p:blipFill>
        <p:spPr>
          <a:xfrm>
            <a:off x="7521283" y="10"/>
            <a:ext cx="4670717" cy="6857990"/>
          </a:xfrm>
          <a:prstGeom prst="rect">
            <a:avLst/>
          </a:prstGeom>
        </p:spPr>
      </p:pic>
    </p:spTree>
    <p:extLst>
      <p:ext uri="{BB962C8B-B14F-4D97-AF65-F5344CB8AC3E}">
        <p14:creationId xmlns:p14="http://schemas.microsoft.com/office/powerpoint/2010/main" val="410684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7" name="Rectangle 3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0" name="Rectangle 2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4B85F86C-44E9-C79C-6B55-A9786EF7155A}"/>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Initial exploration for the targeted classes</a:t>
            </a:r>
          </a:p>
        </p:txBody>
      </p:sp>
      <p:pic>
        <p:nvPicPr>
          <p:cNvPr id="10" name="Picture 9" descr="A group of blue graphs">
            <a:extLst>
              <a:ext uri="{FF2B5EF4-FFF2-40B4-BE49-F238E27FC236}">
                <a16:creationId xmlns:a16="http://schemas.microsoft.com/office/drawing/2014/main" id="{4A62D69E-41E5-21F2-1302-FF3E3B7D1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33" y="0"/>
            <a:ext cx="6858000" cy="6858000"/>
          </a:xfrm>
          <a:prstGeom prst="rect">
            <a:avLst/>
          </a:prstGeom>
        </p:spPr>
      </p:pic>
    </p:spTree>
    <p:extLst>
      <p:ext uri="{BB962C8B-B14F-4D97-AF65-F5344CB8AC3E}">
        <p14:creationId xmlns:p14="http://schemas.microsoft.com/office/powerpoint/2010/main" val="16071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8D43D-1D96-E8DB-3B19-6415AA91FE96}"/>
              </a:ext>
            </a:extLst>
          </p:cNvPr>
          <p:cNvSpPr>
            <a:spLocks noGrp="1"/>
          </p:cNvSpPr>
          <p:nvPr>
            <p:ph type="title"/>
          </p:nvPr>
        </p:nvSpPr>
        <p:spPr>
          <a:xfrm>
            <a:off x="581192" y="1507414"/>
            <a:ext cx="5120255" cy="3903332"/>
          </a:xfrm>
        </p:spPr>
        <p:txBody>
          <a:bodyPr anchor="t">
            <a:normAutofit/>
          </a:bodyPr>
          <a:lstStyle/>
          <a:p>
            <a:r>
              <a:rPr lang="en-US" sz="4000" dirty="0">
                <a:solidFill>
                  <a:schemeClr val="tx1">
                    <a:lumMod val="85000"/>
                    <a:lumOff val="15000"/>
                  </a:schemeClr>
                </a:solidFill>
              </a:rPr>
              <a:t>4 Data Preprocessing</a:t>
            </a:r>
            <a:br>
              <a:rPr lang="en-US" sz="4000" dirty="0">
                <a:solidFill>
                  <a:schemeClr val="tx1">
                    <a:lumMod val="85000"/>
                    <a:lumOff val="15000"/>
                  </a:schemeClr>
                </a:solidFill>
              </a:rPr>
            </a:br>
            <a:endParaRPr lang="en-US" sz="4000" dirty="0">
              <a:solidFill>
                <a:schemeClr val="tx1">
                  <a:lumMod val="85000"/>
                  <a:lumOff val="15000"/>
                </a:schemeClr>
              </a:solidFill>
            </a:endParaRP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5F0DD21-D054-7B2F-D158-8C34F896DAC1}"/>
              </a:ext>
            </a:extLst>
          </p:cNvPr>
          <p:cNvSpPr>
            <a:spLocks noGrp="1"/>
          </p:cNvSpPr>
          <p:nvPr>
            <p:ph idx="1"/>
          </p:nvPr>
        </p:nvSpPr>
        <p:spPr>
          <a:xfrm>
            <a:off x="6441743" y="1507415"/>
            <a:ext cx="4819091" cy="3903331"/>
          </a:xfrm>
          <a:ln w="57150">
            <a:noFill/>
          </a:ln>
        </p:spPr>
        <p:txBody>
          <a:bodyPr anchor="t">
            <a:normAutofit/>
          </a:bodyPr>
          <a:lstStyle/>
          <a:p>
            <a:pPr>
              <a:lnSpc>
                <a:spcPct val="100000"/>
              </a:lnSpc>
            </a:pPr>
            <a:r>
              <a:rPr lang="en-US" sz="2000"/>
              <a:t>Deleted unnecessary columns</a:t>
            </a:r>
          </a:p>
          <a:p>
            <a:pPr marL="0" indent="0">
              <a:lnSpc>
                <a:spcPct val="100000"/>
              </a:lnSpc>
              <a:buNone/>
            </a:pPr>
            <a:r>
              <a:rPr lang="en-US" sz="2000"/>
              <a:t>data.drop(["UDI", "Product ID","RNF","OSF","PWF","HDF","TWF"], axis=1, inplace=True)</a:t>
            </a:r>
          </a:p>
          <a:p>
            <a:pPr>
              <a:lnSpc>
                <a:spcPct val="100000"/>
              </a:lnSpc>
            </a:pPr>
            <a:r>
              <a:rPr lang="en-US" sz="2000"/>
              <a:t>Changed cloumns name to delete [,]</a:t>
            </a:r>
          </a:p>
          <a:p>
            <a:pPr marL="0" indent="0">
              <a:lnSpc>
                <a:spcPct val="100000"/>
              </a:lnSpc>
              <a:buNone/>
            </a:pPr>
            <a:r>
              <a:rPr lang="en-US" sz="2000"/>
              <a:t>Data.columns = data.columns.str.replace('[', '_').str.replace(']', '_').str.replace('&lt;', '_’)</a:t>
            </a:r>
          </a:p>
          <a:p>
            <a:pPr>
              <a:lnSpc>
                <a:spcPct val="100000"/>
              </a:lnSpc>
            </a:pPr>
            <a:r>
              <a:rPr lang="en-US" sz="2000"/>
              <a:t>Handled Categorical Variables</a:t>
            </a:r>
          </a:p>
          <a:p>
            <a:pPr marL="0" indent="0">
              <a:lnSpc>
                <a:spcPct val="100000"/>
              </a:lnSpc>
              <a:buNone/>
            </a:pPr>
            <a:r>
              <a:rPr lang="en-US" sz="2000"/>
              <a:t>data = pd.get_dummies(data, columns=['Type'], drop_first=True)</a:t>
            </a:r>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2472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88F98FC-EDF0-5DE2-D8BB-6C0C624F40E7}"/>
              </a:ext>
            </a:extLst>
          </p:cNvPr>
          <p:cNvSpPr>
            <a:spLocks noGrp="1"/>
          </p:cNvSpPr>
          <p:nvPr>
            <p:ph type="title"/>
          </p:nvPr>
        </p:nvSpPr>
        <p:spPr>
          <a:xfrm>
            <a:off x="672280" y="944752"/>
            <a:ext cx="3259016" cy="1462692"/>
          </a:xfrm>
        </p:spPr>
        <p:txBody>
          <a:bodyPr>
            <a:normAutofit/>
          </a:bodyPr>
          <a:lstStyle/>
          <a:p>
            <a:r>
              <a:rPr lang="en-US" dirty="0">
                <a:solidFill>
                  <a:srgbClr val="FFFFFF"/>
                </a:solidFill>
              </a:rPr>
              <a:t>5 Feature engineering</a:t>
            </a:r>
          </a:p>
        </p:txBody>
      </p:sp>
      <p:sp>
        <p:nvSpPr>
          <p:cNvPr id="27" name="Rectangle 2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1" name="Rectangle 3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077D2C9-6358-A962-91DD-C0D76F458E1F}"/>
              </a:ext>
            </a:extLst>
          </p:cNvPr>
          <p:cNvSpPr>
            <a:spLocks noGrp="1"/>
          </p:cNvSpPr>
          <p:nvPr>
            <p:ph idx="1"/>
          </p:nvPr>
        </p:nvSpPr>
        <p:spPr>
          <a:xfrm>
            <a:off x="671513" y="2536031"/>
            <a:ext cx="3123783" cy="3671936"/>
          </a:xfrm>
        </p:spPr>
        <p:txBody>
          <a:bodyPr anchor="t">
            <a:normAutofit/>
          </a:bodyPr>
          <a:lstStyle/>
          <a:p>
            <a:pPr>
              <a:lnSpc>
                <a:spcPct val="100000"/>
              </a:lnSpc>
            </a:pPr>
            <a:r>
              <a:rPr lang="en-US" sz="1600">
                <a:solidFill>
                  <a:srgbClr val="FFFFFF"/>
                </a:solidFill>
              </a:rPr>
              <a:t>Creating an interaction feature to increase the accuracy of the model </a:t>
            </a:r>
          </a:p>
          <a:p>
            <a:pPr marL="0" indent="0">
              <a:lnSpc>
                <a:spcPct val="100000"/>
              </a:lnSpc>
              <a:buNone/>
            </a:pPr>
            <a:r>
              <a:rPr lang="en-US" sz="1600">
                <a:solidFill>
                  <a:srgbClr val="FFFFFF"/>
                </a:solidFill>
              </a:rPr>
              <a:t>data['Temperature Interaction'] = data['Air temperature _K_'] * data['Process temperature _K_’]</a:t>
            </a:r>
          </a:p>
          <a:p>
            <a:pPr marL="0" indent="0">
              <a:lnSpc>
                <a:spcPct val="100000"/>
              </a:lnSpc>
              <a:buNone/>
            </a:pPr>
            <a:endParaRPr lang="en-US" sz="1600">
              <a:solidFill>
                <a:srgbClr val="FFFFFF"/>
              </a:solidFill>
            </a:endParaRPr>
          </a:p>
          <a:p>
            <a:pPr>
              <a:lnSpc>
                <a:spcPct val="100000"/>
              </a:lnSpc>
            </a:pPr>
            <a:r>
              <a:rPr lang="en-US" sz="1600">
                <a:solidFill>
                  <a:srgbClr val="FFFFFF"/>
                </a:solidFill>
              </a:rPr>
              <a:t>Correlation Analysis</a:t>
            </a:r>
          </a:p>
          <a:p>
            <a:pPr marL="0" indent="0">
              <a:lnSpc>
                <a:spcPct val="100000"/>
              </a:lnSpc>
              <a:buNone/>
            </a:pPr>
            <a:r>
              <a:rPr lang="en-US" sz="1600">
                <a:solidFill>
                  <a:srgbClr val="FFFFFF"/>
                </a:solidFill>
              </a:rPr>
              <a:t>correlation_matrix = data.corr()sns.heatmap(correlation_matrix, annot=True, cmap='coolwarm')plt.show()</a:t>
            </a:r>
          </a:p>
        </p:txBody>
      </p:sp>
      <p:pic>
        <p:nvPicPr>
          <p:cNvPr id="11" name="Picture 10" descr="A screenshot of a graph&#10;&#10;Description automatically generated">
            <a:extLst>
              <a:ext uri="{FF2B5EF4-FFF2-40B4-BE49-F238E27FC236}">
                <a16:creationId xmlns:a16="http://schemas.microsoft.com/office/drawing/2014/main" id="{E97C0D70-AFA9-B7F5-8EE9-7921494C0EAE}"/>
              </a:ext>
            </a:extLst>
          </p:cNvPr>
          <p:cNvPicPr>
            <a:picLocks noChangeAspect="1"/>
          </p:cNvPicPr>
          <p:nvPr/>
        </p:nvPicPr>
        <p:blipFill rotWithShape="1">
          <a:blip r:embed="rId2">
            <a:extLst>
              <a:ext uri="{28A0092B-C50C-407E-A947-70E740481C1C}">
                <a14:useLocalDpi xmlns:a14="http://schemas.microsoft.com/office/drawing/2010/main" val="0"/>
              </a:ext>
            </a:extLst>
          </a:blip>
          <a:srcRect r="2793" b="1"/>
          <a:stretch/>
        </p:blipFill>
        <p:spPr>
          <a:xfrm>
            <a:off x="4241830" y="601200"/>
            <a:ext cx="7503636" cy="5789365"/>
          </a:xfrm>
          <a:prstGeom prst="rect">
            <a:avLst/>
          </a:prstGeom>
        </p:spPr>
      </p:pic>
    </p:spTree>
    <p:extLst>
      <p:ext uri="{BB962C8B-B14F-4D97-AF65-F5344CB8AC3E}">
        <p14:creationId xmlns:p14="http://schemas.microsoft.com/office/powerpoint/2010/main" val="25882471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EF093-D13F-E0F9-0F7A-93FE09F18D46}"/>
              </a:ext>
            </a:extLst>
          </p:cNvPr>
          <p:cNvSpPr>
            <a:spLocks noGrp="1"/>
          </p:cNvSpPr>
          <p:nvPr>
            <p:ph type="title"/>
          </p:nvPr>
        </p:nvSpPr>
        <p:spPr>
          <a:xfrm>
            <a:off x="581192" y="702156"/>
            <a:ext cx="11029616" cy="1188720"/>
          </a:xfrm>
        </p:spPr>
        <p:txBody>
          <a:bodyPr>
            <a:normAutofit/>
          </a:bodyPr>
          <a:lstStyle/>
          <a:p>
            <a:r>
              <a:rPr lang="en-US" dirty="0"/>
              <a:t>6 Scaling features</a:t>
            </a:r>
          </a:p>
        </p:txBody>
      </p:sp>
      <p:sp>
        <p:nvSpPr>
          <p:cNvPr id="12" name="Rectangle 1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chart">
            <a:extLst>
              <a:ext uri="{FF2B5EF4-FFF2-40B4-BE49-F238E27FC236}">
                <a16:creationId xmlns:a16="http://schemas.microsoft.com/office/drawing/2014/main" id="{61ECE21B-BA41-D3EB-90F6-651227FCB5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2372" y="2499053"/>
            <a:ext cx="3405393" cy="3405393"/>
          </a:xfrm>
          <a:prstGeom prst="rect">
            <a:avLst/>
          </a:prstGeom>
        </p:spPr>
      </p:pic>
      <p:sp>
        <p:nvSpPr>
          <p:cNvPr id="3" name="Content Placeholder 2">
            <a:extLst>
              <a:ext uri="{FF2B5EF4-FFF2-40B4-BE49-F238E27FC236}">
                <a16:creationId xmlns:a16="http://schemas.microsoft.com/office/drawing/2014/main" id="{B4B75B96-C40E-00DD-6013-FBFA61CB83AF}"/>
              </a:ext>
            </a:extLst>
          </p:cNvPr>
          <p:cNvSpPr>
            <a:spLocks noGrp="1"/>
          </p:cNvSpPr>
          <p:nvPr>
            <p:ph idx="1"/>
          </p:nvPr>
        </p:nvSpPr>
        <p:spPr>
          <a:xfrm>
            <a:off x="6335805" y="2180496"/>
            <a:ext cx="5275001" cy="4045683"/>
          </a:xfrm>
        </p:spPr>
        <p:txBody>
          <a:bodyPr>
            <a:normAutofit/>
          </a:bodyPr>
          <a:lstStyle/>
          <a:p>
            <a:r>
              <a:rPr lang="en-US" sz="1800" b="1" i="0">
                <a:effectLst/>
                <a:latin typeface="Söhne"/>
              </a:rPr>
              <a:t>Standardization (Z-score normalization):</a:t>
            </a:r>
            <a:endParaRPr lang="en-US" sz="1800" b="0" i="0">
              <a:effectLst/>
              <a:latin typeface="Söhne"/>
            </a:endParaRPr>
          </a:p>
          <a:p>
            <a:pPr marL="0" indent="0">
              <a:buNone/>
            </a:pPr>
            <a:r>
              <a:rPr lang="en-US" sz="1800" b="0" i="0">
                <a:effectLst/>
                <a:latin typeface="Söhne"/>
              </a:rPr>
              <a:t>Scales the features to have a mean of 0 and a standard deviation of 1.</a:t>
            </a:r>
          </a:p>
          <a:p>
            <a:pPr marL="0" indent="0">
              <a:buNone/>
            </a:pPr>
            <a:r>
              <a:rPr lang="en-US" sz="1800" b="0" i="0">
                <a:effectLst/>
                <a:latin typeface="Söhne"/>
              </a:rPr>
              <a:t>Assumes that the data follows a normal distribution.</a:t>
            </a:r>
          </a:p>
          <a:p>
            <a:pPr marL="0" indent="0">
              <a:buNone/>
            </a:pPr>
            <a:r>
              <a:rPr lang="en-US" sz="1800" b="0" i="0">
                <a:effectLst/>
                <a:latin typeface="Söhne"/>
              </a:rPr>
              <a:t>Can be useful when the algorithm (</a:t>
            </a:r>
            <a:r>
              <a:rPr lang="en-US" sz="1800" b="0" i="0" err="1">
                <a:effectLst/>
                <a:latin typeface="Söhne"/>
              </a:rPr>
              <a:t>XGBoost</a:t>
            </a:r>
            <a:r>
              <a:rPr lang="en-US" sz="1800" b="0" i="0">
                <a:effectLst/>
                <a:latin typeface="Söhne"/>
              </a:rPr>
              <a:t> in this case) benefits from having features with similar scales.</a:t>
            </a:r>
          </a:p>
          <a:p>
            <a:pPr marL="0" indent="0">
              <a:buNone/>
            </a:pPr>
            <a:r>
              <a:rPr lang="en-US" sz="1800" err="1"/>
              <a:t>columns_to_standardize</a:t>
            </a:r>
            <a:r>
              <a:rPr lang="en-US" sz="1800"/>
              <a:t> = ['Air temperature _K_', 'Process temperature _K_', 'Rotational speed _rpm_', 'Torque _Nm_', 'Tool wear _min_']scaler = </a:t>
            </a:r>
            <a:r>
              <a:rPr lang="en-US" sz="1800" err="1"/>
              <a:t>StandardScaler</a:t>
            </a:r>
            <a:r>
              <a:rPr lang="en-US" sz="1800"/>
              <a:t>()data[</a:t>
            </a:r>
            <a:r>
              <a:rPr lang="en-US" sz="1800" err="1"/>
              <a:t>columns_to_standardize</a:t>
            </a:r>
            <a:r>
              <a:rPr lang="en-US" sz="1800"/>
              <a:t>] = </a:t>
            </a:r>
            <a:r>
              <a:rPr lang="en-US" sz="1800" err="1"/>
              <a:t>scaler.fit_transform</a:t>
            </a:r>
            <a:r>
              <a:rPr lang="en-US" sz="1800"/>
              <a:t>(data[</a:t>
            </a:r>
            <a:r>
              <a:rPr lang="en-US" sz="1800" err="1"/>
              <a:t>columns_to_standardize</a:t>
            </a:r>
            <a:r>
              <a:rPr lang="en-US" sz="1800"/>
              <a:t>])</a:t>
            </a:r>
          </a:p>
        </p:txBody>
      </p:sp>
    </p:spTree>
    <p:extLst>
      <p:ext uri="{BB962C8B-B14F-4D97-AF65-F5344CB8AC3E}">
        <p14:creationId xmlns:p14="http://schemas.microsoft.com/office/powerpoint/2010/main" val="370545981"/>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22F3C"/>
      </a:dk2>
      <a:lt2>
        <a:srgbClr val="E8E7E2"/>
      </a:lt2>
      <a:accent1>
        <a:srgbClr val="3549DA"/>
      </a:accent1>
      <a:accent2>
        <a:srgbClr val="247CC9"/>
      </a:accent2>
      <a:accent3>
        <a:srgbClr val="2EB5BC"/>
      </a:accent3>
      <a:accent4>
        <a:srgbClr val="21BB82"/>
      </a:accent4>
      <a:accent5>
        <a:srgbClr val="2EBC4D"/>
      </a:accent5>
      <a:accent6>
        <a:srgbClr val="40BB21"/>
      </a:accent6>
      <a:hlink>
        <a:srgbClr val="319356"/>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924</TotalTime>
  <Words>785</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Gill Sans MT</vt:lpstr>
      <vt:lpstr>Söhne</vt:lpstr>
      <vt:lpstr>Tw Cen MT</vt:lpstr>
      <vt:lpstr>var(--jp-code-font-family)</vt:lpstr>
      <vt:lpstr>Wingdings 2</vt:lpstr>
      <vt:lpstr>DividendVTI</vt:lpstr>
      <vt:lpstr>Machine failure prediction</vt:lpstr>
      <vt:lpstr>Table of content</vt:lpstr>
      <vt:lpstr>1 Introduction</vt:lpstr>
      <vt:lpstr>2 Dataset overview</vt:lpstr>
      <vt:lpstr>3 Data exploration </vt:lpstr>
      <vt:lpstr>Initial exploration for the targeted classes</vt:lpstr>
      <vt:lpstr>4 Data Preprocessing </vt:lpstr>
      <vt:lpstr>5 Feature engineering</vt:lpstr>
      <vt:lpstr>6 Scaling features</vt:lpstr>
      <vt:lpstr>7 Model selection</vt:lpstr>
      <vt:lpstr>8 Model training and evaluation</vt:lpstr>
      <vt:lpstr>Model training and evaluation (CONT.)</vt:lpstr>
      <vt:lpstr>Model training and evaluation (CONT.)</vt:lpstr>
      <vt:lpstr>9 ROC Curve analysis</vt:lpstr>
      <vt:lpstr>10 Feature Importance Analysis</vt:lpstr>
      <vt:lpstr>11 Final Result</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failure prediction</dc:title>
  <dc:creator>hager hager195182@fci.bu.edu.eg</dc:creator>
  <cp:lastModifiedBy>hager hager195182@fci.bu.edu.eg</cp:lastModifiedBy>
  <cp:revision>4</cp:revision>
  <dcterms:created xsi:type="dcterms:W3CDTF">2023-12-11T19:33:42Z</dcterms:created>
  <dcterms:modified xsi:type="dcterms:W3CDTF">2023-12-12T12:46:50Z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2023-12-11T21:17:44Z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662b960e-9334-4af6-85b2-c7f882e87026</vt:lpwstr>
  </property>
  <property fmtid="{D5CDD505-2E9C-101B-9397-08002B2CF9AE}" pid="7" name="MSIP_Label_defa4170-0d19-0005-0004-bc88714345d2_ActionId">
    <vt:lpwstr>d5d2fe79-690a-48eb-9aac-b54e1778a491</vt:lpwstr>
  </property>
  <property fmtid="{D5CDD505-2E9C-101B-9397-08002B2CF9AE}" pid="8" name="MSIP_Label_defa4170-0d19-0005-0004-bc88714345d2_ContentBits">
    <vt:lpwstr>0</vt:lpwstr>
  </property>
</Properties>
</file>