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68" d="100"/>
          <a:sy n="68" d="100"/>
        </p:scale>
        <p:origin x="3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BEGIN</a:t>
            </a:r>
            <a:r>
              <a:rPr lang="ko-KR" altLang="en-US" baseline="0" dirty="0" smtClean="0"/>
              <a:t>에서는 환경설정을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루틴에서는 </a:t>
            </a:r>
            <a:r>
              <a:rPr lang="ko-KR" altLang="en-US" baseline="0" dirty="0" err="1" smtClean="0"/>
              <a:t>줄단위로</a:t>
            </a:r>
            <a:r>
              <a:rPr lang="ko-KR" altLang="en-US" baseline="0" dirty="0" smtClean="0"/>
              <a:t> 처리하면서 할 행동을 </a:t>
            </a:r>
            <a:r>
              <a:rPr lang="en-US" altLang="ko-KR" baseline="0" dirty="0" smtClean="0"/>
              <a:t>END</a:t>
            </a:r>
            <a:r>
              <a:rPr lang="ko-KR" altLang="en-US" baseline="0" dirty="0" smtClean="0"/>
              <a:t>에서는 앞서 한 액션들을 종합하여 정리한다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3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7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ko.wikibooks.org/wiki/GNU_Awk_%EC%82%AC%EC%9A%A9%EC%9E%90_%EA%B0%80%EC%9D%B4%EB%93%9C/%ED%95%A8%EC%88%9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err="1" smtClean="0"/>
              <a:t>Awk</a:t>
            </a:r>
            <a:r>
              <a:rPr lang="en-US" altLang="ko-KR" sz="4400" dirty="0" smtClean="0"/>
              <a:t>, Posting list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: BEGIN, ROUTINE, END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11" y="1345706"/>
            <a:ext cx="7101177" cy="45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print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‘{print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world!”}’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줄 단위 처리인 만큼 줄 개수 만큼 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BEGIN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ROUTINE</a:t>
            </a:r>
            <a:r>
              <a:rPr lang="ko-KR" altLang="en-US" dirty="0" smtClean="0"/>
              <a:t>시작 전 한번 이므로 한 번 출력</a:t>
            </a:r>
            <a:endParaRPr lang="en-US" altLang="ko-KR" dirty="0" smtClean="0"/>
          </a:p>
          <a:p>
            <a:r>
              <a:rPr lang="en-US" altLang="ko-KR" dirty="0" smtClean="0"/>
              <a:t>Routine</a:t>
            </a:r>
            <a:r>
              <a:rPr lang="ko-KR" altLang="en-US" dirty="0" smtClean="0"/>
              <a:t>에서 패턴을 앞에 붙이면 </a:t>
            </a:r>
            <a:r>
              <a:rPr lang="en-US" altLang="ko-KR" dirty="0" smtClean="0"/>
              <a:t>Pizza</a:t>
            </a:r>
            <a:r>
              <a:rPr lang="ko-KR" altLang="en-US" dirty="0" smtClean="0"/>
              <a:t>가 들어가는 줄 개수만큼만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" y="1614872"/>
            <a:ext cx="7963422" cy="1040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8" y="3106131"/>
            <a:ext cx="7945564" cy="12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r>
              <a:rPr lang="ko-KR" altLang="en-US" dirty="0" smtClean="0"/>
              <a:t> 종류들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38845"/>
              </p:ext>
            </p:extLst>
          </p:nvPr>
        </p:nvGraphicFramePr>
        <p:xfrm>
          <a:off x="318702" y="1887025"/>
          <a:ext cx="8506596" cy="3505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26649"/>
                <a:gridCol w="2126649"/>
                <a:gridCol w="2126649"/>
                <a:gridCol w="21266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변환 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변환 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r>
                        <a:rPr lang="en-US" altLang="ko-KR" baseline="0" dirty="0" smtClean="0"/>
                        <a:t> 16</a:t>
                      </a:r>
                      <a:r>
                        <a:rPr lang="ko-KR" altLang="en-US" baseline="0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표기에서 </a:t>
                      </a:r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unsignwd</a:t>
                      </a:r>
                      <a:r>
                        <a:rPr lang="en-US" altLang="ko-KR" baseline="0" dirty="0" smtClean="0"/>
                        <a:t> 10</a:t>
                      </a:r>
                      <a:r>
                        <a:rPr lang="ko-KR" altLang="en-US" baseline="0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float(</a:t>
                      </a:r>
                      <a:r>
                        <a:rPr lang="ko-KR" altLang="en-US" dirty="0" smtClean="0"/>
                        <a:t>실수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</a:t>
                      </a:r>
                      <a:r>
                        <a:rPr lang="en-US" altLang="ko-KR" dirty="0" err="1" smtClean="0"/>
                        <a:t>unsignwd</a:t>
                      </a:r>
                      <a:r>
                        <a:rPr lang="en-US" altLang="ko-KR" dirty="0" smtClean="0"/>
                        <a:t>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f</a:t>
                      </a:r>
                      <a:r>
                        <a:rPr lang="ko-KR" altLang="en-US" dirty="0" smtClean="0"/>
                        <a:t>를 사용한 실수로 적어도 공백을 가진다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3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“string”, arguments}</a:t>
            </a:r>
          </a:p>
          <a:p>
            <a:endParaRPr lang="en-US" altLang="ko-KR" dirty="0"/>
          </a:p>
          <a:p>
            <a:r>
              <a:rPr lang="en-US" altLang="ko-KR" dirty="0" smtClean="0"/>
              <a:t>Indian</a:t>
            </a:r>
            <a:r>
              <a:rPr lang="ko-KR" altLang="en-US" dirty="0" smtClean="0"/>
              <a:t>이 들어가는 레코드의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이름을 포맷에 맞추어 출력하는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언어와 마찬가지로 공백지정가능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3" y="2711658"/>
            <a:ext cx="8080073" cy="117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3" y="4765035"/>
            <a:ext cx="7983387" cy="5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필드의 개수를 세는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변수의 배정</a:t>
            </a:r>
            <a:r>
              <a:rPr lang="en-US" altLang="ko-KR" dirty="0" smtClean="0"/>
              <a:t>(assignment)</a:t>
            </a:r>
            <a:r>
              <a:rPr lang="ko-KR" altLang="en-US" dirty="0" smtClean="0"/>
              <a:t>을 하지 않고 사용할 경우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으로 간주함</a:t>
            </a:r>
            <a:endParaRPr lang="en-US" altLang="ko-KR" dirty="0" smtClean="0"/>
          </a:p>
          <a:p>
            <a:r>
              <a:rPr lang="en-US" altLang="ko-KR" dirty="0" smtClean="0"/>
              <a:t>NULL += 1 =&gt;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1444553"/>
            <a:ext cx="7697932" cy="890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8" y="2369551"/>
            <a:ext cx="7720630" cy="990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71" y="3846078"/>
            <a:ext cx="4924939" cy="25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(dictionary)</a:t>
            </a:r>
            <a:r>
              <a:rPr lang="ko-KR" altLang="en-US" dirty="0" smtClean="0"/>
              <a:t>의 형태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id[“</a:t>
            </a:r>
            <a:r>
              <a:rPr lang="ko-KR" altLang="en-US" dirty="0" smtClean="0"/>
              <a:t>김건영</a:t>
            </a:r>
            <a:r>
              <a:rPr lang="en-US" altLang="ko-KR" dirty="0" smtClean="0"/>
              <a:t>”]  = 13422</a:t>
            </a:r>
            <a:br>
              <a:rPr lang="en-US" altLang="ko-KR" dirty="0" smtClean="0"/>
            </a:br>
            <a:r>
              <a:rPr lang="en-US" altLang="ko-KR" dirty="0" smtClean="0"/>
              <a:t>index</a:t>
            </a:r>
            <a:r>
              <a:rPr lang="ko-KR" altLang="en-US" dirty="0" smtClean="0"/>
              <a:t>의 타입은 상관없음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가지는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배열을 만들어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Taj Tandoori</a:t>
            </a:r>
            <a:r>
              <a:rPr lang="ko-KR" altLang="en-US" dirty="0" smtClean="0"/>
              <a:t>인 가게의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출력하는 예제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12" y="4230126"/>
            <a:ext cx="7382375" cy="9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(condition)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  <a:br>
              <a:rPr lang="en-US" altLang="ko-KR" dirty="0" smtClean="0"/>
            </a:br>
            <a:r>
              <a:rPr lang="en-US" altLang="ko-KR" dirty="0" smtClean="0"/>
              <a:t>else if (condition)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</a:p>
          <a:p>
            <a:r>
              <a:rPr lang="en-US" altLang="ko-KR" dirty="0" smtClean="0"/>
              <a:t>Food</a:t>
            </a:r>
            <a:r>
              <a:rPr lang="ko-KR" altLang="en-US" dirty="0" smtClean="0"/>
              <a:t>의 종류에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따른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Pipe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15" y="4600135"/>
            <a:ext cx="5891836" cy="1515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10" y="914399"/>
            <a:ext cx="5213139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While(condition)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</a:p>
          <a:p>
            <a:endParaRPr lang="en-US" altLang="ko-KR" dirty="0"/>
          </a:p>
          <a:p>
            <a:r>
              <a:rPr lang="en-US" altLang="ko-KR" dirty="0" smtClean="0"/>
              <a:t>ROUTINE</a:t>
            </a:r>
            <a:r>
              <a:rPr lang="ko-KR" altLang="en-US" dirty="0" smtClean="0"/>
              <a:t>에서 줄 마다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배열에 이름을 저장한 후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++, END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레코드 숫자보다 적을 동안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원소들을 출력해줌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63" y="3509267"/>
            <a:ext cx="6690874" cy="22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3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For(expr; condition; expr)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</a:p>
          <a:p>
            <a:endParaRPr lang="en-US" altLang="ko-KR" dirty="0"/>
          </a:p>
          <a:p>
            <a:r>
              <a:rPr lang="ko-KR" altLang="en-US" dirty="0" smtClean="0"/>
              <a:t>앞선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예제와 같은 문제 </a:t>
            </a:r>
            <a:r>
              <a:rPr lang="en-US" altLang="ko-KR" dirty="0" smtClean="0"/>
              <a:t>k=NULL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만 써야 제대로 작동함</a:t>
            </a:r>
            <a:r>
              <a:rPr lang="en-US" altLang="ko-KR" dirty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넣으면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나오지 않음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74" y="3509267"/>
            <a:ext cx="7164852" cy="24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(variable in array)</a:t>
            </a:r>
            <a:br>
              <a:rPr lang="en-US" altLang="ko-KR" dirty="0" smtClean="0"/>
            </a:br>
            <a:r>
              <a:rPr lang="en-US" altLang="ko-KR" dirty="0" smtClean="0"/>
              <a:t>variable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순차적으로 할당된다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들어온 순서를 보장하지 않음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가지는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배열을 순회하는 예제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6" y="3341884"/>
            <a:ext cx="8174767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Awk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공통적으로</a:t>
            </a:r>
            <a:endParaRPr lang="en-US" altLang="ko-KR" dirty="0"/>
          </a:p>
          <a:p>
            <a:pPr lvl="1"/>
            <a:r>
              <a:rPr lang="ko-KR" altLang="en-US" dirty="0" smtClean="0"/>
              <a:t>데이터 가공을 위한 텍스트 처리 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환경에서 지원함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표준입력 표준출력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사용으로 원본파일을 건들이지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간단하게 말하자면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비대화형 텍스트 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Awk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단위의 패턴 처리기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주로 </a:t>
            </a:r>
            <a:r>
              <a:rPr lang="en-US" altLang="ko-KR" dirty="0" err="1" smtClean="0"/>
              <a:t>Sed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를 가공하고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원하는 형태로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Length(x) : x</a:t>
            </a:r>
            <a:r>
              <a:rPr lang="ko-KR" altLang="en-US" dirty="0" smtClean="0"/>
              <a:t>의 철자 수 반환</a:t>
            </a:r>
            <a:endParaRPr lang="en-US" altLang="ko-KR" dirty="0" smtClean="0"/>
          </a:p>
          <a:p>
            <a:r>
              <a:rPr lang="ko-KR" altLang="en-US" dirty="0" smtClean="0"/>
              <a:t>이외에도 지원하는 많은 내장 함수들이 존재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자세한건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https://ko.wikibooks.org/wiki/GNU_Awk_%EC%82%AC%EC%9A%A9%EC%9E%90_%EA%B0%80%EC%9D%B4%EB%93%9C/%</a:t>
            </a:r>
            <a:r>
              <a:rPr lang="en-US" altLang="ko-KR" dirty="0" smtClean="0">
                <a:hlinkClick r:id="rId2"/>
              </a:rPr>
              <a:t>ED%95%A8%EC%88%98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4" y="2662494"/>
            <a:ext cx="8659452" cy="8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name(arg1, arg2 …){</a:t>
            </a:r>
            <a:br>
              <a:rPr lang="en-US" altLang="ko-KR" dirty="0" smtClean="0"/>
            </a:br>
            <a:r>
              <a:rPr lang="en-US" altLang="ko-KR" dirty="0" smtClean="0"/>
              <a:t>	body</a:t>
            </a:r>
            <a:br>
              <a:rPr lang="en-US" altLang="ko-KR" dirty="0" smtClean="0"/>
            </a:br>
            <a:r>
              <a:rPr lang="en-US" altLang="ko-KR" dirty="0" smtClean="0"/>
              <a:t>	return value;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함수정의예시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27" y="3569091"/>
            <a:ext cx="4696778" cy="21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9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단어가 인덱스가 되고 값이 문서의 번호가 되는 리스트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3" y="2264973"/>
            <a:ext cx="7726613" cy="38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59" y="1023643"/>
            <a:ext cx="5683338" cy="4252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21" y="5385313"/>
            <a:ext cx="5935814" cy="8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Cd</a:t>
            </a:r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rf</a:t>
            </a:r>
            <a:r>
              <a:rPr lang="en-US" altLang="ko-KR" dirty="0" smtClean="0"/>
              <a:t> /home/cs13422/</a:t>
            </a:r>
            <a:r>
              <a:rPr lang="en-US" altLang="ko-KR" dirty="0" err="1" smtClean="0"/>
              <a:t>posting_list</a:t>
            </a:r>
            <a:r>
              <a:rPr lang="en-US" altLang="ko-KR" dirty="0" smtClean="0"/>
              <a:t>[</a:t>
            </a:r>
            <a:r>
              <a:rPr lang="ko-KR" altLang="en-US" dirty="0" smtClean="0"/>
              <a:t>띄어쓰기</a:t>
            </a:r>
            <a:r>
              <a:rPr lang="en-US" altLang="ko-KR" dirty="0" smtClean="0"/>
              <a:t>].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7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BEGIN </a:t>
            </a:r>
            <a:r>
              <a:rPr lang="ko-KR" altLang="en-US" dirty="0" smtClean="0"/>
              <a:t>부분 </a:t>
            </a:r>
            <a:r>
              <a:rPr lang="en-US" altLang="ko-KR" dirty="0" smtClean="0"/>
              <a:t>: FS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RS</a:t>
            </a:r>
            <a:r>
              <a:rPr lang="ko-KR" altLang="en-US" dirty="0" smtClean="0"/>
              <a:t>를 명시하고 파일이름 저장을 위한 배열 </a:t>
            </a:r>
            <a:r>
              <a:rPr lang="en-US" altLang="ko-KR" dirty="0" smtClean="0"/>
              <a:t>files</a:t>
            </a:r>
            <a:r>
              <a:rPr lang="ko-KR" altLang="en-US" dirty="0" smtClean="0"/>
              <a:t>의 인덱스를 담당하는 </a:t>
            </a:r>
            <a:r>
              <a:rPr lang="en-US" altLang="ko-KR" dirty="0" err="1" smtClean="0"/>
              <a:t>filecnt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ROUTINE </a:t>
            </a:r>
            <a:r>
              <a:rPr lang="ko-KR" altLang="en-US" dirty="0" smtClean="0"/>
              <a:t>부분 </a:t>
            </a:r>
            <a:r>
              <a:rPr lang="en-US" altLang="ko-KR" dirty="0" smtClean="0"/>
              <a:t>: files</a:t>
            </a:r>
            <a:r>
              <a:rPr lang="ko-KR" altLang="en-US" dirty="0" smtClean="0"/>
              <a:t>에 파일이름을 저장하고 </a:t>
            </a:r>
            <a:r>
              <a:rPr lang="en-US" altLang="ko-KR" dirty="0" smtClean="0"/>
              <a:t>origin vocab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#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인덱스로 하여 값은 단어가 등장한 횟수가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END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#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가 되고 </a:t>
            </a:r>
            <a:r>
              <a:rPr lang="en-US" altLang="ko-KR" dirty="0" smtClean="0"/>
              <a:t>split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temp[1] =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, temp[2] = </a:t>
            </a:r>
            <a:r>
              <a:rPr lang="ko-KR" altLang="en-US" dirty="0" smtClean="0"/>
              <a:t>단어로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이후 </a:t>
            </a:r>
            <a:r>
              <a:rPr lang="en-US" altLang="ko-KR" dirty="0" err="1" smtClean="0"/>
              <a:t>posting_list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term_freq</a:t>
            </a:r>
            <a:r>
              <a:rPr lang="ko-KR" altLang="en-US" dirty="0" smtClean="0"/>
              <a:t>의 인덱스를 단어로 하여 완성함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0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작성 스크립트와 해당 결과를 </a:t>
            </a:r>
            <a:r>
              <a:rPr lang="ko-KR" altLang="en-US" dirty="0" err="1" smtClean="0"/>
              <a:t>스크린샷으로</a:t>
            </a:r>
            <a:r>
              <a:rPr lang="ko-KR" altLang="en-US" dirty="0" smtClean="0"/>
              <a:t> 찍어서 </a:t>
            </a:r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보내주세요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제목은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]posting list</a:t>
            </a:r>
            <a:r>
              <a:rPr lang="ko-KR" altLang="en-US" dirty="0" smtClean="0"/>
              <a:t>로 해주시면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출석은 제출로 대신합니다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56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가 처리할 수 있는 데이터의 형식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</a:t>
            </a:r>
            <a:endParaRPr lang="en-US" altLang="ko-KR" dirty="0" smtClean="0"/>
          </a:p>
          <a:p>
            <a:r>
              <a:rPr lang="ko-KR" altLang="en-US" dirty="0" smtClean="0"/>
              <a:t>레코드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\n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$0</a:t>
            </a:r>
            <a:r>
              <a:rPr lang="ko-KR" altLang="en-US" dirty="0" smtClean="0"/>
              <a:t>은 레코드 </a:t>
            </a:r>
            <a:r>
              <a:rPr lang="ko-KR" altLang="en-US" dirty="0" err="1" smtClean="0"/>
              <a:t>한줄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53" y="1861182"/>
            <a:ext cx="6923893" cy="31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awk</a:t>
            </a:r>
            <a:endParaRPr lang="en-US" altLang="ko-KR" dirty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awk</a:t>
            </a:r>
            <a:endParaRPr lang="en-US" altLang="ko-KR" dirty="0" smtClean="0"/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/</a:t>
            </a:r>
            <a:r>
              <a:rPr lang="en-US" altLang="ko-KR" smtClean="0"/>
              <a:t>home/cs13422/</a:t>
            </a:r>
            <a:r>
              <a:rPr lang="en-US" altLang="ko-KR" err="1" smtClean="0"/>
              <a:t>awk</a:t>
            </a:r>
            <a:r>
              <a:rPr lang="en-US" altLang="ko-KR" smtClean="0"/>
              <a:t>/awk00[</a:t>
            </a:r>
            <a:r>
              <a:rPr lang="ko-KR" altLang="en-US" smtClean="0"/>
              <a:t>띄어쓰기</a:t>
            </a:r>
            <a:r>
              <a:rPr lang="en-US" altLang="ko-KR" smtClean="0"/>
              <a:t>].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\t, 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구분자</a:t>
            </a:r>
            <a:r>
              <a:rPr lang="en-US" altLang="ko-KR" dirty="0" smtClean="0"/>
              <a:t>: \n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Awk</a:t>
            </a:r>
            <a:r>
              <a:rPr lang="ko-KR" altLang="en-US" dirty="0" smtClean="0"/>
              <a:t>의 기본 필드 </a:t>
            </a:r>
            <a:r>
              <a:rPr lang="ko-KR" altLang="en-US" dirty="0" err="1" smtClean="0"/>
              <a:t>구분자는</a:t>
            </a:r>
            <a:r>
              <a:rPr lang="ko-KR" altLang="en-US" dirty="0" smtClean="0"/>
              <a:t> 스페이스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9" y="3195066"/>
            <a:ext cx="7539122" cy="21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[-f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스크립트파일</a:t>
            </a:r>
            <a:r>
              <a:rPr lang="en-US" altLang="ko-KR" dirty="0" smtClean="0"/>
              <a:t>] [-F </a:t>
            </a:r>
            <a:r>
              <a:rPr lang="ko-KR" altLang="en-US" dirty="0" err="1" smtClean="0"/>
              <a:t>필드구분자</a:t>
            </a:r>
            <a:r>
              <a:rPr lang="en-US" altLang="ko-KR" dirty="0" smtClean="0"/>
              <a:t>] [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처리할 파일의 주소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indian</a:t>
            </a:r>
            <a:r>
              <a:rPr lang="en-US" altLang="ko-KR" dirty="0" smtClean="0"/>
              <a:t>/{print}’ awk00</a:t>
            </a:r>
            <a:br>
              <a:rPr lang="en-US" altLang="ko-KR" dirty="0" smtClean="0"/>
            </a:br>
            <a:r>
              <a:rPr lang="en-US" altLang="ko-KR" dirty="0" smtClean="0"/>
              <a:t>	 =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indian</a:t>
            </a:r>
            <a:r>
              <a:rPr lang="en-US" altLang="ko-KR" dirty="0" smtClean="0"/>
              <a:t>/’ awk00</a:t>
            </a:r>
            <a:br>
              <a:rPr lang="en-US" altLang="ko-KR" dirty="0" smtClean="0"/>
            </a:br>
            <a:r>
              <a:rPr lang="en-US" altLang="ko-KR" dirty="0" smtClean="0"/>
              <a:t>	 : </a:t>
            </a:r>
            <a:r>
              <a:rPr lang="en-US" altLang="ko-KR" dirty="0" err="1" smtClean="0"/>
              <a:t>indian</a:t>
            </a:r>
            <a:r>
              <a:rPr lang="ko-KR" altLang="en-US" dirty="0" smtClean="0"/>
              <a:t>이 있는 레코드만 출력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29" y="3272610"/>
            <a:ext cx="6666141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script – </a:t>
            </a:r>
            <a:r>
              <a:rPr lang="ko-KR" altLang="en-US" dirty="0" smtClean="0"/>
              <a:t>이건 안쳐도 </a:t>
            </a:r>
            <a:r>
              <a:rPr lang="ko-KR" altLang="en-US" dirty="0"/>
              <a:t>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비슷하게 </a:t>
            </a:r>
            <a:r>
              <a:rPr lang="en-US" altLang="ko-KR" dirty="0" smtClean="0"/>
              <a:t>/pattern/{actions}</a:t>
            </a:r>
            <a:r>
              <a:rPr lang="ko-KR" altLang="en-US" dirty="0" smtClean="0"/>
              <a:t>으로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그러나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편집기능은 적고 데이터를 활용하는데 더 많은 기능이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단어의 빈도 수를 세는 스크립</a:t>
            </a:r>
            <a:r>
              <a:rPr lang="ko-KR" altLang="en-US" dirty="0" smtClean="0"/>
              <a:t>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4" y="2530380"/>
            <a:ext cx="6688631" cy="27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3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$0? $1?,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에는 필드단위 데이터 처리를 위한 내부 변수들이 존재한다</a:t>
            </a:r>
            <a:r>
              <a:rPr lang="en-US" altLang="ko-KR" dirty="0" smtClean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43354"/>
              </p:ext>
            </p:extLst>
          </p:nvPr>
        </p:nvGraphicFramePr>
        <p:xfrm>
          <a:off x="887760" y="2025907"/>
          <a:ext cx="7368480" cy="370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0111"/>
                <a:gridCol w="620836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Seperator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필드 </a:t>
                      </a:r>
                      <a:r>
                        <a:rPr lang="ko-KR" altLang="en-US" baseline="0" dirty="0" err="1" smtClean="0"/>
                        <a:t>구분자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Recode</a:t>
                      </a:r>
                      <a:r>
                        <a:rPr lang="en-US" altLang="ko-KR" baseline="0" dirty="0" smtClean="0"/>
                        <a:t>s </a:t>
                      </a:r>
                      <a:r>
                        <a:rPr lang="en-US" altLang="ko-KR" baseline="0" dirty="0" err="1" smtClean="0"/>
                        <a:t>Seperator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레코드 </a:t>
                      </a:r>
                      <a:r>
                        <a:rPr lang="ko-KR" altLang="en-US" baseline="0" dirty="0" err="1" smtClean="0"/>
                        <a:t>구분자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r>
                        <a:rPr lang="en-US" altLang="ko-KR" baseline="0" dirty="0" smtClean="0"/>
                        <a:t> of Fields (</a:t>
                      </a:r>
                      <a:r>
                        <a:rPr lang="ko-KR" altLang="en-US" baseline="0" dirty="0" smtClean="0"/>
                        <a:t>현재 레코드의 필드 수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 of Records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현재 파일에서 레코드 넘버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입력파일이 여러 개인 경우에 현재파일에서의 </a:t>
                      </a:r>
                      <a:r>
                        <a:rPr lang="en-US" altLang="ko-KR" dirty="0" smtClean="0"/>
                        <a:t>NF</a:t>
                      </a:r>
                      <a:r>
                        <a:rPr lang="ko-KR" altLang="en-US" dirty="0" smtClean="0"/>
                        <a:t>를 표시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출력시의 </a:t>
                      </a:r>
                      <a:r>
                        <a:rPr lang="en-US" altLang="ko-KR" dirty="0" smtClean="0"/>
                        <a:t>FS(</a:t>
                      </a:r>
                      <a:r>
                        <a:rPr lang="en-US" altLang="ko-KR" dirty="0" err="1" smtClean="0"/>
                        <a:t>Ouput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Fidels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Seperator</a:t>
                      </a:r>
                      <a:r>
                        <a:rPr lang="en-US" altLang="ko-KR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출력시의 </a:t>
                      </a:r>
                      <a:r>
                        <a:rPr lang="en-US" altLang="ko-KR" dirty="0" smtClean="0"/>
                        <a:t>RF(</a:t>
                      </a:r>
                      <a:r>
                        <a:rPr lang="en-US" altLang="ko-KR" dirty="0" err="1" smtClean="0"/>
                        <a:t>Ouput</a:t>
                      </a:r>
                      <a:r>
                        <a:rPr lang="en-US" altLang="ko-KR" baseline="0" dirty="0" smtClean="0"/>
                        <a:t> Records </a:t>
                      </a:r>
                      <a:r>
                        <a:rPr lang="en-US" altLang="ko-KR" baseline="0" dirty="0" err="1" smtClean="0"/>
                        <a:t>Seperator</a:t>
                      </a:r>
                      <a:r>
                        <a:rPr lang="en-US" altLang="ko-KR" baseline="0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줄의 레코드 전체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레코드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한 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ko-KR" altLang="en-US" dirty="0" err="1" smtClean="0"/>
                        <a:t>필드값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1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변수와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SED</a:t>
            </a:r>
            <a:r>
              <a:rPr lang="ko-KR" altLang="en-US" dirty="0" smtClean="0"/>
              <a:t>와 마찬가지로 줄 단위 처리임을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" y="1660901"/>
            <a:ext cx="7432654" cy="42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교체하기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필드 </a:t>
            </a:r>
            <a:r>
              <a:rPr lang="ko-KR" altLang="en-US" dirty="0" err="1" smtClean="0"/>
              <a:t>구분자는</a:t>
            </a:r>
            <a:r>
              <a:rPr lang="ko-KR" altLang="en-US" dirty="0" smtClean="0"/>
              <a:t> 스페이스이므로 탭으로 교체해주면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해당하는 필드들이 제대로 나온다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혹은 </a:t>
            </a:r>
            <a:r>
              <a:rPr lang="en-US" altLang="ko-KR" dirty="0" smtClean="0"/>
              <a:t>–F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“\t”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넘겨주면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81" y="1647514"/>
            <a:ext cx="5946413" cy="34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166123</TotalTime>
  <Words>659</Words>
  <Application>Microsoft Office PowerPoint</Application>
  <PresentationFormat>화면 슬라이드 쇼(4:3)</PresentationFormat>
  <Paragraphs>209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Awk, Posting list</vt:lpstr>
      <vt:lpstr>Sed? Awk?</vt:lpstr>
      <vt:lpstr>Awk가 처리할 수 있는 데이터의 형식</vt:lpstr>
      <vt:lpstr>Awk 실습 자료</vt:lpstr>
      <vt:lpstr>Awk 기본 사용법</vt:lpstr>
      <vt:lpstr>Awk script – 이건 안쳐도 됨</vt:lpstr>
      <vt:lpstr>$0? $1?, Awk 내부변수</vt:lpstr>
      <vt:lpstr>Awk 내부 변수와 model</vt:lpstr>
      <vt:lpstr>필드 구분자 교체하기</vt:lpstr>
      <vt:lpstr>Model : BEGIN, ROUTINE, END </vt:lpstr>
      <vt:lpstr>Awk – print</vt:lpstr>
      <vt:lpstr>Awk - printf</vt:lpstr>
      <vt:lpstr>Awk - printf</vt:lpstr>
      <vt:lpstr>Awk – variable</vt:lpstr>
      <vt:lpstr>Awk – array</vt:lpstr>
      <vt:lpstr>Awk - 조건문</vt:lpstr>
      <vt:lpstr>Awk – 반복문, while</vt:lpstr>
      <vt:lpstr>Awk – 반복문, for</vt:lpstr>
      <vt:lpstr>Awk – 반복문, foreach</vt:lpstr>
      <vt:lpstr>Awk- 내장함수</vt:lpstr>
      <vt:lpstr>Awk – 사용자 정의 함수</vt:lpstr>
      <vt:lpstr>Posting list</vt:lpstr>
      <vt:lpstr>Posting list script</vt:lpstr>
      <vt:lpstr>documents</vt:lpstr>
      <vt:lpstr>스크립트 설명</vt:lpstr>
      <vt:lpstr>제출안내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1251</cp:revision>
  <cp:lastPrinted>2016-06-24T02:30:39Z</cp:lastPrinted>
  <dcterms:created xsi:type="dcterms:W3CDTF">2014-06-11T05:15:08Z</dcterms:created>
  <dcterms:modified xsi:type="dcterms:W3CDTF">2017-03-22T03:34:35Z</dcterms:modified>
</cp:coreProperties>
</file>