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1" r:id="rId21"/>
    <p:sldId id="280" r:id="rId22"/>
    <p:sldId id="275" r:id="rId23"/>
    <p:sldId id="276" r:id="rId24"/>
    <p:sldId id="277" r:id="rId25"/>
    <p:sldId id="278" r:id="rId26"/>
    <p:sldId id="282" r:id="rId27"/>
    <p:sldId id="283" r:id="rId28"/>
    <p:sldId id="279" r:id="rId29"/>
    <p:sldId id="284" r:id="rId30"/>
    <p:sldId id="285" r:id="rId31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3" autoAdjust="0"/>
    <p:restoredTop sz="98226" autoAdjust="0"/>
  </p:normalViewPr>
  <p:slideViewPr>
    <p:cSldViewPr snapToGrid="0">
      <p:cViewPr varScale="1">
        <p:scale>
          <a:sx n="79" d="100"/>
          <a:sy n="79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tackoverflow.com/questions/10671667/how-do-i-run-mingw-with-a-scrip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/releases/2.7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ko-KR" altLang="en-US" sz="4400" dirty="0"/>
              <a:t>정보검색 </a:t>
            </a:r>
            <a:r>
              <a:rPr lang="ko-KR" altLang="en-US" sz="4400" dirty="0" err="1" smtClean="0"/>
              <a:t>환경세팅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및 </a:t>
            </a:r>
            <a:r>
              <a:rPr lang="ko-KR" altLang="en-US" sz="4400" dirty="0" err="1" smtClean="0"/>
              <a:t>쉘스크립트</a:t>
            </a:r>
            <a:r>
              <a:rPr lang="ko-KR" altLang="en-US" sz="4400" dirty="0" smtClean="0"/>
              <a:t> 맛보기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IS lab. </a:t>
            </a:r>
            <a:r>
              <a:rPr lang="ko-KR" altLang="en-US" b="1" i="1" dirty="0">
                <a:latin typeface="Book Antiqua" panose="02040602050305030304" pitchFamily="18" charset="0"/>
              </a:rPr>
              <a:t>김건영</a:t>
            </a: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1251744"/>
            <a:ext cx="69056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0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1113631"/>
            <a:ext cx="69627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92" y="914400"/>
            <a:ext cx="5859416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152" y="914400"/>
            <a:ext cx="6293695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pic>
        <p:nvPicPr>
          <p:cNvPr id="5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815" y="914400"/>
            <a:ext cx="6200369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5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환경변수설정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/>
              <a:t>과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둘 다 추가</a:t>
            </a:r>
            <a:endParaRPr lang="en-US" altLang="ko-KR" dirty="0"/>
          </a:p>
          <a:p>
            <a:r>
              <a:rPr lang="en-US" altLang="ko-KR" dirty="0"/>
              <a:t>(;)</a:t>
            </a:r>
            <a:r>
              <a:rPr lang="ko-KR" altLang="en-US" dirty="0"/>
              <a:t>세미콜론으로 </a:t>
            </a:r>
            <a:r>
              <a:rPr lang="ko-KR" altLang="en-US" dirty="0" err="1"/>
              <a:t>디렉토리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en-US" altLang="ko-KR" dirty="0"/>
              <a:t>;c:\python27;c:\</a:t>
            </a:r>
            <a:r>
              <a:rPr lang="en-US" altLang="ko-KR" dirty="0" err="1"/>
              <a:t>mingw</a:t>
            </a:r>
            <a:r>
              <a:rPr lang="en-US" altLang="ko-KR" dirty="0"/>
              <a:t>\bin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 rotWithShape="1">
          <a:blip r:embed="rId2"/>
          <a:srcRect b="69697"/>
          <a:stretch/>
        </p:blipFill>
        <p:spPr>
          <a:xfrm>
            <a:off x="628650" y="920751"/>
            <a:ext cx="7393525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3033"/>
            <a:ext cx="4502149" cy="1611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82751"/>
            <a:ext cx="3886200" cy="16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하나 만들어서 </a:t>
            </a:r>
            <a:r>
              <a:rPr lang="en-US" altLang="ko-KR" dirty="0"/>
              <a:t>test.py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print(“</a:t>
            </a:r>
            <a:r>
              <a:rPr lang="en-US" altLang="ko-KR" dirty="0" err="1"/>
              <a:t>hellow</a:t>
            </a:r>
            <a:r>
              <a:rPr lang="en-US" altLang="ko-KR" dirty="0"/>
              <a:t>, world!”)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왼쪽 </a:t>
            </a:r>
            <a:r>
              <a:rPr lang="en-US" altLang="ko-KR" dirty="0"/>
              <a:t>shift</a:t>
            </a:r>
            <a:r>
              <a:rPr lang="ko-KR" altLang="en-US" dirty="0"/>
              <a:t>를 누른 채 </a:t>
            </a:r>
            <a:r>
              <a:rPr lang="ko-KR" altLang="en-US" dirty="0" err="1"/>
              <a:t>우클릭</a:t>
            </a:r>
            <a:r>
              <a:rPr lang="ko-KR" altLang="en-US" dirty="0"/>
              <a:t> 후 여기서 </a:t>
            </a:r>
            <a:r>
              <a:rPr lang="ko-KR" altLang="en-US" dirty="0" err="1"/>
              <a:t>명령창</a:t>
            </a:r>
            <a:r>
              <a:rPr lang="ko-KR" altLang="en-US" dirty="0"/>
              <a:t> 열기 클릭</a:t>
            </a:r>
            <a:endParaRPr lang="en-US" altLang="ko-KR" dirty="0"/>
          </a:p>
          <a:p>
            <a:r>
              <a:rPr lang="en-US" altLang="ko-KR" dirty="0"/>
              <a:t>python test.py </a:t>
            </a:r>
            <a:r>
              <a:rPr lang="ko-KR" altLang="en-US" dirty="0"/>
              <a:t>작성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5" y="4011139"/>
            <a:ext cx="8035850" cy="5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6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열어둔 </a:t>
            </a:r>
            <a:r>
              <a:rPr lang="en-US" altLang="ko-KR" dirty="0"/>
              <a:t>CMD </a:t>
            </a:r>
            <a:r>
              <a:rPr lang="ko-KR" altLang="en-US" dirty="0"/>
              <a:t>창에서 </a:t>
            </a:r>
            <a:r>
              <a:rPr lang="en-US" altLang="ko-KR" dirty="0"/>
              <a:t>ls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파일 리스트가 열리면 제대로 설치된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Cygwin’s heap </a:t>
            </a:r>
            <a:r>
              <a:rPr lang="ko-KR" altLang="en-US" dirty="0"/>
              <a:t>문제가 뜰 경우 조교 홈페이지에 </a:t>
            </a:r>
            <a:r>
              <a:rPr lang="en-US" altLang="ko-KR" dirty="0"/>
              <a:t>Cygwin’s heap </a:t>
            </a:r>
            <a:r>
              <a:rPr lang="ko-KR" altLang="en-US" dirty="0"/>
              <a:t>문제 해결 링크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*.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스크립트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쓰려면 아래 링크 참조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stackoverflow.com/questions/10671667/how-do-i-run-mingw-with-a-script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0" y="2856614"/>
            <a:ext cx="7460499" cy="13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스크립트란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운영체제와 사용자 사이에 있는 명령어 해석기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쉘스크립트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유틸리티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실행파일 등을 묶어서 쓰기 쉽게 만들어주는 하나의 언어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os shel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13" y="2852810"/>
            <a:ext cx="4330573" cy="325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2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명령어들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s : </a:t>
            </a:r>
            <a:r>
              <a:rPr lang="ko-KR" altLang="en-US" dirty="0" smtClean="0"/>
              <a:t>파일 목록을 보여주는 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ko-KR" altLang="en-US" dirty="0" err="1" smtClean="0"/>
              <a:t>띄워쓰기</a:t>
            </a:r>
            <a:r>
              <a:rPr lang="ko-KR" altLang="en-US" dirty="0" smtClean="0"/>
              <a:t> 후</a:t>
            </a:r>
            <a:r>
              <a:rPr lang="en-US" altLang="ko-KR" dirty="0" smtClean="0"/>
              <a:t>-r , -l, -a, -la </a:t>
            </a:r>
            <a:r>
              <a:rPr lang="ko-KR" altLang="en-US" dirty="0" smtClean="0"/>
              <a:t>등을 붙여서 실행해보자</a:t>
            </a:r>
            <a:endParaRPr lang="en-US" altLang="ko-KR" dirty="0" smtClean="0"/>
          </a:p>
          <a:p>
            <a:r>
              <a:rPr lang="en-US" altLang="ko-KR" dirty="0" smtClean="0"/>
              <a:t>echo : </a:t>
            </a:r>
            <a:r>
              <a:rPr lang="ko-KR" altLang="en-US" dirty="0" smtClean="0"/>
              <a:t>뒤에 오는 문자열을 출력해주는 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echo “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world!” 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at : </a:t>
            </a:r>
            <a:r>
              <a:rPr lang="ko-KR" altLang="en-US" dirty="0" smtClean="0"/>
              <a:t>파일을 처음부터 읽는 명령어</a:t>
            </a:r>
            <a:endParaRPr lang="en-US" altLang="ko-KR" dirty="0" smtClean="0"/>
          </a:p>
          <a:p>
            <a:r>
              <a:rPr lang="en-US" altLang="ko-KR" dirty="0" smtClean="0"/>
              <a:t>Head, tail –n 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숫자만큼 해당 파일의 줄을 읽는 명령어</a:t>
            </a:r>
            <a:endParaRPr lang="en-US" altLang="ko-KR" dirty="0" smtClean="0"/>
          </a:p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폴더 생성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rmdir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폴더제거</a:t>
            </a:r>
            <a:endParaRPr lang="en-US" altLang="ko-KR" dirty="0" smtClean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파일의 권한을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08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Orientation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http://hagazzusa.github.io/</a:t>
            </a:r>
            <a:br>
              <a:rPr lang="en-US" altLang="ko-KR" dirty="0"/>
            </a:br>
            <a:r>
              <a:rPr lang="ko-KR" altLang="en-US" dirty="0"/>
              <a:t>추가 발표 자료 및 각종 링크들</a:t>
            </a:r>
          </a:p>
          <a:p>
            <a:endParaRPr lang="ko-KR" altLang="en-US" dirty="0"/>
          </a:p>
          <a:p>
            <a:r>
              <a:rPr lang="ko-KR" altLang="en-US" dirty="0"/>
              <a:t>실습점수는 교수님 정보검색 페이지 하단에 있는 과제로 계산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71" y="3486424"/>
            <a:ext cx="7737779" cy="23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기본명령어들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Grep : </a:t>
            </a:r>
            <a:r>
              <a:rPr lang="ko-KR" altLang="en-US" dirty="0" smtClean="0"/>
              <a:t>주로 파이프라인과 같이 사용되며 해당 단어가 있는 줄만 출력해준다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Sort : </a:t>
            </a:r>
            <a:r>
              <a:rPr lang="ko-KR" altLang="en-US" dirty="0" smtClean="0"/>
              <a:t>파일 혹은 텍스트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정렬해준다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Wc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파일의 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등의 개수를 구해준다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Tee [</a:t>
            </a:r>
            <a:r>
              <a:rPr lang="en-US" altLang="ko-KR" dirty="0" err="1" smtClean="0"/>
              <a:t>file_path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출력을 </a:t>
            </a:r>
            <a:r>
              <a:rPr lang="en-US" altLang="ko-KR" dirty="0" err="1" smtClean="0"/>
              <a:t>file_path</a:t>
            </a:r>
            <a:r>
              <a:rPr lang="ko-KR" altLang="en-US" dirty="0" smtClean="0"/>
              <a:t>로 저장하면서 화면에 띄운다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08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Pipeline, redirect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Echo “11+9”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echo “11+9” | </a:t>
            </a:r>
            <a:r>
              <a:rPr lang="en-US" altLang="ko-KR" dirty="0" err="1" smtClean="0"/>
              <a:t>bc</a:t>
            </a:r>
            <a:r>
              <a:rPr lang="ko-KR" altLang="en-US" dirty="0"/>
              <a:t> </a:t>
            </a:r>
            <a:r>
              <a:rPr lang="ko-KR" altLang="en-US" dirty="0" smtClean="0"/>
              <a:t>를 적어보자</a:t>
            </a:r>
            <a:endParaRPr lang="en-US" altLang="ko-KR" dirty="0"/>
          </a:p>
          <a:p>
            <a:r>
              <a:rPr lang="en-US" altLang="ko-KR" dirty="0" smtClean="0"/>
              <a:t>|</a:t>
            </a:r>
            <a:r>
              <a:rPr lang="ko-KR" altLang="en-US" dirty="0" smtClean="0"/>
              <a:t>은 파이프라인으로 앞의 명령어의 결과를 뒤의 명령어로 넘겨준다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Echo “</a:t>
            </a:r>
            <a:r>
              <a:rPr lang="en-US" altLang="ko-KR" dirty="0" err="1" smtClean="0"/>
              <a:t>hellow</a:t>
            </a:r>
            <a:r>
              <a:rPr lang="en-US" altLang="ko-KR" dirty="0" smtClean="0"/>
              <a:t> world!” &gt; test.txt </a:t>
            </a:r>
            <a:endParaRPr lang="en-US" altLang="ko-KR" dirty="0"/>
          </a:p>
          <a:p>
            <a:r>
              <a:rPr lang="en-US" altLang="ko-KR" dirty="0" smtClean="0"/>
              <a:t>&gt;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stdout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나가는 출력을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뒤에 오는 파일명으로 바꿔준다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&gt;</a:t>
            </a:r>
            <a:r>
              <a:rPr lang="ko-KR" altLang="en-US" dirty="0" smtClean="0"/>
              <a:t>은 덮어쓰기</a:t>
            </a:r>
            <a:r>
              <a:rPr lang="en-US" altLang="ko-KR" dirty="0" smtClean="0"/>
              <a:t>, &gt;&gt;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이어쓰기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Echo “1+2+3” &gt; t1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 &lt; t1</a:t>
            </a:r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은 해당 파일의 내용을 프로그램으로 넘겨준다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33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#! </a:t>
            </a:r>
            <a:r>
              <a:rPr lang="ko-KR" altLang="en-US" dirty="0" smtClean="0"/>
              <a:t>으로 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첫 줄에서 </a:t>
            </a:r>
            <a:r>
              <a:rPr lang="en-US" altLang="ko-KR" dirty="0" smtClean="0"/>
              <a:t>#!</a:t>
            </a:r>
            <a:r>
              <a:rPr lang="ko-KR" altLang="en-US" dirty="0" smtClean="0"/>
              <a:t>은 어떤 명령어 해석기를 써야 하는지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에게 알려주는 역할을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de-DE" altLang="ko-KR" dirty="0" smtClean="0"/>
              <a:t>#!/bin/sh</a:t>
            </a:r>
            <a:br>
              <a:rPr lang="de-DE" altLang="ko-KR" dirty="0" smtClean="0"/>
            </a:br>
            <a:r>
              <a:rPr lang="de-DE" altLang="ko-KR" dirty="0" smtClean="0"/>
              <a:t>#!/usr/bin/perl</a:t>
            </a:r>
            <a:br>
              <a:rPr lang="de-DE" altLang="ko-KR" dirty="0" smtClean="0"/>
            </a:br>
            <a:r>
              <a:rPr lang="de-DE" altLang="ko-KR" dirty="0" smtClean="0"/>
              <a:t>#!/</a:t>
            </a:r>
            <a:r>
              <a:rPr lang="de-DE" altLang="ko-KR" dirty="0"/>
              <a:t>bin/sed </a:t>
            </a:r>
            <a:r>
              <a:rPr lang="de-DE" altLang="ko-KR" dirty="0" smtClean="0"/>
              <a:t>–f</a:t>
            </a:r>
          </a:p>
          <a:p>
            <a:endParaRPr lang="de-DE" altLang="ko-KR" dirty="0"/>
          </a:p>
          <a:p>
            <a:r>
              <a:rPr lang="de-DE" altLang="ko-KR" dirty="0" smtClean="0"/>
              <a:t>Vim</a:t>
            </a:r>
            <a:r>
              <a:rPr lang="ko-KR" altLang="en-US" dirty="0" smtClean="0"/>
              <a:t>을 써서 다음과 같이 적어보자 </a:t>
            </a:r>
            <a:endParaRPr lang="de-DE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37" y="4017835"/>
            <a:ext cx="5376326" cy="12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4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#! </a:t>
            </a:r>
            <a:r>
              <a:rPr lang="ko-KR" altLang="en-US" dirty="0"/>
              <a:t>으로 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파일을 저장하고 나와서 </a:t>
            </a:r>
            <a:r>
              <a:rPr lang="en-US" altLang="ko-KR" dirty="0" smtClean="0"/>
              <a:t>./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로 실행해보자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파일 권한을 바꿔줘야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코드를 실행 시킬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700 </a:t>
            </a:r>
            <a:r>
              <a:rPr lang="ko-KR" altLang="en-US" dirty="0" smtClean="0"/>
              <a:t>파일 이름 으로 권한을 바꿔주고 실행해보자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02" y="1521332"/>
            <a:ext cx="6556863" cy="11365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40" y="4500752"/>
            <a:ext cx="6060052" cy="11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0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적고 실행해보자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변수의 선언은 </a:t>
            </a:r>
            <a:r>
              <a:rPr lang="en-US" altLang="ko-KR" dirty="0" smtClean="0"/>
              <a:t>$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=</a:t>
            </a:r>
            <a:r>
              <a:rPr lang="ko-KR" altLang="en-US" dirty="0" smtClean="0"/>
              <a:t>좌우 사이를 붙여서 선언한다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이후 선언한 변수를 쓰려면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앞에 </a:t>
            </a:r>
            <a:r>
              <a:rPr lang="en-US" altLang="ko-KR" dirty="0" smtClean="0"/>
              <a:t>$</a:t>
            </a:r>
            <a:r>
              <a:rPr lang="ko-KR" altLang="en-US" dirty="0" smtClean="0"/>
              <a:t>을 붙여 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다시 변수에 새로운 값을 할당할 때에도 </a:t>
            </a:r>
            <a:r>
              <a:rPr lang="en-US" altLang="ko-KR" dirty="0" smtClean="0"/>
              <a:t>$</a:t>
            </a:r>
            <a:r>
              <a:rPr lang="ko-KR" altLang="en-US" dirty="0" smtClean="0"/>
              <a:t>을 쓰지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8" y="1398650"/>
            <a:ext cx="5531998" cy="12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./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의 모든 변수는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문자열기반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옆의 코드는 </a:t>
            </a:r>
            <a:r>
              <a:rPr lang="en-US" altLang="ko-KR" dirty="0" smtClean="0"/>
              <a:t>11+9</a:t>
            </a:r>
            <a:r>
              <a:rPr lang="ko-KR" altLang="en-US" dirty="0" smtClean="0"/>
              <a:t>가 출력됨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명령어 해석기인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을 기초로 하기 때문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계산기인 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 파이프를 연결하여 해결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914400"/>
            <a:ext cx="3385566" cy="1716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55" y="3621371"/>
            <a:ext cx="3476555" cy="14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8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명령어의 결과를 변수로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옆에 있는 </a:t>
            </a:r>
            <a:r>
              <a:rPr lang="en-US" altLang="ko-KR" dirty="0" smtClean="0"/>
              <a:t>`</a:t>
            </a:r>
            <a:r>
              <a:rPr lang="ko-KR" altLang="en-US" dirty="0" smtClean="0"/>
              <a:t>로 명령어를 감쌈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or 3</a:t>
            </a:r>
            <a:r>
              <a:rPr lang="ko-KR" altLang="en-US" dirty="0" smtClean="0"/>
              <a:t>번째 줄과 같이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명령어의 결과가 저장됨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816352"/>
            <a:ext cx="6736080" cy="26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1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[</a:t>
            </a:r>
            <a:r>
              <a:rPr lang="en-US" altLang="ko-KR" dirty="0" err="1" smtClean="0"/>
              <a:t>condtion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then</a:t>
            </a:r>
            <a:br>
              <a:rPr lang="en-US" altLang="ko-KR" dirty="0" smtClean="0"/>
            </a:br>
            <a:r>
              <a:rPr lang="en-US" altLang="ko-KR" dirty="0" smtClean="0"/>
              <a:t>	command</a:t>
            </a:r>
            <a:br>
              <a:rPr lang="en-US" altLang="ko-KR" dirty="0" smtClean="0"/>
            </a:br>
            <a:r>
              <a:rPr lang="en-US" altLang="ko-KR" dirty="0" smtClean="0"/>
              <a:t>else</a:t>
            </a:r>
            <a:br>
              <a:rPr lang="en-US" altLang="ko-KR" dirty="0" smtClean="0"/>
            </a:br>
            <a:r>
              <a:rPr lang="en-US" altLang="ko-KR" dirty="0" smtClean="0"/>
              <a:t>	command</a:t>
            </a:r>
            <a:br>
              <a:rPr lang="en-US" altLang="ko-KR" dirty="0" smtClean="0"/>
            </a:br>
            <a:r>
              <a:rPr lang="en-US" altLang="ko-KR" dirty="0" smtClean="0"/>
              <a:t>fi</a:t>
            </a:r>
          </a:p>
          <a:p>
            <a:endParaRPr lang="en-US" altLang="ko-KR" dirty="0"/>
          </a:p>
          <a:p>
            <a:r>
              <a:rPr lang="en-US" altLang="ko-KR" dirty="0" smtClean="0"/>
              <a:t>(())</a:t>
            </a:r>
            <a:r>
              <a:rPr lang="ko-KR" altLang="en-US" dirty="0" smtClean="0"/>
              <a:t>을 써서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비슷하게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비교문</a:t>
            </a:r>
            <a:r>
              <a:rPr lang="ko-KR" altLang="en-US" dirty="0" smtClean="0"/>
              <a:t> 작성가능</a:t>
            </a:r>
            <a:endParaRPr lang="en-US" altLang="ko-KR" dirty="0" smtClean="0"/>
          </a:p>
          <a:p>
            <a:r>
              <a:rPr lang="ko-KR" altLang="en-US" dirty="0" smtClean="0"/>
              <a:t>이외의 방법들은 명령어들을 실행하고 그 결과값을 써서 비교하므로 </a:t>
            </a:r>
            <a:r>
              <a:rPr lang="ko-KR" altLang="en-US" dirty="0" err="1" smtClean="0"/>
              <a:t>쉘에</a:t>
            </a:r>
            <a:r>
              <a:rPr lang="ko-KR" altLang="en-US" dirty="0" smtClean="0"/>
              <a:t> 익숙해지면 알아보자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509391" cy="341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68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루프</a:t>
            </a:r>
            <a:r>
              <a:rPr lang="en-US" altLang="ko-KR" dirty="0" smtClean="0"/>
              <a:t>, for,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문과는 다름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foreach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r>
              <a:rPr lang="en-US" altLang="ko-KR" b="1" dirty="0"/>
              <a:t>for</a:t>
            </a:r>
            <a:r>
              <a:rPr lang="en-US" altLang="ko-KR" dirty="0"/>
              <a:t> </a:t>
            </a:r>
            <a:r>
              <a:rPr lang="en-US" altLang="ko-KR" i="1" dirty="0" err="1"/>
              <a:t>arg</a:t>
            </a:r>
            <a:r>
              <a:rPr lang="en-US" altLang="ko-KR" dirty="0"/>
              <a:t> in [</a:t>
            </a:r>
            <a:r>
              <a:rPr lang="en-US" altLang="ko-KR" i="1" dirty="0"/>
              <a:t>list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do </a:t>
            </a:r>
            <a:br>
              <a:rPr lang="en-US" altLang="ko-KR" dirty="0"/>
            </a:br>
            <a:r>
              <a:rPr lang="en-US" altLang="ko-KR" i="1" dirty="0"/>
              <a:t>command</a:t>
            </a:r>
            <a:r>
              <a:rPr lang="en-US" altLang="ko-KR" dirty="0"/>
              <a:t>... </a:t>
            </a:r>
            <a:br>
              <a:rPr lang="en-US" altLang="ko-KR" dirty="0"/>
            </a:br>
            <a:r>
              <a:rPr lang="en-US" altLang="ko-KR" dirty="0" smtClean="0"/>
              <a:t>Done</a:t>
            </a:r>
          </a:p>
          <a:p>
            <a:r>
              <a:rPr lang="en-US" altLang="ko-KR" dirty="0"/>
              <a:t>while [</a:t>
            </a:r>
            <a:r>
              <a:rPr lang="en-US" altLang="ko-KR" dirty="0" smtClean="0"/>
              <a:t>condition]</a:t>
            </a:r>
            <a:br>
              <a:rPr lang="en-US" altLang="ko-KR" dirty="0" smtClean="0"/>
            </a:br>
            <a:r>
              <a:rPr lang="en-US" altLang="ko-KR" dirty="0" smtClean="0"/>
              <a:t>do </a:t>
            </a:r>
            <a:br>
              <a:rPr lang="en-US" altLang="ko-KR" dirty="0" smtClean="0"/>
            </a:br>
            <a:r>
              <a:rPr lang="en-US" altLang="ko-KR" dirty="0" smtClean="0"/>
              <a:t>command</a:t>
            </a:r>
            <a:r>
              <a:rPr lang="en-US" altLang="ko-KR" dirty="0"/>
              <a:t>...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done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이중소괄호로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와 비슷하게 구현가능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04" y="1338452"/>
            <a:ext cx="4070838" cy="15876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25484"/>
            <a:ext cx="3294317" cy="19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37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조건과 루프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구구단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배수만 출력하기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62" y="1833372"/>
            <a:ext cx="6596825" cy="41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0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en-US" altLang="ko-KR" dirty="0"/>
              <a:t>shell </a:t>
            </a:r>
            <a:r>
              <a:rPr lang="ko-KR" altLang="en-US" dirty="0"/>
              <a:t>익숙해지기</a:t>
            </a:r>
            <a:endParaRPr lang="en-US" altLang="ko-KR" dirty="0"/>
          </a:p>
          <a:p>
            <a:r>
              <a:rPr lang="en-US" altLang="ko-KR" dirty="0" err="1"/>
              <a:t>Sed</a:t>
            </a:r>
            <a:r>
              <a:rPr lang="en-US" altLang="ko-KR" dirty="0"/>
              <a:t>,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쓸 줄 알기</a:t>
            </a:r>
            <a:endParaRPr lang="en-US" altLang="ko-KR" dirty="0" smtClean="0"/>
          </a:p>
          <a:p>
            <a:r>
              <a:rPr lang="en-US" altLang="ko-KR" dirty="0" smtClean="0"/>
              <a:t>Posting list </a:t>
            </a:r>
            <a:r>
              <a:rPr lang="ko-KR" altLang="en-US" dirty="0" smtClean="0"/>
              <a:t>생성 </a:t>
            </a:r>
            <a:endParaRPr lang="en-US" altLang="ko-KR" dirty="0"/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en-US" altLang="ko-KR" dirty="0" smtClean="0"/>
              <a:t>Scoring</a:t>
            </a:r>
          </a:p>
          <a:p>
            <a:r>
              <a:rPr lang="ko-KR" altLang="en-US" dirty="0" smtClean="0"/>
              <a:t>정보검색기 구현</a:t>
            </a:r>
            <a:endParaRPr lang="en-US" altLang="ko-KR" dirty="0" smtClean="0"/>
          </a:p>
          <a:p>
            <a:r>
              <a:rPr lang="en-US" altLang="ko-KR" dirty="0" smtClean="0"/>
              <a:t>CGI </a:t>
            </a:r>
            <a:r>
              <a:rPr lang="ko-KR" altLang="en-US" dirty="0" smtClean="0"/>
              <a:t>프로그래밍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236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마지막으로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쉘</a:t>
            </a:r>
            <a:r>
              <a:rPr lang="ko-KR" altLang="en-US" dirty="0" smtClean="0"/>
              <a:t> 스크립트를 이용하여 구구단을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배수는 같은 줄에 </a:t>
            </a:r>
            <a:r>
              <a:rPr lang="en-US" altLang="ko-KR" dirty="0" smtClean="0"/>
              <a:t>369 369</a:t>
            </a:r>
            <a:r>
              <a:rPr lang="ko-KR" altLang="en-US" dirty="0" smtClean="0"/>
              <a:t>를 출력하여 </a:t>
            </a:r>
            <a:r>
              <a:rPr lang="en-US" altLang="ko-KR" dirty="0" smtClean="0"/>
              <a:t>grep</a:t>
            </a:r>
            <a:r>
              <a:rPr lang="ko-KR" altLang="en-US" dirty="0" smtClean="0"/>
              <a:t>으로 잡아 </a:t>
            </a:r>
            <a:r>
              <a:rPr lang="en-US" altLang="ko-KR" dirty="0" smtClean="0"/>
              <a:t>ex1.txt</a:t>
            </a:r>
            <a:r>
              <a:rPr lang="ko-KR" altLang="en-US" dirty="0" smtClean="0"/>
              <a:t>에 저장한다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Ex) 2 * 1 = 3</a:t>
            </a:r>
            <a:br>
              <a:rPr lang="en-US" altLang="ko-KR" dirty="0" smtClean="0"/>
            </a:br>
            <a:r>
              <a:rPr lang="en-US" altLang="ko-KR" dirty="0" smtClean="0"/>
              <a:t>3 * 4 = 12 369 369 (| grep “369”)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명령어 </a:t>
            </a:r>
            <a:r>
              <a:rPr lang="en-US" altLang="ko-KR" dirty="0" smtClean="0"/>
              <a:t>tee</a:t>
            </a:r>
            <a:r>
              <a:rPr lang="ko-KR" altLang="en-US" dirty="0" smtClean="0"/>
              <a:t>를 이용한다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Hint ) Command | tee /dev/</a:t>
            </a:r>
            <a:r>
              <a:rPr lang="en-US" altLang="ko-KR" dirty="0" err="1" smtClean="0"/>
              <a:t>stdout</a:t>
            </a:r>
            <a:r>
              <a:rPr lang="ko-KR" altLang="en-US" dirty="0" smtClean="0"/>
              <a:t> </a:t>
            </a:r>
            <a:r>
              <a:rPr lang="en-US" altLang="ko-KR" dirty="0" smtClean="0"/>
              <a:t>| command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789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5~17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5~17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 윈도우에서 본 수업을 진행하고자 한다면 참고바람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54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2.7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https://www.python.org/download/releases/2.7/</a:t>
            </a:r>
            <a:endParaRPr lang="en-US" altLang="ko-KR" dirty="0"/>
          </a:p>
          <a:p>
            <a:r>
              <a:rPr lang="en-US" altLang="ko-KR" dirty="0"/>
              <a:t>C:\python27\ </a:t>
            </a:r>
            <a:r>
              <a:rPr lang="ko-KR" altLang="en-US" dirty="0"/>
              <a:t>폴더로 설치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58575" y="2084326"/>
            <a:ext cx="7732391" cy="3780025"/>
            <a:chOff x="664492" y="2286000"/>
            <a:chExt cx="7793708" cy="381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492" y="2286000"/>
              <a:ext cx="7793708" cy="381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990600" y="4495800"/>
              <a:ext cx="2743200" cy="228600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37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http://www.mingw.org/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6" y="1741427"/>
            <a:ext cx="6891528" cy="41039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49824" y="2779776"/>
            <a:ext cx="2060448" cy="32918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5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계속 누르기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설치 경로 기억</a:t>
            </a:r>
            <a:r>
              <a:rPr lang="en-US" altLang="ko-KR" dirty="0"/>
              <a:t>, or </a:t>
            </a:r>
            <a:r>
              <a:rPr lang="ko-KR" altLang="en-US" dirty="0"/>
              <a:t>쉬운 곳에 설치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창이 나오면 </a:t>
            </a:r>
            <a:r>
              <a:rPr lang="ko-KR" altLang="en-US" dirty="0" smtClean="0"/>
              <a:t>멈춤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1" y="2037083"/>
            <a:ext cx="7922099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1404144"/>
            <a:ext cx="7229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3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1675606"/>
            <a:ext cx="7362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6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161902</TotalTime>
  <Words>460</Words>
  <Application>Microsoft Office PowerPoint</Application>
  <PresentationFormat>화면 슬라이드 쇼(4:3)</PresentationFormat>
  <Paragraphs>139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정보검색 환경세팅 및 쉘스크립트 맛보기</vt:lpstr>
      <vt:lpstr>Orientation</vt:lpstr>
      <vt:lpstr>To do</vt:lpstr>
      <vt:lpstr>5~17 page</vt:lpstr>
      <vt:lpstr>Python 2.7 설치</vt:lpstr>
      <vt:lpstr>MinGW 설치</vt:lpstr>
      <vt:lpstr>MinGW 설치</vt:lpstr>
      <vt:lpstr>MinGW 설치</vt:lpstr>
      <vt:lpstr>MinGW 설치</vt:lpstr>
      <vt:lpstr>MinGW 설치</vt:lpstr>
      <vt:lpstr>MinGW 설치</vt:lpstr>
      <vt:lpstr>환경변수설정</vt:lpstr>
      <vt:lpstr>환경변수설정</vt:lpstr>
      <vt:lpstr>환경변수설정</vt:lpstr>
      <vt:lpstr>환경변수설정</vt:lpstr>
      <vt:lpstr>Python 테스트</vt:lpstr>
      <vt:lpstr>MinGw 테스트</vt:lpstr>
      <vt:lpstr>쉘 스크립트란?</vt:lpstr>
      <vt:lpstr>기본 명령어들</vt:lpstr>
      <vt:lpstr>기본명령어들</vt:lpstr>
      <vt:lpstr>Pipeline, redirect</vt:lpstr>
      <vt:lpstr>#! 으로 시작하기</vt:lpstr>
      <vt:lpstr>#! 으로 시작하기</vt:lpstr>
      <vt:lpstr>변수</vt:lpstr>
      <vt:lpstr>변수</vt:lpstr>
      <vt:lpstr>명령어의 결과를 변수로</vt:lpstr>
      <vt:lpstr>If문</vt:lpstr>
      <vt:lpstr>루프, for, while</vt:lpstr>
      <vt:lpstr>조건과 루프</vt:lpstr>
      <vt:lpstr>마지막으로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1126</cp:revision>
  <cp:lastPrinted>2016-06-24T02:30:39Z</cp:lastPrinted>
  <dcterms:created xsi:type="dcterms:W3CDTF">2014-06-11T05:15:08Z</dcterms:created>
  <dcterms:modified xsi:type="dcterms:W3CDTF">2017-03-08T03:45:20Z</dcterms:modified>
</cp:coreProperties>
</file>