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3D2B-376C-4948-AEC3-126BF6474E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2100-CFAD-4BFA-B86F-D442BDBF26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sirup.github.io/ai/2020/04/21/nlp_data_argument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ugvB5XN5F3srmx_homUo0y9GEnoKll9X?usp=sharing" TargetMode="External"/><Relationship Id="rId2" Type="http://schemas.openxmlformats.org/officeDocument/2006/relationships/hyperlink" Target="https://www.dropbox.com/s/693bnpj1vryep73/Copy%20of%20korquad_baseline_small.ipynb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AI Challenge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김건영</a:t>
            </a:r>
            <a:endParaRPr lang="en-US" altLang="ko-KR" dirty="0" smtClean="0"/>
          </a:p>
          <a:p>
            <a:r>
              <a:rPr lang="en-US" altLang="ko-KR" dirty="0" smtClean="0"/>
              <a:t>uhi7074@gmail.com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사용한것들</a:t>
            </a:r>
            <a:endParaRPr lang="en-US" altLang="ko-KR" dirty="0"/>
          </a:p>
          <a:p>
            <a:pPr lvl="1"/>
            <a:r>
              <a:rPr lang="en-US" altLang="ko-KR" dirty="0" smtClean="0"/>
              <a:t>1. LAMB optimizer</a:t>
            </a:r>
          </a:p>
          <a:p>
            <a:pPr lvl="1"/>
            <a:r>
              <a:rPr lang="en-US" altLang="ko-KR" dirty="0" smtClean="0"/>
              <a:t>2. KorQuAD2 data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KorEDA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random seed tuning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소스코드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LAMB Optimizer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Layer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trust ratio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조정하는 </a:t>
            </a:r>
            <a:r>
              <a:rPr lang="en-US" altLang="ko-KR" dirty="0" smtClean="0"/>
              <a:t>LAMB optimizer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EM 78.68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78.77</a:t>
            </a:r>
            <a:r>
              <a:rPr lang="ko-KR" altLang="en-US" dirty="0" smtClean="0"/>
              <a:t>로 성능향상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KorQuAD2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KorQuAD2</a:t>
            </a:r>
            <a:r>
              <a:rPr lang="ko-KR" altLang="en-US" dirty="0" smtClean="0"/>
              <a:t>의 데이터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EM 78.77 -&gt; 80.67</a:t>
            </a:r>
          </a:p>
          <a:p>
            <a:r>
              <a:rPr lang="en-US" altLang="ko-KR" dirty="0" smtClean="0"/>
              <a:t>F1 88.2 -&gt; 89.43</a:t>
            </a:r>
          </a:p>
          <a:p>
            <a:endParaRPr lang="en-US" altLang="ko-KR" dirty="0"/>
          </a:p>
          <a:p>
            <a:r>
              <a:rPr lang="en-US" altLang="ko-KR" dirty="0" smtClean="0"/>
              <a:t>AI hub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MRC dataset</a:t>
            </a:r>
            <a:r>
              <a:rPr lang="ko-KR" altLang="en-US" dirty="0" smtClean="0"/>
              <a:t>도 써보았지만 성능향상 </a:t>
            </a:r>
            <a:r>
              <a:rPr lang="en-US" altLang="ko-KR" dirty="0" smtClean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KorEDA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https://catsirup.github.io/ai/2020/04/21/nlp_data_argumentation.html</a:t>
            </a:r>
            <a:endParaRPr lang="en-US" altLang="ko-KR" dirty="0"/>
          </a:p>
          <a:p>
            <a:r>
              <a:rPr lang="ko-KR" altLang="en-US" dirty="0" smtClean="0"/>
              <a:t>유의어교체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</a:t>
            </a:r>
            <a:r>
              <a:rPr lang="ko-KR" altLang="en-US" dirty="0" err="1" smtClean="0"/>
              <a:t>스왑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삭제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방법을 사용하여 </a:t>
            </a:r>
            <a:r>
              <a:rPr lang="en-US" altLang="ko-KR" dirty="0" smtClean="0"/>
              <a:t>data augmentation</a:t>
            </a:r>
          </a:p>
          <a:p>
            <a:r>
              <a:rPr lang="ko-KR" altLang="en-US" dirty="0" smtClean="0"/>
              <a:t>상대적으로 적은 </a:t>
            </a:r>
            <a:r>
              <a:rPr lang="en-US" altLang="ko-KR" dirty="0" smtClean="0"/>
              <a:t>KorQuAD2 </a:t>
            </a:r>
            <a:r>
              <a:rPr lang="ko-KR" altLang="en-US" dirty="0" smtClean="0"/>
              <a:t>데이터에 사용시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 80.67 -&gt; 80.99, F1 89.43 -&gt; 89.65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Random seed tuning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논문 이름이 기억 </a:t>
            </a:r>
            <a:r>
              <a:rPr lang="ko-KR" altLang="en-US" dirty="0" err="1" smtClean="0"/>
              <a:t>안나는데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랜덤시드만으로도</a:t>
            </a:r>
            <a:r>
              <a:rPr lang="ko-KR" altLang="en-US" dirty="0" smtClean="0"/>
              <a:t> 충분한 성능 향상이 가능함을 주장한 논문이 있었기에 사용함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EM 80.99 -&gt; 81.16</a:t>
            </a:r>
          </a:p>
          <a:p>
            <a:r>
              <a:rPr lang="en-US" altLang="ko-KR" dirty="0" smtClean="0"/>
              <a:t>F1 89.65 -&gt; 90.02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ipynb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https://www.dropbox.com/s/693bnpj1vryep73/Copy%20of%20korquad_baseline_small.ipynb?dl=0</a:t>
            </a:r>
            <a:endParaRPr lang="en-US" altLang="ko-KR" dirty="0" smtClean="0"/>
          </a:p>
          <a:p>
            <a:r>
              <a:rPr lang="en-US" altLang="ko-KR" dirty="0" smtClean="0"/>
              <a:t>Model, korquad2 data, etc…</a:t>
            </a:r>
          </a:p>
          <a:p>
            <a:r>
              <a:rPr lang="en-US" altLang="ko-KR" smtClean="0">
                <a:hlinkClick r:id="rId3"/>
              </a:rPr>
              <a:t>https://drive.google.com/drive/folders/1ugvB5XN5F3srmx_homUo0y9GEnoKll9X?usp=sharing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147</Words>
  <Application>Microsoft Office PowerPoint</Application>
  <PresentationFormat>화면 슬라이드 쇼(4:3)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AI Challenge</vt:lpstr>
      <vt:lpstr>목차</vt:lpstr>
      <vt:lpstr>1. LAMB Optimizer</vt:lpstr>
      <vt:lpstr>2. KorQuAD2 data</vt:lpstr>
      <vt:lpstr>3. KorEDA</vt:lpstr>
      <vt:lpstr>4. Random seed tuning</vt:lpstr>
      <vt:lpstr>소스코드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Challenge</dc:title>
  <dc:creator>김건영</dc:creator>
  <cp:lastModifiedBy>김건영</cp:lastModifiedBy>
  <cp:revision>2</cp:revision>
  <dcterms:created xsi:type="dcterms:W3CDTF">2020-06-22T12:22:32Z</dcterms:created>
  <dcterms:modified xsi:type="dcterms:W3CDTF">2020-06-22T12:36:46Z</dcterms:modified>
</cp:coreProperties>
</file>