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8" autoAdjust="0"/>
    <p:restoredTop sz="86441" autoAdjust="0"/>
  </p:normalViewPr>
  <p:slideViewPr>
    <p:cSldViewPr snapToGrid="0">
      <p:cViewPr varScale="1">
        <p:scale>
          <a:sx n="72" d="100"/>
          <a:sy n="72" d="100"/>
        </p:scale>
        <p:origin x="11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1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2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TF-IDF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리스트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리스트 읽기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오늘도 출석은 과제제출로 대신합니다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과제 제출 정보는 맨 마지막 페이지에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21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posting list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저번에 했던 예제에 </a:t>
            </a:r>
            <a:r>
              <a:rPr lang="ko-KR" altLang="en-US" dirty="0" err="1" smtClean="0"/>
              <a:t>문서별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0" y="1484757"/>
            <a:ext cx="8317040" cy="44977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/>
          <p:cNvCxnSpPr/>
          <p:nvPr/>
        </p:nvCxnSpPr>
        <p:spPr>
          <a:xfrm flipV="1">
            <a:off x="6778752" y="4669536"/>
            <a:ext cx="18409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7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r>
              <a:rPr lang="ko-KR" altLang="en-US" dirty="0"/>
              <a:t>를 이용한 </a:t>
            </a:r>
            <a:r>
              <a:rPr lang="en-US" altLang="ko-KR" dirty="0"/>
              <a:t>posting list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같이 문서이름 뒤에 </a:t>
            </a:r>
            <a:r>
              <a:rPr lang="en-US" altLang="ko-KR" dirty="0" smtClean="0"/>
              <a:t>#</a:t>
            </a:r>
            <a:r>
              <a:rPr lang="ko-KR" altLang="en-US" dirty="0" smtClean="0"/>
              <a:t>이 붙고 단어가 해당 문서에서 몇 번이나 등장했는지 보여줌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출력을 </a:t>
            </a:r>
            <a:r>
              <a:rPr lang="en-US" altLang="ko-KR" dirty="0" err="1" smtClean="0"/>
              <a:t>post.list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redirection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3" y="1732783"/>
            <a:ext cx="7018973" cy="35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3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TF_IDF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post.list</a:t>
            </a:r>
            <a:r>
              <a:rPr lang="ko-KR" altLang="en-US" dirty="0" smtClean="0"/>
              <a:t>파일 읽어서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사전 형태로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err="1" smtClean="0"/>
              <a:t>만듬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word_tf</a:t>
            </a:r>
            <a:r>
              <a:rPr lang="en-US" altLang="ko-KR" dirty="0" smtClean="0"/>
              <a:t>(term, doc): doc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term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				term frequency</a:t>
            </a:r>
            <a:r>
              <a:rPr lang="ko-KR" altLang="en-US" dirty="0" smtClean="0"/>
              <a:t>를 계산하여 리턴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word_idf</a:t>
            </a:r>
            <a:r>
              <a:rPr lang="en-US" altLang="ko-KR" dirty="0" smtClean="0"/>
              <a:t>(term): term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inverse document 			frequency</a:t>
            </a:r>
            <a:r>
              <a:rPr lang="ko-KR" altLang="en-US" dirty="0" smtClean="0"/>
              <a:t>를 계산하여 리턴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calc_sent_tfidf</a:t>
            </a:r>
            <a:r>
              <a:rPr lang="en-US" altLang="ko-KR" dirty="0" smtClean="0"/>
              <a:t>(sentence): </a:t>
            </a:r>
            <a:r>
              <a:rPr lang="ko-KR" altLang="en-US" dirty="0" smtClean="0"/>
              <a:t>들어온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sentence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tf-idf</a:t>
            </a:r>
            <a:r>
              <a:rPr lang="ko-KR" altLang="en-US" dirty="0" smtClean="0"/>
              <a:t>를 계산하여 리턴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print_sorted_tfidf</a:t>
            </a:r>
            <a:r>
              <a:rPr lang="en-US" altLang="ko-KR" dirty="0"/>
              <a:t>(sentence): </a:t>
            </a:r>
            <a:r>
              <a:rPr lang="en-US" altLang="ko-KR" dirty="0" err="1" smtClean="0"/>
              <a:t>calc_sent_tfidf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결과를 출력해줌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-&gt;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85" y="4860489"/>
            <a:ext cx="16859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7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 </a:t>
            </a:r>
            <a:r>
              <a:rPr lang="ko-KR" altLang="en-US" dirty="0" smtClean="0"/>
              <a:t>클래스 만들기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" y="1081278"/>
            <a:ext cx="8283702" cy="495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09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클래스 만들기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53" y="1002808"/>
            <a:ext cx="8295894" cy="5016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954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클래스 만들기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위 코드를 돌리면 아래와 같은 화면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9" y="1078420"/>
            <a:ext cx="8257101" cy="1372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6" y="3056191"/>
            <a:ext cx="8620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8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과제와 제출정보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No, that would be too easy. Well, we`ll just see how he feels after I...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라는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</a:t>
            </a:r>
            <a:r>
              <a:rPr lang="ko-KR" altLang="en-US" dirty="0" err="1" smtClean="0"/>
              <a:t>캡쳐하여</a:t>
            </a:r>
            <a:r>
              <a:rPr lang="ko-KR" altLang="en-US" dirty="0" smtClean="0"/>
              <a:t> 보내기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gyk@kangwon.ac.kr</a:t>
            </a:r>
            <a:endParaRPr lang="en-US" altLang="ko-KR" dirty="0" smtClean="0"/>
          </a:p>
          <a:p>
            <a:r>
              <a:rPr lang="ko-KR" altLang="en-US" dirty="0" smtClean="0"/>
              <a:t>제목 양식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tf-idf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0510"/>
          <a:stretch/>
        </p:blipFill>
        <p:spPr>
          <a:xfrm>
            <a:off x="418610" y="2613917"/>
            <a:ext cx="8306779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들어가기에 앞서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CS1 </a:t>
            </a:r>
            <a:r>
              <a:rPr lang="ko-KR" altLang="en-US" dirty="0" smtClean="0"/>
              <a:t>서버에서 컴퓨팅을 하되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환경의 파일탐색과 편집기 사용을 위한 </a:t>
            </a:r>
            <a:r>
              <a:rPr lang="ko-KR" altLang="en-US" dirty="0" err="1" smtClean="0"/>
              <a:t>환경세팅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https://winscp.net/eng/download.php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들어가서 </a:t>
            </a:r>
            <a:r>
              <a:rPr lang="en-US" altLang="ko-KR" dirty="0"/>
              <a:t>Download </a:t>
            </a:r>
            <a:r>
              <a:rPr lang="en-US" altLang="ko-KR" dirty="0" err="1"/>
              <a:t>WinSCP</a:t>
            </a:r>
            <a:r>
              <a:rPr lang="en-US" altLang="ko-KR" dirty="0"/>
              <a:t>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파일탐색기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ko-KR" altLang="en-US" dirty="0" smtClean="0"/>
              <a:t>편집기는 아무거나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기본 메모장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내장 메모장</a:t>
            </a:r>
            <a:r>
              <a:rPr lang="en-US" altLang="ko-KR" dirty="0" smtClean="0"/>
              <a:t>, Notepad++, VS code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원하는 거 쓰기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06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Site</a:t>
            </a:r>
            <a:r>
              <a:rPr lang="ko-KR" altLang="en-US" dirty="0" smtClean="0"/>
              <a:t>를 클릭하고 </a:t>
            </a:r>
            <a:r>
              <a:rPr lang="en-US" altLang="ko-KR" dirty="0" smtClean="0"/>
              <a:t>Host name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cs1</a:t>
            </a:r>
            <a:r>
              <a:rPr lang="ko-KR" altLang="en-US" dirty="0" smtClean="0"/>
              <a:t>서버를 적는다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버튼을 클릭하면 왼쪽에 </a:t>
            </a:r>
            <a:r>
              <a:rPr lang="ko-KR" altLang="en-US" dirty="0" err="1" smtClean="0"/>
              <a:t>저장이된다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075059"/>
            <a:ext cx="5962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아이디와 비밀번호를 적어 들어간다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Password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Remember .. </a:t>
            </a:r>
            <a:r>
              <a:rPr lang="ko-KR" altLang="en-US" dirty="0" err="1" smtClean="0"/>
              <a:t>체크시</a:t>
            </a:r>
            <a:r>
              <a:rPr lang="ko-KR" altLang="en-US" dirty="0" smtClean="0"/>
              <a:t> 이번 세션에 한해서 비밀 번호를 저장한다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접속종료시</a:t>
            </a:r>
            <a:r>
              <a:rPr lang="ko-KR" altLang="en-US" dirty="0" smtClean="0"/>
              <a:t> 유지되지 않음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2" y="1362837"/>
            <a:ext cx="3590925" cy="2876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1" y="1362837"/>
            <a:ext cx="35909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3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왼쪽에는 로컬 </a:t>
            </a:r>
            <a:r>
              <a:rPr lang="ko-KR" altLang="en-US" dirty="0" err="1" smtClean="0"/>
              <a:t>디렉토리가</a:t>
            </a:r>
            <a:r>
              <a:rPr lang="ko-KR" altLang="en-US" dirty="0" smtClean="0"/>
              <a:t> 오른쪽에는 원격 서버의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구조가 표시된다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3315"/>
            <a:ext cx="7886700" cy="47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파일을 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에 설정된 편집기로 열린다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별다른 설정이 없다면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내부 편집기를 사용하여 열므로 설정해줘야 한다</a:t>
            </a:r>
            <a:r>
              <a:rPr lang="en-US" altLang="ko-KR" dirty="0" smtClean="0"/>
              <a:t>. –</a:t>
            </a:r>
            <a:r>
              <a:rPr lang="ko-KR" altLang="en-US" dirty="0" smtClean="0"/>
              <a:t>기본 편집기 사용 추천 </a:t>
            </a:r>
            <a:r>
              <a:rPr lang="en-US" altLang="ko-KR" smtClean="0"/>
              <a:t>X-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89" y="2148598"/>
            <a:ext cx="6183821" cy="39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</a:t>
            </a:r>
            <a:r>
              <a:rPr lang="ko-KR" altLang="en-US" dirty="0" smtClean="0"/>
              <a:t>버튼으로 원하는 편집기를 추가하고 </a:t>
            </a:r>
            <a:r>
              <a:rPr lang="en-US" altLang="ko-KR" dirty="0" smtClean="0"/>
              <a:t>Up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순위로 올리면 원하는 편집기로 바로 열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1733481"/>
            <a:ext cx="5211413" cy="44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위와 같이 임시폴더를 이용하여 임시파일이 생성되고 임시파일에 변화가 있다면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가 변화를 알아채어 본래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원격 </a:t>
            </a:r>
            <a:r>
              <a:rPr lang="ko-KR" altLang="en-US" dirty="0" err="1" smtClean="0"/>
              <a:t>서버쪽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임시파일로 대체한다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새파일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03" y="1269682"/>
            <a:ext cx="8748993" cy="412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988" y="3509267"/>
            <a:ext cx="4800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- 7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실행해보기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test.py</a:t>
            </a:r>
            <a:r>
              <a:rPr lang="ko-KR" altLang="en-US" dirty="0" smtClean="0"/>
              <a:t>란 이름의 스크립트파일 생성 후 편집기에서 저장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(Remember password … </a:t>
            </a:r>
            <a:r>
              <a:rPr lang="ko-KR" altLang="en-US" dirty="0" err="1" smtClean="0"/>
              <a:t>비체크</a:t>
            </a:r>
            <a:r>
              <a:rPr lang="ko-KR" altLang="en-US" dirty="0" smtClean="0"/>
              <a:t> 시 저장할 때마다 인증 팝업이 뜬다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r>
              <a:rPr lang="ko-KR" altLang="en-US" dirty="0" err="1" smtClean="0"/>
              <a:t>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test.py </a:t>
            </a:r>
            <a:r>
              <a:rPr lang="ko-KR" altLang="en-US" dirty="0" smtClean="0"/>
              <a:t>입력 시 </a:t>
            </a:r>
            <a:r>
              <a:rPr lang="ko-KR" altLang="en-US" dirty="0" err="1" smtClean="0"/>
              <a:t>헬로우</a:t>
            </a:r>
            <a:r>
              <a:rPr lang="ko-KR" altLang="en-US" dirty="0" smtClean="0"/>
              <a:t> 월드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28" y="1906905"/>
            <a:ext cx="6626543" cy="2111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732" t="46444"/>
          <a:stretch/>
        </p:blipFill>
        <p:spPr>
          <a:xfrm>
            <a:off x="2255520" y="5596128"/>
            <a:ext cx="4621834" cy="6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169538</TotalTime>
  <Words>282</Words>
  <Application>Microsoft Office PowerPoint</Application>
  <PresentationFormat>화면 슬라이드 쇼(4:3)</PresentationFormat>
  <Paragraphs>90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TF-IDF</vt:lpstr>
      <vt:lpstr>들어가기에 앞서</vt:lpstr>
      <vt:lpstr>WinSCP - 1</vt:lpstr>
      <vt:lpstr>WinSCP - 2</vt:lpstr>
      <vt:lpstr>WinSCP - 3</vt:lpstr>
      <vt:lpstr>WinSCP - 4</vt:lpstr>
      <vt:lpstr>WinSCP - 5</vt:lpstr>
      <vt:lpstr>WinSCP - 6</vt:lpstr>
      <vt:lpstr>WinSCP - 7</vt:lpstr>
      <vt:lpstr>오늘 할거</vt:lpstr>
      <vt:lpstr>Awk를 이용한 posting list 작성</vt:lpstr>
      <vt:lpstr>Awk를 이용한 posting list 작성</vt:lpstr>
      <vt:lpstr>TF-IDF 클래스 만들기</vt:lpstr>
      <vt:lpstr>TF-IDF 클래스 만들기 1</vt:lpstr>
      <vt:lpstr>TF-IDF 클래스 만들기 2</vt:lpstr>
      <vt:lpstr>TF-IDF 클래스 만들기 2</vt:lpstr>
      <vt:lpstr>과제와 제출정보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1345</cp:revision>
  <cp:lastPrinted>2016-06-24T02:30:39Z</cp:lastPrinted>
  <dcterms:created xsi:type="dcterms:W3CDTF">2014-06-11T05:15:08Z</dcterms:created>
  <dcterms:modified xsi:type="dcterms:W3CDTF">2018-04-18T06:47:06Z</dcterms:modified>
</cp:coreProperties>
</file>