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68" r:id="rId15"/>
    <p:sldId id="269" r:id="rId16"/>
    <p:sldId id="270" r:id="rId17"/>
    <p:sldId id="271" r:id="rId18"/>
  </p:sldIdLst>
  <p:sldSz cx="9144000" cy="6858000" type="screen4x3"/>
  <p:notesSz cx="6865938" cy="91582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EEF"/>
    <a:srgbClr val="EAEFF7"/>
    <a:srgbClr val="F62EDE"/>
    <a:srgbClr val="00FF00"/>
    <a:srgbClr val="00FF99"/>
    <a:srgbClr val="FFFF00"/>
    <a:srgbClr val="FDECDF"/>
    <a:srgbClr val="FF6600"/>
    <a:srgbClr val="0066FF"/>
    <a:srgbClr val="FEF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48" autoAdjust="0"/>
    <p:restoredTop sz="86441" autoAdjust="0"/>
  </p:normalViewPr>
  <p:slideViewPr>
    <p:cSldViewPr snapToGrid="0">
      <p:cViewPr varScale="1">
        <p:scale>
          <a:sx n="79" d="100"/>
          <a:sy n="79" d="100"/>
        </p:scale>
        <p:origin x="62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34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6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9110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886A8-3B34-4F59-9996-921328CDA452}" type="datetimeFigureOut">
              <a:rPr lang="ko-KR" altLang="en-US" smtClean="0"/>
              <a:pPr/>
              <a:t>2017-04-18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9110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C3953-BAC1-467D-B0FD-309E658183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152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5E60D-F1CA-4663-8A94-573EEC285FF9}" type="datetimeFigureOut">
              <a:rPr lang="ko-KR" altLang="en-US" smtClean="0"/>
              <a:pPr/>
              <a:t>2017-04-18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4588"/>
            <a:ext cx="4122738" cy="3090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407426"/>
            <a:ext cx="5492750" cy="360607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DBCE3-A6F0-4DE2-BD14-AEA008D9CD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8025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DBCE3-A6F0-4DE2-BD14-AEA008D9CD4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109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DBCE3-A6F0-4DE2-BD14-AEA008D9CD42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212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DBCE3-A6F0-4DE2-BD14-AEA008D9CD42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426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55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6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68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Tx/>
              <a:buFontTx/>
              <a:buBlip>
                <a:blip r:embed="rId2"/>
              </a:buBlip>
              <a:defRPr baseline="0">
                <a:latin typeface="Book Antiqua" panose="02040602050305030304" pitchFamily="18" charset="0"/>
              </a:defRPr>
            </a:lvl1pPr>
            <a:lvl2pPr>
              <a:buClr>
                <a:srgbClr val="002060"/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2pPr>
            <a:lvl3pPr>
              <a:buClr>
                <a:schemeClr val="accent2">
                  <a:lumMod val="5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3pPr>
            <a:lvl4pPr>
              <a:buClr>
                <a:schemeClr val="accent6">
                  <a:lumMod val="75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4pPr>
            <a:lvl5pPr>
              <a:buClr>
                <a:schemeClr val="accent4">
                  <a:lumMod val="60000"/>
                  <a:lumOff val="4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4102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59672"/>
            <a:ext cx="7886700" cy="1657435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403335"/>
            <a:ext cx="7886700" cy="368631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1922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2688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4726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434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>
            <a:noAutofit/>
          </a:bodyPr>
          <a:lstStyle>
            <a:lvl1pPr algn="ctr">
              <a:defRPr sz="16600" b="1" baseline="0">
                <a:latin typeface="Book Antiqua" panose="02040602050305030304" pitchFamily="18" charset="0"/>
                <a:ea typeface="굴림" panose="020B0600000101010101" pitchFamily="50" charset="-127"/>
              </a:defRPr>
            </a:lvl1pPr>
          </a:lstStyle>
          <a:p>
            <a:r>
              <a:rPr lang="en-US" dirty="0" smtClean="0"/>
              <a:t>Q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08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1094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1212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97104"/>
            <a:ext cx="7886700" cy="5178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400"/>
            <a:ext cx="7886700" cy="5189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마스터 텍스트 스타일을 편집합니다</a:t>
            </a:r>
          </a:p>
          <a:p>
            <a:pPr marL="685800" marR="0" lvl="1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둘째 수준</a:t>
            </a: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셋째 수준</a:t>
            </a:r>
          </a:p>
          <a:p>
            <a:pPr marL="1600200" marR="0" lvl="3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넷째 수준</a:t>
            </a:r>
          </a:p>
          <a:p>
            <a:pPr marL="2057400" marR="0" lvl="4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다섯째 수준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𝐼𝑛𝑡𝑒𝑙𝑙𝑖𝑔𝑒𝑛𝑡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𝑠𝑜𝑓𝑡𝑤𝑎𝑟𝑒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𝐿𝑎𝑏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sz="2000" b="0" i="1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  <a:blipFill rotWithShape="0">
                <a:blip r:embed="rId1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/>
          <p:cNvGrpSpPr/>
          <p:nvPr userDrawn="1"/>
        </p:nvGrpSpPr>
        <p:grpSpPr>
          <a:xfrm>
            <a:off x="6503619" y="6402557"/>
            <a:ext cx="2440237" cy="338554"/>
            <a:chOff x="6164350" y="6437257"/>
            <a:chExt cx="2482424" cy="376119"/>
          </a:xfrm>
        </p:grpSpPr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4350" y="6437257"/>
              <a:ext cx="855922" cy="345515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 userDrawn="1"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85" t="17559" b="21961"/>
            <a:stretch/>
          </p:blipFill>
          <p:spPr>
            <a:xfrm>
              <a:off x="7029407" y="6525343"/>
              <a:ext cx="1617367" cy="2880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152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 baseline="0">
          <a:solidFill>
            <a:schemeClr val="tx1"/>
          </a:solidFill>
          <a:latin typeface="Book Antiqua" panose="02040602050305030304" pitchFamily="18" charset="0"/>
          <a:ea typeface="돋움" panose="020B0600000101010101" pitchFamily="50" charset="-127"/>
          <a:cs typeface="+mj-cs"/>
        </a:defRPr>
      </a:lvl1pPr>
    </p:titleStyle>
    <p:bodyStyle>
      <a:lvl1pPr marL="228600" marR="0" indent="-228600" algn="l" defTabSz="914400" rtl="0" eaLnBrk="1" fontAlgn="auto" latinLnBrk="1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strike="noStrike" kern="1200" baseline="0">
          <a:solidFill>
            <a:schemeClr val="tx1"/>
          </a:solidFill>
          <a:latin typeface="돋움" panose="020B0600000101010101" pitchFamily="50" charset="-127"/>
          <a:ea typeface="돋움" panose="020B0600000101010101" pitchFamily="50" charset="-127"/>
          <a:cs typeface="+mn-cs"/>
        </a:defRPr>
      </a:lvl1pPr>
      <a:lvl2pPr marL="6858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2pPr>
      <a:lvl3pPr marL="11430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3pPr>
      <a:lvl4pPr marL="16002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4pPr>
      <a:lvl5pPr marL="20574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mailto:gyk@kangwon.ac.k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inscp.net/eng/download.ph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180" y="1122363"/>
            <a:ext cx="9037640" cy="1551826"/>
          </a:xfrm>
        </p:spPr>
        <p:txBody>
          <a:bodyPr/>
          <a:lstStyle/>
          <a:p>
            <a:r>
              <a:rPr lang="en-US" altLang="ko-KR" sz="4400" dirty="0" smtClean="0"/>
              <a:t>TF-IDF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2840736"/>
            <a:ext cx="6858000" cy="2802980"/>
          </a:xfrm>
        </p:spPr>
        <p:txBody>
          <a:bodyPr>
            <a:normAutofit/>
          </a:bodyPr>
          <a:lstStyle/>
          <a:p>
            <a:endParaRPr lang="en-US" altLang="ko-KR" dirty="0">
              <a:latin typeface="Book Antiqua" panose="02040602050305030304" pitchFamily="18" charset="0"/>
            </a:endParaRPr>
          </a:p>
          <a:p>
            <a:endParaRPr lang="en-US" altLang="ko-KR" dirty="0" smtClean="0">
              <a:latin typeface="Book Antiqua" panose="02040602050305030304" pitchFamily="18" charset="0"/>
            </a:endParaRPr>
          </a:p>
          <a:p>
            <a:r>
              <a:rPr lang="en-US" altLang="ko-KR" b="1" i="1" dirty="0" smtClean="0">
                <a:latin typeface="Book Antiqua" panose="02040602050305030304" pitchFamily="18" charset="0"/>
              </a:rPr>
              <a:t>IS </a:t>
            </a:r>
            <a:r>
              <a:rPr lang="en-US" altLang="ko-KR" b="1" i="1" dirty="0">
                <a:latin typeface="Book Antiqua" panose="02040602050305030304" pitchFamily="18" charset="0"/>
              </a:rPr>
              <a:t>lab. </a:t>
            </a:r>
            <a:r>
              <a:rPr lang="ko-KR" altLang="en-US" b="1" dirty="0" smtClean="0">
                <a:latin typeface="Book Antiqua" panose="02040602050305030304" pitchFamily="18" charset="0"/>
              </a:rPr>
              <a:t>김건영</a:t>
            </a:r>
            <a:endParaRPr lang="en-US" altLang="ko-KR" b="1" dirty="0" smtClean="0">
              <a:latin typeface="Book Antiqua" panose="02040602050305030304" pitchFamily="18" charset="0"/>
            </a:endParaRPr>
          </a:p>
          <a:p>
            <a:endParaRPr lang="en-US" altLang="ko-KR" b="1" i="1" dirty="0">
              <a:latin typeface="Book Antiqua" panose="02040602050305030304" pitchFamily="18" charset="0"/>
            </a:endParaRPr>
          </a:p>
          <a:p>
            <a:r>
              <a:rPr lang="en-US" altLang="ko-KR" dirty="0"/>
              <a:t>http://hagazzusa.github.io/</a:t>
            </a:r>
            <a:endParaRPr lang="ko-KR" altLang="en-US" b="1" i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946915"/>
      </p:ext>
    </p:extLst>
  </p:cSld>
  <p:clrMapOvr>
    <a:masterClrMapping/>
  </p:clrMapOvr>
  <p:transition advTm="16162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오늘 할거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Awk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포스팅</a:t>
            </a:r>
            <a:r>
              <a:rPr lang="ko-KR" altLang="en-US" dirty="0" smtClean="0"/>
              <a:t> 리스트 만들기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Python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포스팅</a:t>
            </a:r>
            <a:r>
              <a:rPr lang="ko-KR" altLang="en-US" dirty="0" smtClean="0"/>
              <a:t> 리스트 읽기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Tf-idf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오늘도 출석은 과제제출로 대신합니다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과제 제출 정보는 맨 마지막 페이지에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7219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Awk</a:t>
            </a:r>
            <a:r>
              <a:rPr lang="ko-KR" altLang="en-US" dirty="0" smtClean="0"/>
              <a:t>를 이용한 </a:t>
            </a:r>
            <a:r>
              <a:rPr lang="en-US" altLang="ko-KR" dirty="0" smtClean="0"/>
              <a:t>posting list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저번에 했던 예제에 </a:t>
            </a:r>
            <a:r>
              <a:rPr lang="ko-KR" altLang="en-US" dirty="0" err="1" smtClean="0"/>
              <a:t>문서별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tf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80" y="1484757"/>
            <a:ext cx="8317040" cy="449775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직선 연결선 6"/>
          <p:cNvCxnSpPr/>
          <p:nvPr/>
        </p:nvCxnSpPr>
        <p:spPr>
          <a:xfrm flipV="1">
            <a:off x="6778752" y="4669536"/>
            <a:ext cx="184099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577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Awk</a:t>
            </a:r>
            <a:r>
              <a:rPr lang="ko-KR" altLang="en-US" dirty="0"/>
              <a:t>를 이용한 </a:t>
            </a:r>
            <a:r>
              <a:rPr lang="en-US" altLang="ko-KR" dirty="0"/>
              <a:t>posting list </a:t>
            </a:r>
            <a:r>
              <a:rPr lang="ko-KR" altLang="en-US" dirty="0"/>
              <a:t>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다음과 같이 문서이름 뒤에 </a:t>
            </a:r>
            <a:r>
              <a:rPr lang="en-US" altLang="ko-KR" dirty="0" smtClean="0"/>
              <a:t>#</a:t>
            </a:r>
            <a:r>
              <a:rPr lang="ko-KR" altLang="en-US" dirty="0" smtClean="0"/>
              <a:t>이 붙고 단어가 해당 문서에서 몇 번이나 등장했는지 보여줌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위 출력을 </a:t>
            </a:r>
            <a:r>
              <a:rPr lang="en-US" altLang="ko-KR" dirty="0" err="1" smtClean="0"/>
              <a:t>post.list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redirection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513" y="1732783"/>
            <a:ext cx="7018973" cy="355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537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TF-IDF </a:t>
            </a:r>
            <a:r>
              <a:rPr lang="ko-KR" altLang="en-US" dirty="0" smtClean="0"/>
              <a:t>클래스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Class TF_IDF</a:t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post.list</a:t>
            </a:r>
            <a:r>
              <a:rPr lang="ko-KR" altLang="en-US" dirty="0" smtClean="0"/>
              <a:t>파일 읽어서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사전 형태로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	</a:t>
            </a:r>
            <a:r>
              <a:rPr lang="ko-KR" altLang="en-US" dirty="0" err="1" smtClean="0"/>
              <a:t>만듬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word_tf</a:t>
            </a:r>
            <a:r>
              <a:rPr lang="en-US" altLang="ko-KR" dirty="0" smtClean="0"/>
              <a:t>(term, doc): doc</a:t>
            </a:r>
            <a:r>
              <a:rPr lang="ko-KR" altLang="en-US" dirty="0" smtClean="0"/>
              <a:t>에 있는 </a:t>
            </a:r>
            <a:r>
              <a:rPr lang="en-US" altLang="ko-KR" dirty="0" smtClean="0"/>
              <a:t>term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				term frequency</a:t>
            </a:r>
            <a:r>
              <a:rPr lang="ko-KR" altLang="en-US" dirty="0" smtClean="0"/>
              <a:t>를 계산하여 리턴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word_idf</a:t>
            </a:r>
            <a:r>
              <a:rPr lang="en-US" altLang="ko-KR" dirty="0" smtClean="0"/>
              <a:t>(term): term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inverse document 			frequency</a:t>
            </a:r>
            <a:r>
              <a:rPr lang="ko-KR" altLang="en-US" dirty="0" smtClean="0"/>
              <a:t>를 계산하여 리턴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calc_sent_tfidf</a:t>
            </a:r>
            <a:r>
              <a:rPr lang="en-US" altLang="ko-KR" dirty="0" smtClean="0"/>
              <a:t>(sentence): </a:t>
            </a:r>
            <a:r>
              <a:rPr lang="ko-KR" altLang="en-US" dirty="0" smtClean="0"/>
              <a:t>들어온 </a:t>
            </a:r>
            <a:r>
              <a:rPr lang="en-US" altLang="ko-KR" dirty="0" smtClean="0"/>
              <a:t>query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sentence</a:t>
            </a:r>
            <a:br>
              <a:rPr lang="en-US" altLang="ko-KR" dirty="0" smtClean="0"/>
            </a:br>
            <a:r>
              <a:rPr lang="en-US" altLang="ko-KR" dirty="0" smtClean="0"/>
              <a:t>		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tf-idf</a:t>
            </a:r>
            <a:r>
              <a:rPr lang="ko-KR" altLang="en-US" dirty="0" smtClean="0"/>
              <a:t>를 계산하여 리턴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print_sorted_tfidf</a:t>
            </a:r>
            <a:r>
              <a:rPr lang="en-US" altLang="ko-KR" dirty="0"/>
              <a:t>(sentence): </a:t>
            </a:r>
            <a:r>
              <a:rPr lang="en-US" altLang="ko-KR" dirty="0" err="1" smtClean="0"/>
              <a:t>calc_sent_tfidf</a:t>
            </a:r>
            <a:r>
              <a:rPr lang="ko-KR" altLang="en-US" dirty="0" smtClean="0"/>
              <a:t>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	</a:t>
            </a:r>
            <a:r>
              <a:rPr lang="ko-KR" altLang="en-US" dirty="0" smtClean="0"/>
              <a:t>결과를 출력해줌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			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		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구조</a:t>
            </a:r>
            <a:r>
              <a:rPr lang="en-US" altLang="ko-KR" dirty="0" smtClean="0"/>
              <a:t>-&gt;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885" y="4860489"/>
            <a:ext cx="168592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373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TF-IDF </a:t>
            </a:r>
            <a:r>
              <a:rPr lang="ko-KR" altLang="en-US" dirty="0" smtClean="0"/>
              <a:t>클래스 만들기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49" y="1081278"/>
            <a:ext cx="8283702" cy="49534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2096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TF-IDF </a:t>
            </a:r>
            <a:r>
              <a:rPr lang="ko-KR" altLang="en-US" dirty="0"/>
              <a:t>클래스 만들기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053" y="1002808"/>
            <a:ext cx="8295894" cy="50163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49544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TF-IDF </a:t>
            </a:r>
            <a:r>
              <a:rPr lang="ko-KR" altLang="en-US" dirty="0"/>
              <a:t>클래스 만들기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위 코드를 돌리면 아래와 같은 화면 출력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49" y="1078420"/>
            <a:ext cx="8257101" cy="13721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6" y="3056191"/>
            <a:ext cx="86201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488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과제와 제출정보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No, that would be too easy. Well, we`ll just see how he feels after I...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라는 </a:t>
            </a:r>
            <a:r>
              <a:rPr lang="en-US" altLang="ko-KR" dirty="0" smtClean="0"/>
              <a:t>query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tf-idf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결과를 </a:t>
            </a:r>
            <a:r>
              <a:rPr lang="ko-KR" altLang="en-US" dirty="0" err="1" smtClean="0"/>
              <a:t>캡쳐하여</a:t>
            </a:r>
            <a:r>
              <a:rPr lang="ko-KR" altLang="en-US" dirty="0" smtClean="0"/>
              <a:t> 보내기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Ex)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제출 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gyk@kangwon.ac.kr</a:t>
            </a:r>
            <a:endParaRPr lang="en-US" altLang="ko-KR" dirty="0" smtClean="0"/>
          </a:p>
          <a:p>
            <a:r>
              <a:rPr lang="ko-KR" altLang="en-US" dirty="0" smtClean="0"/>
              <a:t>제목 양식 </a:t>
            </a:r>
            <a:r>
              <a:rPr lang="en-US" altLang="ko-KR" dirty="0" smtClean="0"/>
              <a:t>: [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]</a:t>
            </a:r>
            <a:r>
              <a:rPr lang="en-US" altLang="ko-KR" dirty="0" err="1" smtClean="0"/>
              <a:t>tf-idf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r="30510"/>
          <a:stretch/>
        </p:blipFill>
        <p:spPr>
          <a:xfrm>
            <a:off x="418610" y="2613917"/>
            <a:ext cx="8306779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51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들어가기에 앞서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CS1 </a:t>
            </a:r>
            <a:r>
              <a:rPr lang="ko-KR" altLang="en-US" dirty="0" smtClean="0"/>
              <a:t>서버에서 컴퓨팅을 하되 </a:t>
            </a:r>
            <a:r>
              <a:rPr lang="en-US" altLang="ko-KR" dirty="0" smtClean="0"/>
              <a:t>GUI</a:t>
            </a:r>
            <a:r>
              <a:rPr lang="ko-KR" altLang="en-US" dirty="0" smtClean="0"/>
              <a:t>환경의 파일탐색과 편집기 사용을 위한 </a:t>
            </a:r>
            <a:r>
              <a:rPr lang="ko-KR" altLang="en-US" dirty="0" err="1" smtClean="0"/>
              <a:t>환경세팅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https://winscp.net/eng/download.php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들어가서 </a:t>
            </a:r>
            <a:r>
              <a:rPr lang="en-US" altLang="ko-KR" dirty="0"/>
              <a:t>Download </a:t>
            </a:r>
            <a:r>
              <a:rPr lang="en-US" altLang="ko-KR" dirty="0" err="1"/>
              <a:t>WinSCP</a:t>
            </a:r>
            <a:r>
              <a:rPr lang="en-US" altLang="ko-KR" dirty="0"/>
              <a:t> </a:t>
            </a:r>
            <a:r>
              <a:rPr lang="ko-KR" altLang="en-US" dirty="0" smtClean="0"/>
              <a:t>클릭 </a:t>
            </a:r>
            <a:r>
              <a:rPr lang="en-US" altLang="ko-KR" dirty="0" smtClean="0"/>
              <a:t>[</a:t>
            </a:r>
            <a:r>
              <a:rPr lang="ko-KR" altLang="en-US" dirty="0" smtClean="0"/>
              <a:t>파일탐색기</a:t>
            </a:r>
            <a:r>
              <a:rPr lang="en-US" altLang="ko-KR" dirty="0" smtClean="0"/>
              <a:t>]</a:t>
            </a:r>
          </a:p>
          <a:p>
            <a:endParaRPr lang="en-US" altLang="ko-KR" dirty="0"/>
          </a:p>
          <a:p>
            <a:r>
              <a:rPr lang="ko-KR" altLang="en-US" dirty="0" smtClean="0"/>
              <a:t>편집기는 아무거나 </a:t>
            </a:r>
            <a:r>
              <a:rPr lang="en-US" altLang="ko-KR" dirty="0" smtClean="0"/>
              <a:t>(</a:t>
            </a:r>
            <a:r>
              <a:rPr lang="ko-KR" altLang="en-US" dirty="0" smtClean="0"/>
              <a:t>윈도우 기본 메모장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winscp</a:t>
            </a:r>
            <a:r>
              <a:rPr lang="ko-KR" altLang="en-US" dirty="0" smtClean="0"/>
              <a:t>내장 메모장</a:t>
            </a:r>
            <a:r>
              <a:rPr lang="en-US" altLang="ko-KR" dirty="0" smtClean="0"/>
              <a:t>, Notepad++, VS code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 </a:t>
            </a:r>
            <a:r>
              <a:rPr lang="ko-KR" altLang="en-US" dirty="0" smtClean="0"/>
              <a:t>원하는 거 쓰기</a:t>
            </a:r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40630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WinSCP</a:t>
            </a:r>
            <a:r>
              <a:rPr lang="en-US" altLang="ko-KR" dirty="0" smtClean="0"/>
              <a:t> - 1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New Site</a:t>
            </a:r>
            <a:r>
              <a:rPr lang="ko-KR" altLang="en-US" dirty="0" smtClean="0"/>
              <a:t>를 클릭하고 </a:t>
            </a:r>
            <a:r>
              <a:rPr lang="en-US" altLang="ko-KR" dirty="0" smtClean="0"/>
              <a:t>Host name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cs1</a:t>
            </a:r>
            <a:r>
              <a:rPr lang="ko-KR" altLang="en-US" dirty="0" smtClean="0"/>
              <a:t>서버를 적는다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아래 </a:t>
            </a:r>
            <a:r>
              <a:rPr lang="en-US" altLang="ko-KR" dirty="0" smtClean="0"/>
              <a:t>Save</a:t>
            </a:r>
            <a:r>
              <a:rPr lang="ko-KR" altLang="en-US" dirty="0" smtClean="0"/>
              <a:t>버튼을 클릭하면 왼쪽에 </a:t>
            </a:r>
            <a:r>
              <a:rPr lang="ko-KR" altLang="en-US" dirty="0" err="1" smtClean="0"/>
              <a:t>저장이된다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2075059"/>
            <a:ext cx="59626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333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WinSCP</a:t>
            </a:r>
            <a:r>
              <a:rPr lang="en-US" altLang="ko-KR" dirty="0" smtClean="0"/>
              <a:t> - 2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아이디와 비밀번호를 적어 들어간다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Password</a:t>
            </a:r>
            <a:r>
              <a:rPr lang="ko-KR" altLang="en-US" dirty="0" smtClean="0"/>
              <a:t>아래 </a:t>
            </a:r>
            <a:r>
              <a:rPr lang="en-US" altLang="ko-KR" dirty="0" smtClean="0"/>
              <a:t>Remember .. </a:t>
            </a:r>
            <a:r>
              <a:rPr lang="ko-KR" altLang="en-US" dirty="0" err="1" smtClean="0"/>
              <a:t>체크시</a:t>
            </a:r>
            <a:r>
              <a:rPr lang="ko-KR" altLang="en-US" dirty="0" smtClean="0"/>
              <a:t> 이번 세션에 한해서 비밀 번호를 저장한다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접속종료시</a:t>
            </a:r>
            <a:r>
              <a:rPr lang="ko-KR" altLang="en-US" dirty="0" smtClean="0"/>
              <a:t> 유지되지 않음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692" y="1362837"/>
            <a:ext cx="3590925" cy="28765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021" y="1362837"/>
            <a:ext cx="35909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034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WinSCP</a:t>
            </a:r>
            <a:r>
              <a:rPr lang="en-US" altLang="ko-KR" dirty="0" smtClean="0"/>
              <a:t> - 3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왼쪽에는 로컬 </a:t>
            </a:r>
            <a:r>
              <a:rPr lang="ko-KR" altLang="en-US" dirty="0" err="1" smtClean="0"/>
              <a:t>디렉토리가</a:t>
            </a:r>
            <a:r>
              <a:rPr lang="ko-KR" altLang="en-US" dirty="0" smtClean="0"/>
              <a:t> 오른쪽에는 원격 서버의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구조가 표시된다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703315"/>
            <a:ext cx="7886700" cy="470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299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WinSCP</a:t>
            </a:r>
            <a:r>
              <a:rPr lang="en-US" altLang="ko-KR" dirty="0" smtClean="0"/>
              <a:t> - 4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파일을 더블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winscp</a:t>
            </a:r>
            <a:r>
              <a:rPr lang="ko-KR" altLang="en-US" dirty="0" smtClean="0"/>
              <a:t>에 설정된 편집기로 열린다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별다른 설정이 없다면 </a:t>
            </a:r>
            <a:r>
              <a:rPr lang="en-US" altLang="ko-KR" dirty="0" err="1" smtClean="0"/>
              <a:t>winscp</a:t>
            </a:r>
            <a:r>
              <a:rPr lang="ko-KR" altLang="en-US" dirty="0" smtClean="0"/>
              <a:t>내부 편집기를 사용하여 열므로 설정해줘야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089" y="2148598"/>
            <a:ext cx="6183821" cy="395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452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WinSCP</a:t>
            </a:r>
            <a:r>
              <a:rPr lang="en-US" altLang="ko-KR" dirty="0" smtClean="0"/>
              <a:t> - 5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Add</a:t>
            </a:r>
            <a:r>
              <a:rPr lang="ko-KR" altLang="en-US" dirty="0" smtClean="0"/>
              <a:t>버튼으로 원하는 편집기를 추가하고 </a:t>
            </a:r>
            <a:r>
              <a:rPr lang="en-US" altLang="ko-KR" dirty="0" smtClean="0"/>
              <a:t>Up</a:t>
            </a:r>
            <a:r>
              <a:rPr lang="ko-KR" altLang="en-US" dirty="0" smtClean="0"/>
              <a:t>을 이용하여 </a:t>
            </a:r>
            <a:r>
              <a:rPr lang="en-US" altLang="ko-KR" dirty="0" smtClean="0"/>
              <a:t>1</a:t>
            </a:r>
            <a:r>
              <a:rPr lang="ko-KR" altLang="en-US" dirty="0" smtClean="0"/>
              <a:t>순위로 올리면 원하는 편집기로 바로 열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720" y="1733481"/>
            <a:ext cx="5211413" cy="445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612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WinSCP</a:t>
            </a:r>
            <a:r>
              <a:rPr lang="en-US" altLang="ko-KR" dirty="0" smtClean="0"/>
              <a:t> - 6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위와 같이 임시폴더를 이용하여 임시파일이 생성되고 임시파일에 변화가 있다면 </a:t>
            </a:r>
            <a:r>
              <a:rPr lang="en-US" altLang="ko-KR" dirty="0" err="1" smtClean="0"/>
              <a:t>WinSCP</a:t>
            </a:r>
            <a:r>
              <a:rPr lang="ko-KR" altLang="en-US" dirty="0" smtClean="0"/>
              <a:t>가 변화를 알아채어 본래 파일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원격 </a:t>
            </a:r>
            <a:r>
              <a:rPr lang="ko-KR" altLang="en-US" dirty="0" err="1" smtClean="0"/>
              <a:t>서버쪽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임시파일로 대체한다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새파일</a:t>
            </a:r>
            <a:r>
              <a:rPr lang="ko-KR" altLang="en-US" dirty="0" smtClean="0"/>
              <a:t> 추가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03" y="1269682"/>
            <a:ext cx="8748993" cy="4128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1988" y="3509267"/>
            <a:ext cx="480060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888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WinSCP</a:t>
            </a:r>
            <a:r>
              <a:rPr lang="en-US" altLang="ko-KR" dirty="0" smtClean="0"/>
              <a:t> - 7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WinSCP</a:t>
            </a:r>
            <a:r>
              <a:rPr lang="ko-KR" altLang="en-US" dirty="0" smtClean="0"/>
              <a:t>를 이용하여 </a:t>
            </a:r>
            <a:r>
              <a:rPr lang="en-US" altLang="ko-KR" dirty="0" smtClean="0"/>
              <a:t>python </a:t>
            </a:r>
            <a:r>
              <a:rPr lang="ko-KR" altLang="en-US" dirty="0" smtClean="0"/>
              <a:t>실행해보기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test.py</a:t>
            </a:r>
            <a:r>
              <a:rPr lang="ko-KR" altLang="en-US" dirty="0" smtClean="0"/>
              <a:t>란 이름의 스크립트파일 생성 후 편집기에서 저장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(Remember password … </a:t>
            </a:r>
            <a:r>
              <a:rPr lang="ko-KR" altLang="en-US" dirty="0" err="1" smtClean="0"/>
              <a:t>비체크</a:t>
            </a:r>
            <a:r>
              <a:rPr lang="ko-KR" altLang="en-US" dirty="0" smtClean="0"/>
              <a:t> 시 저장할 때마다 인증 팝업이 뜬다</a:t>
            </a:r>
            <a:r>
              <a:rPr lang="en-US" altLang="ko-KR" dirty="0" smtClean="0"/>
              <a:t>.)</a:t>
            </a:r>
            <a:endParaRPr lang="en-US" altLang="ko-KR" dirty="0"/>
          </a:p>
          <a:p>
            <a:r>
              <a:rPr lang="ko-KR" altLang="en-US" dirty="0" err="1" smtClean="0"/>
              <a:t>쉘에서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python test.py </a:t>
            </a:r>
            <a:r>
              <a:rPr lang="ko-KR" altLang="en-US" dirty="0" smtClean="0"/>
              <a:t>입력 시 </a:t>
            </a:r>
            <a:r>
              <a:rPr lang="ko-KR" altLang="en-US" dirty="0" err="1" smtClean="0"/>
              <a:t>헬로우</a:t>
            </a:r>
            <a:r>
              <a:rPr lang="ko-KR" altLang="en-US" dirty="0" smtClean="0"/>
              <a:t> 월드 출력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728" y="1906905"/>
            <a:ext cx="6626543" cy="21113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6732" t="46444"/>
          <a:stretch/>
        </p:blipFill>
        <p:spPr>
          <a:xfrm>
            <a:off x="2255520" y="5596128"/>
            <a:ext cx="4621834" cy="60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098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169538</TotalTime>
  <Words>276</Words>
  <Application>Microsoft Office PowerPoint</Application>
  <PresentationFormat>화면 슬라이드 쇼(4:3)</PresentationFormat>
  <Paragraphs>90</Paragraphs>
  <Slides>17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굴림</vt:lpstr>
      <vt:lpstr>돋움</vt:lpstr>
      <vt:lpstr>맑은 고딕</vt:lpstr>
      <vt:lpstr>Arial</vt:lpstr>
      <vt:lpstr>Book Antiqua</vt:lpstr>
      <vt:lpstr>Calibri</vt:lpstr>
      <vt:lpstr>Cambria Math</vt:lpstr>
      <vt:lpstr>Office 테마</vt:lpstr>
      <vt:lpstr>TF-IDF</vt:lpstr>
      <vt:lpstr>들어가기에 앞서</vt:lpstr>
      <vt:lpstr>WinSCP - 1</vt:lpstr>
      <vt:lpstr>WinSCP - 2</vt:lpstr>
      <vt:lpstr>WinSCP - 3</vt:lpstr>
      <vt:lpstr>WinSCP - 4</vt:lpstr>
      <vt:lpstr>WinSCP - 5</vt:lpstr>
      <vt:lpstr>WinSCP - 6</vt:lpstr>
      <vt:lpstr>WinSCP - 7</vt:lpstr>
      <vt:lpstr>오늘 할거</vt:lpstr>
      <vt:lpstr>Awk를 이용한 posting list 작성</vt:lpstr>
      <vt:lpstr>Awk를 이용한 posting list 작성</vt:lpstr>
      <vt:lpstr>TF-IDF 클래스 만들기</vt:lpstr>
      <vt:lpstr>TF-IDF 클래스 만들기 1</vt:lpstr>
      <vt:lpstr>TF-IDF 클래스 만들기 2</vt:lpstr>
      <vt:lpstr>TF-IDF 클래스 만들기 2</vt:lpstr>
      <vt:lpstr>과제와 제출정보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Multi-pass Sieve를 이용한 한국어 상호참조해결 반-자동 태깅 도구</dc:title>
  <dc:creator>luenah</dc:creator>
  <cp:lastModifiedBy>김건영</cp:lastModifiedBy>
  <cp:revision>1344</cp:revision>
  <cp:lastPrinted>2016-06-24T02:30:39Z</cp:lastPrinted>
  <dcterms:created xsi:type="dcterms:W3CDTF">2014-06-11T05:15:08Z</dcterms:created>
  <dcterms:modified xsi:type="dcterms:W3CDTF">2017-04-18T08:32:38Z</dcterms:modified>
</cp:coreProperties>
</file>