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69" r:id="rId4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8" autoAdjust="0"/>
    <p:restoredTop sz="86441" autoAdjust="0"/>
  </p:normalViewPr>
  <p:slideViewPr>
    <p:cSldViewPr snapToGrid="0">
      <p:cViewPr varScale="1">
        <p:scale>
          <a:sx n="79" d="100"/>
          <a:sy n="79" d="100"/>
        </p:scale>
        <p:origin x="6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en-US" altLang="ko-KR" sz="4400" dirty="0" smtClean="0"/>
              <a:t>TF-IDF</a:t>
            </a:r>
            <a:br>
              <a:rPr lang="en-US" altLang="ko-KR" sz="4400" dirty="0" smtClean="0"/>
            </a:br>
            <a:r>
              <a:rPr lang="ko-KR" altLang="en-US" sz="4400" dirty="0" smtClean="0"/>
              <a:t>수정사항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기존오류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서 </a:t>
                </a:r>
                <a:r>
                  <a:rPr lang="en-US" altLang="ko-KR" dirty="0" err="1" smtClean="0"/>
                  <a:t>df_t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가 등장하는 문서의 개수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저번 주에 실습한 코드는 </a:t>
                </a:r>
                <a:r>
                  <a:rPr lang="en-US" altLang="ko-KR" dirty="0" err="1" smtClean="0"/>
                  <a:t>df_t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대신 </a:t>
                </a:r>
                <a:r>
                  <a:rPr lang="en-US" altLang="ko-KR" dirty="0" err="1" smtClean="0"/>
                  <a:t>cf_t</a:t>
                </a:r>
                <a:r>
                  <a:rPr lang="ko-KR" altLang="en-US" dirty="0" smtClean="0"/>
                  <a:t>를 사용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err="1" smtClean="0"/>
                  <a:t>cf_t</a:t>
                </a:r>
                <a:r>
                  <a:rPr lang="en-US" altLang="ko-KR" dirty="0" smtClean="0"/>
                  <a:t> : </a:t>
                </a:r>
                <a:r>
                  <a:rPr lang="ko-KR" altLang="en-US" dirty="0" err="1" smtClean="0"/>
                  <a:t>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가 전체 문서의 합</a:t>
                </a:r>
                <a:r>
                  <a:rPr lang="en-US" altLang="ko-KR" dirty="0" smtClean="0"/>
                  <a:t>(collection)</a:t>
                </a:r>
                <a:r>
                  <a:rPr lang="ko-KR" altLang="en-US" dirty="0" smtClean="0"/>
                  <a:t>에서 등장한 횟수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다음 페이지와 같이 수정해야 맞고 수정사항은 </a:t>
                </a:r>
                <a:r>
                  <a:rPr lang="ko-KR" altLang="en-US" dirty="0" err="1" smtClean="0"/>
                  <a:t>저번주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ppt</a:t>
                </a:r>
                <a:r>
                  <a:rPr lang="ko-KR" altLang="en-US" dirty="0" smtClean="0"/>
                  <a:t>에도 적용되어있다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수정사항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1" y="1318569"/>
            <a:ext cx="8741897" cy="42684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874520" y="1673352"/>
            <a:ext cx="18928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20496" y="2529840"/>
            <a:ext cx="8991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640" y="2371344"/>
            <a:ext cx="8991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697736" y="3425952"/>
            <a:ext cx="51876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97736" y="3605784"/>
            <a:ext cx="15758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97736" y="4974336"/>
            <a:ext cx="15758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06880" y="3770376"/>
            <a:ext cx="51876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06880" y="4828032"/>
            <a:ext cx="42458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584960" y="5181600"/>
            <a:ext cx="27157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34768" y="5516880"/>
            <a:ext cx="36179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4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169553</TotalTime>
  <Words>13</Words>
  <Application>Microsoft Office PowerPoint</Application>
  <PresentationFormat>화면 슬라이드 쇼(4:3)</PresentationFormat>
  <Paragraphs>14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TF-IDF 수정사항</vt:lpstr>
      <vt:lpstr>기존오류</vt:lpstr>
      <vt:lpstr>수정사항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1348</cp:revision>
  <cp:lastPrinted>2016-06-24T02:30:39Z</cp:lastPrinted>
  <dcterms:created xsi:type="dcterms:W3CDTF">2014-06-11T05:15:08Z</dcterms:created>
  <dcterms:modified xsi:type="dcterms:W3CDTF">2017-04-18T08:31:49Z</dcterms:modified>
</cp:coreProperties>
</file>