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6" r:id="rId11"/>
    <p:sldId id="263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65938" cy="91582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  <a:srgbClr val="F62EDE"/>
    <a:srgbClr val="00FF00"/>
    <a:srgbClr val="00FF99"/>
    <a:srgbClr val="FFFF00"/>
    <a:srgbClr val="FDECDF"/>
    <a:srgbClr val="FF6600"/>
    <a:srgbClr val="0066FF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3" autoAdjust="0"/>
    <p:restoredTop sz="98226" autoAdjust="0"/>
  </p:normalViewPr>
  <p:slideViewPr>
    <p:cSldViewPr snapToGrid="0">
      <p:cViewPr varScale="1">
        <p:scale>
          <a:sx n="79" d="100"/>
          <a:sy n="79" d="100"/>
        </p:scale>
        <p:origin x="69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2017-03-06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2017-03-06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4588"/>
            <a:ext cx="4122738" cy="3090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407426"/>
            <a:ext cx="5492750" cy="36060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 smtClean="0"/>
              <a:t>Q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ython.org/download/releases/2.7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r>
              <a:rPr lang="ko-KR" altLang="en-US" sz="4400" dirty="0"/>
              <a:t>정보검색 </a:t>
            </a:r>
            <a:r>
              <a:rPr lang="en-US" altLang="ko-KR" sz="4400" dirty="0"/>
              <a:t>OT</a:t>
            </a:r>
            <a:r>
              <a:rPr lang="ko-KR" altLang="en-US" sz="4400" dirty="0"/>
              <a:t>및 </a:t>
            </a:r>
            <a:r>
              <a:rPr lang="ko-KR" altLang="en-US" sz="4400" dirty="0" err="1"/>
              <a:t>환경세팅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041678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latin typeface="Book Antiqua" panose="02040602050305030304" pitchFamily="18" charset="0"/>
              </a:rPr>
              <a:t>IS lab. </a:t>
            </a:r>
            <a:r>
              <a:rPr lang="ko-KR" altLang="en-US" b="1" i="1" dirty="0">
                <a:latin typeface="Book Antiqua" panose="02040602050305030304" pitchFamily="18" charset="0"/>
              </a:rPr>
              <a:t>김건영</a:t>
            </a:r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7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612" y="1113631"/>
            <a:ext cx="69627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95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환경변수설정</a:t>
            </a:r>
            <a:endParaRPr lang="ko-KR" altLang="en-US" dirty="0"/>
          </a:p>
        </p:txBody>
      </p:sp>
      <p:pic>
        <p:nvPicPr>
          <p:cNvPr id="4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292" y="914400"/>
            <a:ext cx="5859416" cy="518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98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환경변수설정</a:t>
            </a:r>
            <a:endParaRPr lang="ko-KR" altLang="en-US" dirty="0"/>
          </a:p>
        </p:txBody>
      </p:sp>
      <p:pic>
        <p:nvPicPr>
          <p:cNvPr id="5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152" y="914400"/>
            <a:ext cx="6293695" cy="518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76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환경변수설정</a:t>
            </a:r>
            <a:endParaRPr lang="ko-KR" altLang="en-US" dirty="0"/>
          </a:p>
        </p:txBody>
      </p:sp>
      <p:pic>
        <p:nvPicPr>
          <p:cNvPr id="5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815" y="914400"/>
            <a:ext cx="6200369" cy="518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57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환경변수설정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Python</a:t>
            </a:r>
            <a:r>
              <a:rPr lang="ko-KR" altLang="en-US" dirty="0"/>
              <a:t>과 </a:t>
            </a:r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 err="1"/>
              <a:t>디렉토리</a:t>
            </a:r>
            <a:r>
              <a:rPr lang="ko-KR" altLang="en-US" dirty="0"/>
              <a:t> 둘 다 추가</a:t>
            </a:r>
            <a:endParaRPr lang="en-US" altLang="ko-KR" dirty="0"/>
          </a:p>
          <a:p>
            <a:r>
              <a:rPr lang="en-US" altLang="ko-KR" dirty="0"/>
              <a:t>(;)</a:t>
            </a:r>
            <a:r>
              <a:rPr lang="ko-KR" altLang="en-US" dirty="0"/>
              <a:t>세미콜론으로 </a:t>
            </a:r>
            <a:r>
              <a:rPr lang="ko-KR" altLang="en-US" dirty="0" err="1"/>
              <a:t>디렉토리</a:t>
            </a:r>
            <a:r>
              <a:rPr lang="ko-KR" altLang="en-US" dirty="0"/>
              <a:t> 구분</a:t>
            </a:r>
            <a:endParaRPr lang="en-US" altLang="ko-KR" dirty="0"/>
          </a:p>
          <a:p>
            <a:r>
              <a:rPr lang="en-US" altLang="ko-KR" dirty="0"/>
              <a:t>;c:\python27;c:\</a:t>
            </a:r>
            <a:r>
              <a:rPr lang="en-US" altLang="ko-KR" dirty="0" err="1"/>
              <a:t>mingw</a:t>
            </a:r>
            <a:r>
              <a:rPr lang="en-US" altLang="ko-KR" dirty="0"/>
              <a:t>\bin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내용 개체 틀 5"/>
          <p:cNvPicPr>
            <a:picLocks noChangeAspect="1"/>
          </p:cNvPicPr>
          <p:nvPr/>
        </p:nvPicPr>
        <p:blipFill rotWithShape="1">
          <a:blip r:embed="rId2"/>
          <a:srcRect b="69697"/>
          <a:stretch/>
        </p:blipFill>
        <p:spPr>
          <a:xfrm>
            <a:off x="628650" y="920751"/>
            <a:ext cx="7393525" cy="762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23033"/>
            <a:ext cx="4502149" cy="16116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82751"/>
            <a:ext cx="3886200" cy="169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73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폴더 하나 만들어서 </a:t>
            </a:r>
            <a:r>
              <a:rPr lang="en-US" altLang="ko-KR" dirty="0"/>
              <a:t>test.py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print(“</a:t>
            </a:r>
            <a:r>
              <a:rPr lang="en-US" altLang="ko-KR" dirty="0" err="1"/>
              <a:t>hellow</a:t>
            </a:r>
            <a:r>
              <a:rPr lang="en-US" altLang="ko-KR" dirty="0"/>
              <a:t>, world!”) </a:t>
            </a:r>
            <a:r>
              <a:rPr lang="ko-KR" altLang="en-US" dirty="0"/>
              <a:t>작성</a:t>
            </a:r>
            <a:endParaRPr lang="en-US" altLang="ko-KR" dirty="0"/>
          </a:p>
          <a:p>
            <a:r>
              <a:rPr lang="ko-KR" altLang="en-US" dirty="0"/>
              <a:t>왼쪽 </a:t>
            </a:r>
            <a:r>
              <a:rPr lang="en-US" altLang="ko-KR" dirty="0"/>
              <a:t>shift</a:t>
            </a:r>
            <a:r>
              <a:rPr lang="ko-KR" altLang="en-US" dirty="0"/>
              <a:t>를 누른 채 </a:t>
            </a:r>
            <a:r>
              <a:rPr lang="ko-KR" altLang="en-US" dirty="0" err="1"/>
              <a:t>우클릭</a:t>
            </a:r>
            <a:r>
              <a:rPr lang="ko-KR" altLang="en-US" dirty="0"/>
              <a:t> 후 여기서 </a:t>
            </a:r>
            <a:r>
              <a:rPr lang="ko-KR" altLang="en-US" dirty="0" err="1"/>
              <a:t>명령창</a:t>
            </a:r>
            <a:r>
              <a:rPr lang="ko-KR" altLang="en-US" dirty="0"/>
              <a:t> 열기 클릭</a:t>
            </a:r>
            <a:endParaRPr lang="en-US" altLang="ko-KR" dirty="0"/>
          </a:p>
          <a:p>
            <a:r>
              <a:rPr lang="en-US" altLang="ko-KR" dirty="0"/>
              <a:t>python test.py </a:t>
            </a:r>
            <a:r>
              <a:rPr lang="ko-KR" altLang="en-US" dirty="0"/>
              <a:t>작성 후 </a:t>
            </a:r>
            <a:r>
              <a:rPr lang="ko-KR" altLang="en-US" dirty="0" err="1" smtClean="0"/>
              <a:t>엔터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75" y="4011139"/>
            <a:ext cx="8035850" cy="55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68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아까 열어둔 </a:t>
            </a:r>
            <a:r>
              <a:rPr lang="en-US" altLang="ko-KR" dirty="0"/>
              <a:t>CMD </a:t>
            </a:r>
            <a:r>
              <a:rPr lang="ko-KR" altLang="en-US" dirty="0"/>
              <a:t>창에서 </a:t>
            </a:r>
            <a:r>
              <a:rPr lang="en-US" altLang="ko-KR" dirty="0"/>
              <a:t>ls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ko-KR" altLang="en-US" dirty="0"/>
              <a:t>파일 리스트가 열리면 제대로 설치된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만약 </a:t>
            </a:r>
            <a:r>
              <a:rPr lang="en-US" altLang="ko-KR" dirty="0"/>
              <a:t>Cygwin’s heap </a:t>
            </a:r>
            <a:r>
              <a:rPr lang="ko-KR" altLang="en-US" dirty="0"/>
              <a:t>문제가 뜰 경우 조교 홈페이지에 </a:t>
            </a:r>
            <a:r>
              <a:rPr lang="en-US" altLang="ko-KR" dirty="0"/>
              <a:t>Cygwin’s heap </a:t>
            </a:r>
            <a:r>
              <a:rPr lang="ko-KR" altLang="en-US" dirty="0"/>
              <a:t>문제 해결 링크 </a:t>
            </a:r>
            <a:r>
              <a:rPr lang="ko-KR" altLang="en-US" dirty="0" smtClean="0"/>
              <a:t>참조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02" y="3644646"/>
            <a:ext cx="7460499" cy="130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92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22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Orientation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http://hagazzusa.github.io/</a:t>
            </a:r>
            <a:br>
              <a:rPr lang="en-US" altLang="ko-KR" dirty="0"/>
            </a:br>
            <a:r>
              <a:rPr lang="ko-KR" altLang="en-US" dirty="0"/>
              <a:t>추가 발표 자료 및 각종 링크들</a:t>
            </a:r>
          </a:p>
          <a:p>
            <a:endParaRPr lang="ko-KR" altLang="en-US" dirty="0"/>
          </a:p>
          <a:p>
            <a:r>
              <a:rPr lang="ko-KR" altLang="en-US" dirty="0"/>
              <a:t>실습점수는 교수님 정보검색 페이지 하단에 있는 과제로 계산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71" y="3486424"/>
            <a:ext cx="7737779" cy="234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4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 do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</a:t>
            </a:r>
            <a:r>
              <a:rPr lang="en-US" altLang="ko-KR" dirty="0"/>
              <a:t>shell </a:t>
            </a:r>
            <a:r>
              <a:rPr lang="ko-KR" altLang="en-US" dirty="0"/>
              <a:t>익숙해지기</a:t>
            </a:r>
            <a:endParaRPr lang="en-US" altLang="ko-KR" dirty="0"/>
          </a:p>
          <a:p>
            <a:r>
              <a:rPr lang="en-US" altLang="ko-KR" dirty="0" err="1"/>
              <a:t>Sed</a:t>
            </a:r>
            <a:r>
              <a:rPr lang="en-US" altLang="ko-KR" dirty="0"/>
              <a:t>, </a:t>
            </a:r>
            <a:r>
              <a:rPr lang="en-US" altLang="ko-KR" dirty="0" err="1"/>
              <a:t>Awk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응용 프로그램</a:t>
            </a:r>
            <a:endParaRPr lang="en-US" altLang="ko-KR" dirty="0" smtClean="0"/>
          </a:p>
          <a:p>
            <a:r>
              <a:rPr lang="en-US" altLang="ko-KR" dirty="0" smtClean="0"/>
              <a:t>Posting list </a:t>
            </a:r>
            <a:r>
              <a:rPr lang="ko-KR" altLang="en-US" dirty="0" smtClean="0"/>
              <a:t>생성 </a:t>
            </a:r>
            <a:endParaRPr lang="en-US" altLang="ko-KR" dirty="0"/>
          </a:p>
          <a:p>
            <a:r>
              <a:rPr lang="en-US" altLang="ko-KR" dirty="0" smtClean="0"/>
              <a:t>Python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en-US" altLang="ko-KR" dirty="0" smtClean="0"/>
              <a:t>Scoring</a:t>
            </a:r>
          </a:p>
          <a:p>
            <a:r>
              <a:rPr lang="ko-KR" altLang="en-US" dirty="0" smtClean="0"/>
              <a:t>정보검색기 구현</a:t>
            </a:r>
            <a:endParaRPr lang="en-US" altLang="ko-KR" dirty="0" smtClean="0"/>
          </a:p>
          <a:p>
            <a:r>
              <a:rPr lang="en-US" altLang="ko-KR" dirty="0" smtClean="0"/>
              <a:t>CGI </a:t>
            </a:r>
            <a:r>
              <a:rPr lang="ko-KR" altLang="en-US" dirty="0" smtClean="0"/>
              <a:t>프로그래밍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823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2.7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https://www.python.org/download/releases/2.7/</a:t>
            </a:r>
            <a:endParaRPr lang="en-US" altLang="ko-KR" dirty="0"/>
          </a:p>
          <a:p>
            <a:r>
              <a:rPr lang="en-US" altLang="ko-KR" dirty="0"/>
              <a:t>C:\python27\ </a:t>
            </a:r>
            <a:r>
              <a:rPr lang="ko-KR" altLang="en-US" dirty="0"/>
              <a:t>폴더로 설치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58575" y="2084326"/>
            <a:ext cx="7732391" cy="3780025"/>
            <a:chOff x="664492" y="2286000"/>
            <a:chExt cx="7793708" cy="3810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492" y="2286000"/>
              <a:ext cx="7793708" cy="3810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990600" y="4495800"/>
              <a:ext cx="2743200" cy="228600"/>
            </a:xfrm>
            <a:prstGeom prst="rect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137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http://www.mingw.org/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536" y="1741427"/>
            <a:ext cx="6891528" cy="41039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449824" y="2779776"/>
            <a:ext cx="2060448" cy="32918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05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Continue </a:t>
            </a:r>
            <a:r>
              <a:rPr lang="ko-KR" altLang="en-US" dirty="0"/>
              <a:t>계속 누르기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 (</a:t>
            </a:r>
            <a:r>
              <a:rPr lang="ko-KR" altLang="en-US" dirty="0"/>
              <a:t>설치 경로 기억</a:t>
            </a:r>
            <a:r>
              <a:rPr lang="en-US" altLang="ko-KR" dirty="0"/>
              <a:t>, or </a:t>
            </a:r>
            <a:r>
              <a:rPr lang="ko-KR" altLang="en-US" dirty="0"/>
              <a:t>쉬운 곳에 설치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창이 나오면 </a:t>
            </a:r>
            <a:r>
              <a:rPr lang="ko-KR" altLang="en-US" dirty="0" smtClean="0"/>
              <a:t>멈춤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51" y="2037083"/>
            <a:ext cx="7922099" cy="294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60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262" y="1404144"/>
            <a:ext cx="72294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3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4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587" y="1675606"/>
            <a:ext cx="73628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6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187" y="1251744"/>
            <a:ext cx="69056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09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160705</TotalTime>
  <Words>162</Words>
  <Application>Microsoft Office PowerPoint</Application>
  <PresentationFormat>화면 슬라이드 쇼(4:3)</PresentationFormat>
  <Paragraphs>61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정보검색 OT및 환경세팅</vt:lpstr>
      <vt:lpstr>Orientation</vt:lpstr>
      <vt:lpstr>To do</vt:lpstr>
      <vt:lpstr>Python 2.7 설치</vt:lpstr>
      <vt:lpstr>MinGW 설치</vt:lpstr>
      <vt:lpstr>MinGW 설치</vt:lpstr>
      <vt:lpstr>MinGW 설치</vt:lpstr>
      <vt:lpstr>MinGW 설치</vt:lpstr>
      <vt:lpstr>MinGW 설치</vt:lpstr>
      <vt:lpstr>MinGW 설치</vt:lpstr>
      <vt:lpstr>환경변수설정</vt:lpstr>
      <vt:lpstr>환경변수설정</vt:lpstr>
      <vt:lpstr>환경변수설정</vt:lpstr>
      <vt:lpstr>환경변수설정</vt:lpstr>
      <vt:lpstr>Python 테스트</vt:lpstr>
      <vt:lpstr>MinGw 테스트</vt:lpstr>
      <vt:lpstr>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김건영</cp:lastModifiedBy>
  <cp:revision>1110</cp:revision>
  <cp:lastPrinted>2016-06-24T02:30:39Z</cp:lastPrinted>
  <dcterms:created xsi:type="dcterms:W3CDTF">2014-06-11T05:15:08Z</dcterms:created>
  <dcterms:modified xsi:type="dcterms:W3CDTF">2017-03-06T09:08:41Z</dcterms:modified>
</cp:coreProperties>
</file>