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1" r:id="rId28"/>
    <p:sldId id="293" r:id="rId29"/>
    <p:sldId id="294" r:id="rId30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6441" autoAdjust="0"/>
  </p:normalViewPr>
  <p:slideViewPr>
    <p:cSldViewPr snapToGrid="0">
      <p:cViewPr varScale="1">
        <p:scale>
          <a:sx n="72" d="100"/>
          <a:sy n="72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4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080/hell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ottlepy.org/bottle.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080/hell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Python Bottle Web </a:t>
            </a:r>
            <a:r>
              <a:rPr lang="en-US" altLang="ko-KR" sz="4400" dirty="0" smtClean="0"/>
              <a:t>Framework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 in bottle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localhost:8080/hello/</a:t>
            </a:r>
            <a:r>
              <a:rPr lang="ko-KR" altLang="en-US" dirty="0" smtClean="0"/>
              <a:t>자기이름 접속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       </a:t>
            </a:r>
            <a:r>
              <a:rPr lang="ko-KR" altLang="en-US" dirty="0" smtClean="0"/>
              <a:t>구성요소들이 유기적으로 얽혀있다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914400"/>
            <a:ext cx="8078396" cy="16300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5" y="3509267"/>
            <a:ext cx="2952750" cy="8477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628650" y="1590261"/>
            <a:ext cx="232741" cy="254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45027" y="1571658"/>
            <a:ext cx="4552121" cy="127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604592" y="2067360"/>
            <a:ext cx="3426516" cy="101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855347" y="3201720"/>
            <a:ext cx="3175761" cy="9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089887" y="2510636"/>
            <a:ext cx="1355140" cy="251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9669" y="4356992"/>
            <a:ext cx="11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Routing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34191" y="2881873"/>
            <a:ext cx="11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57986" y="5137131"/>
            <a:ext cx="11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98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 in bottle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Global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여러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들을 하나의 소스로 관리 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Def </a:t>
            </a:r>
            <a:r>
              <a:rPr lang="ko-KR" altLang="en-US" dirty="0" smtClean="0"/>
              <a:t>위에 오는 </a:t>
            </a:r>
            <a:r>
              <a:rPr lang="en-US" altLang="ko-KR" dirty="0" smtClean="0"/>
              <a:t>routing decorator</a:t>
            </a:r>
            <a:r>
              <a:rPr lang="ko-KR" altLang="en-US" dirty="0" smtClean="0"/>
              <a:t>를 좀 다르게 적고</a:t>
            </a:r>
            <a:r>
              <a:rPr lang="en-US" altLang="ko-KR" dirty="0" smtClean="0"/>
              <a:t>, run</a:t>
            </a:r>
            <a:r>
              <a:rPr lang="ko-KR" altLang="en-US" dirty="0" smtClean="0"/>
              <a:t>에 실행할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명시해야한다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16" y="914400"/>
            <a:ext cx="7555568" cy="18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2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Routing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유저가 서버에 접근하는 주소들을 설정하고 관리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기능 중 하나인 </a:t>
            </a:r>
            <a:r>
              <a:rPr lang="en-US" altLang="ko-KR" dirty="0" smtClean="0"/>
              <a:t>decorator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decorator : </a:t>
            </a:r>
            <a:r>
              <a:rPr lang="ko-KR" altLang="en-US" dirty="0" smtClean="0"/>
              <a:t>함수 본체 위에 </a:t>
            </a:r>
            <a:r>
              <a:rPr lang="en-US" altLang="ko-KR" dirty="0" smtClean="0"/>
              <a:t>@~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함수를  </a:t>
            </a:r>
            <a:r>
              <a:rPr lang="en-US" altLang="ko-KR" dirty="0" smtClean="0"/>
              <a:t>@</a:t>
            </a:r>
            <a:r>
              <a:rPr lang="ko-KR" altLang="en-US" dirty="0" smtClean="0"/>
              <a:t>에 정의된 함수로 넘겨서 실행함</a:t>
            </a:r>
            <a:endParaRPr lang="en-US" altLang="ko-KR" dirty="0" smtClean="0"/>
          </a:p>
          <a:p>
            <a:r>
              <a:rPr lang="ko-KR" altLang="en-US" dirty="0" smtClean="0"/>
              <a:t>아래 코드는 </a:t>
            </a:r>
            <a:r>
              <a:rPr lang="en-US" altLang="ko-KR" dirty="0" smtClean="0"/>
              <a:t>route(‘/’)(greet), route(‘/he~..’)(greet)</a:t>
            </a:r>
            <a:r>
              <a:rPr lang="ko-KR" altLang="en-US" dirty="0" smtClean="0"/>
              <a:t>과 동일한 의미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즉 만든 함수 </a:t>
            </a:r>
            <a:r>
              <a:rPr lang="en-US" altLang="ko-KR" dirty="0" smtClean="0"/>
              <a:t>greet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route</a:t>
            </a:r>
            <a:r>
              <a:rPr lang="ko-KR" altLang="en-US" dirty="0" smtClean="0"/>
              <a:t>함수를 써서 접근할 주소로 매핑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43" y="4875409"/>
            <a:ext cx="6443314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Routing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코드는 </a:t>
            </a:r>
            <a:r>
              <a:rPr lang="en-US" altLang="ko-KR" dirty="0" smtClean="0"/>
              <a:t>greet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host/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host/hello/&lt;name&gt;</a:t>
            </a:r>
            <a:r>
              <a:rPr lang="ko-KR" altLang="en-US" dirty="0" smtClean="0"/>
              <a:t>주소로 매핑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</a:t>
            </a:r>
            <a:r>
              <a:rPr lang="ko-KR" altLang="en-US" dirty="0" smtClean="0"/>
              <a:t>해당 주소로 유저가 접근하면 서버가 </a:t>
            </a:r>
            <a:r>
              <a:rPr lang="en-US" altLang="ko-KR" dirty="0" smtClean="0"/>
              <a:t>greet</a:t>
            </a:r>
            <a:r>
              <a:rPr lang="ko-KR" altLang="en-US" dirty="0" smtClean="0"/>
              <a:t>함수를 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&lt;name&gt;</a:t>
            </a:r>
            <a:r>
              <a:rPr lang="ko-KR" altLang="en-US" dirty="0" smtClean="0"/>
              <a:t>은 템플릿 기능 중 하나로 변수의 동적 할당을 가능하게 함 </a:t>
            </a:r>
            <a:r>
              <a:rPr lang="en-US" altLang="ko-KR" dirty="0" smtClean="0"/>
              <a:t>(Dynamic routing)</a:t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ko-KR" altLang="en-US" dirty="0" smtClean="0"/>
              <a:t>유저가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변수에 임의로 적어서 접근하면 </a:t>
            </a:r>
            <a:r>
              <a:rPr lang="ko-KR" altLang="en-US" dirty="0" err="1" smtClean="0"/>
              <a:t>서버측에서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유저가 적은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을 알 수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43" y="4875409"/>
            <a:ext cx="6443314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9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Routing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 페이지의 </a:t>
            </a:r>
            <a:r>
              <a:rPr lang="en-US" altLang="ko-KR" dirty="0" smtClean="0"/>
              <a:t>&lt;name&gt;</a:t>
            </a:r>
            <a:r>
              <a:rPr lang="ko-KR" altLang="en-US" dirty="0" smtClean="0"/>
              <a:t>처럼 접근 주소를 변수로 사용할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매핑할 함수의 인자와 </a:t>
            </a:r>
            <a:r>
              <a:rPr lang="en-US" altLang="ko-KR" dirty="0" smtClean="0"/>
              <a:t>route </a:t>
            </a:r>
            <a:r>
              <a:rPr lang="ko-KR" altLang="en-US" dirty="0" smtClean="0"/>
              <a:t>안에 들어가는 동적 주소를 똑같이 써줘야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77" y="1765644"/>
            <a:ext cx="7699045" cy="21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9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Routing: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주소의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filtering</a:t>
            </a:r>
            <a:r>
              <a:rPr lang="ko-KR" altLang="en-US" dirty="0" smtClean="0"/>
              <a:t>을 통해 한정시킬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var:type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같이 적으며 가능한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은 아래와 같다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: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정수형 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:float =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:path = /(slash)</a:t>
            </a:r>
            <a:r>
              <a:rPr lang="ko-KR" altLang="en-US" dirty="0" smtClean="0"/>
              <a:t>를 포함한 모든 단어 인식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:re = </a:t>
            </a:r>
            <a:r>
              <a:rPr lang="ko-KR" altLang="en-US" dirty="0" err="1" smtClean="0"/>
              <a:t>정규표현식</a:t>
            </a:r>
            <a:endParaRPr lang="en-US" altLang="ko-KR" dirty="0" smtClean="0"/>
          </a:p>
          <a:p>
            <a:r>
              <a:rPr lang="en-US" altLang="ko-KR" dirty="0" smtClean="0"/>
              <a:t>Custom filter</a:t>
            </a:r>
            <a:r>
              <a:rPr lang="ko-KR" altLang="en-US" dirty="0" smtClean="0"/>
              <a:t>도 추가 가능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259" t="4751" r="51641" b="6113"/>
          <a:stretch/>
        </p:blipFill>
        <p:spPr>
          <a:xfrm>
            <a:off x="2186609" y="1351723"/>
            <a:ext cx="4320209" cy="231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2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request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 protocol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@route 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get, post </a:t>
            </a:r>
            <a:r>
              <a:rPr lang="ko-KR" altLang="en-US" dirty="0" smtClean="0"/>
              <a:t>등으로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22" y="1842052"/>
            <a:ext cx="5701955" cy="43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9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request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 페이지 코드에 </a:t>
            </a:r>
            <a:r>
              <a:rPr lang="en-US" altLang="ko-KR" dirty="0" smtClean="0"/>
              <a:t>check login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run</a:t>
            </a:r>
            <a:r>
              <a:rPr lang="ko-KR" altLang="en-US" dirty="0" smtClean="0"/>
              <a:t>을 추가하여 돌리면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아래와 같이 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6" y="1383727"/>
            <a:ext cx="32480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8" y="2222723"/>
            <a:ext cx="3962400" cy="25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85" y="3362142"/>
            <a:ext cx="5762625" cy="752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47" y="4168354"/>
            <a:ext cx="2705100" cy="685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447" y="4996861"/>
            <a:ext cx="6515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Web, serve</a:t>
            </a:r>
            <a:r>
              <a:rPr lang="ko-KR" altLang="en-US" dirty="0" smtClean="0"/>
              <a:t>를 제외한 외부 파일들을 총칭 </a:t>
            </a:r>
            <a:r>
              <a:rPr lang="en-US" altLang="ko-KR" dirty="0" smtClean="0"/>
              <a:t>(Ex: CSS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Bottle</a:t>
            </a:r>
            <a:r>
              <a:rPr lang="ko-KR" altLang="en-US" dirty="0" smtClean="0"/>
              <a:t>에서는 간단하게 외부 파일들을 웹으로 </a:t>
            </a:r>
            <a:r>
              <a:rPr lang="ko-KR" altLang="en-US" dirty="0" err="1" smtClean="0"/>
              <a:t>표현가능</a:t>
            </a:r>
            <a:endParaRPr lang="en-US" altLang="ko-KR" dirty="0"/>
          </a:p>
          <a:p>
            <a:r>
              <a:rPr lang="en-US" altLang="ko-KR" dirty="0" err="1" smtClean="0"/>
              <a:t>Static_file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오픈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서버의 디렉토리 구조를 숨긴다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이미지 표현 예제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다운로드 창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20" y="2314039"/>
            <a:ext cx="8266581" cy="11030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09" y="5252512"/>
            <a:ext cx="8220004" cy="8516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99" y="3889306"/>
            <a:ext cx="7539019" cy="8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1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 page, Redirection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404 Error, </a:t>
            </a:r>
            <a:r>
              <a:rPr lang="ko-KR" altLang="en-US" dirty="0" smtClean="0"/>
              <a:t>찾는 페이지가 서버에 없을 경우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Error page </a:t>
            </a:r>
            <a:r>
              <a:rPr lang="ko-KR" altLang="en-US" dirty="0" smtClean="0"/>
              <a:t>띄우기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Redirection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0866"/>
          <a:stretch/>
        </p:blipFill>
        <p:spPr>
          <a:xfrm>
            <a:off x="2395123" y="1303474"/>
            <a:ext cx="3727381" cy="113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123" y="2737804"/>
            <a:ext cx="3902403" cy="12964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246" y="4261803"/>
            <a:ext cx="3445311" cy="14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6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 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윈도우에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 및 환경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학교 서버는 포트가 막혀 있습니다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en-US" altLang="ko-KR" dirty="0" smtClean="0"/>
              <a:t>2. Python Bottle </a:t>
            </a:r>
            <a:r>
              <a:rPr lang="ko-KR" altLang="en-US" dirty="0" smtClean="0"/>
              <a:t>써보기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과제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2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Bottle.response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웹과 관련된 </a:t>
            </a:r>
            <a:r>
              <a:rPr lang="en-US" altLang="ko-KR" dirty="0" smtClean="0"/>
              <a:t>metadata</a:t>
            </a:r>
            <a:r>
              <a:rPr lang="ko-KR" altLang="en-US" dirty="0" smtClean="0"/>
              <a:t>들을 저장하고 설정할 수 있게 해준다</a:t>
            </a:r>
            <a:r>
              <a:rPr lang="en-US" altLang="ko-KR" dirty="0" smtClean="0"/>
              <a:t>. (http </a:t>
            </a:r>
            <a:r>
              <a:rPr lang="en-US" altLang="ko-KR" dirty="0"/>
              <a:t>header,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http protocol header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Content-Language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en</a:t>
            </a:r>
            <a:r>
              <a:rPr lang="ko-KR" altLang="en-US" dirty="0" smtClean="0"/>
              <a:t>으로 수정하였다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82" y="1823002"/>
            <a:ext cx="6261720" cy="14900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3616" t="39787"/>
          <a:stretch/>
        </p:blipFill>
        <p:spPr>
          <a:xfrm>
            <a:off x="4925857" y="3313043"/>
            <a:ext cx="3163369" cy="32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95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Cookie</a:t>
            </a:r>
            <a:r>
              <a:rPr lang="en-US" altLang="ko-KR" dirty="0"/>
              <a:t>:</a:t>
            </a:r>
            <a:r>
              <a:rPr lang="ko-KR" altLang="en-US" dirty="0" smtClean="0"/>
              <a:t>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쪽에 저장되는 임시 변수</a:t>
            </a:r>
            <a:endParaRPr lang="en-US" altLang="ko-KR" dirty="0" smtClean="0"/>
          </a:p>
          <a:p>
            <a:r>
              <a:rPr lang="en-US" altLang="ko-KR" dirty="0" smtClean="0"/>
              <a:t>get, set cookie</a:t>
            </a:r>
            <a:r>
              <a:rPr lang="ko-KR" altLang="en-US" dirty="0" smtClean="0"/>
              <a:t>로 간단하게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Secret </a:t>
            </a:r>
            <a:r>
              <a:rPr lang="ko-KR" altLang="en-US" dirty="0" smtClean="0"/>
              <a:t>매개변수로 쿠키 암호화 가능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925" b="9299"/>
          <a:stretch/>
        </p:blipFill>
        <p:spPr>
          <a:xfrm>
            <a:off x="2406793" y="1991604"/>
            <a:ext cx="4330413" cy="12722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9" y="3850839"/>
            <a:ext cx="5829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2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Bottle.request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와는 반대로 클라이언트 측에서 온 </a:t>
            </a:r>
            <a:r>
              <a:rPr lang="en-US" altLang="ko-KR" dirty="0" smtClean="0"/>
              <a:t>header, forms, cookie</a:t>
            </a:r>
            <a:r>
              <a:rPr lang="ko-KR" altLang="en-US" dirty="0" smtClean="0"/>
              <a:t>등을 저장하고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18" y="1662049"/>
            <a:ext cx="4484910" cy="1472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3258665"/>
            <a:ext cx="4476750" cy="1247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493" y="4620105"/>
            <a:ext cx="5887014" cy="1078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150" y="5808542"/>
            <a:ext cx="36957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4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r>
              <a:rPr lang="ko-KR" altLang="en-US" dirty="0" smtClean="0"/>
              <a:t>로 온 </a:t>
            </a:r>
            <a:r>
              <a:rPr lang="en-US" altLang="ko-KR" dirty="0" smtClean="0"/>
              <a:t>http, form</a:t>
            </a:r>
            <a:r>
              <a:rPr lang="ko-KR" altLang="en-US" dirty="0" smtClean="0"/>
              <a:t>정보 조회 및 처리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GET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query, POST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forms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26" y="1467057"/>
            <a:ext cx="5396948" cy="38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</a:t>
            </a:r>
            <a:r>
              <a:rPr lang="ko-KR" altLang="en-US" dirty="0" smtClean="0"/>
              <a:t>에서 사용할 수 있는 하위 속성들과 그 특징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POST</a:t>
            </a:r>
            <a:r>
              <a:rPr lang="ko-KR" altLang="en-US" dirty="0" smtClean="0"/>
              <a:t>로 온 파일 저장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05" y="1463123"/>
            <a:ext cx="7517590" cy="2406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4418358"/>
            <a:ext cx="4922354" cy="1873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209" y="3950604"/>
            <a:ext cx="2425147" cy="3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83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동적인 웹 페이지를 표현하기 위해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같이 쓰이는 문법들을 총칭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Bottle</a:t>
            </a:r>
            <a:r>
              <a:rPr lang="ko-KR" altLang="en-US" dirty="0" smtClean="0"/>
              <a:t>의 기본 </a:t>
            </a:r>
            <a:r>
              <a:rPr lang="en-US" altLang="ko-KR" dirty="0" smtClean="0"/>
              <a:t>template engine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simple template</a:t>
            </a:r>
            <a:r>
              <a:rPr lang="ko-KR" altLang="en-US" dirty="0" smtClean="0"/>
              <a:t>을 제외하고도 오픈소스 프로젝트인 </a:t>
            </a:r>
            <a:r>
              <a:rPr lang="en-US" altLang="ko-KR" dirty="0" err="1" smtClean="0"/>
              <a:t>Mako</a:t>
            </a:r>
            <a:r>
              <a:rPr lang="en-US" altLang="ko-KR" dirty="0" smtClean="0"/>
              <a:t>, Cheetah, Jinja2 template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강의에서는 </a:t>
            </a:r>
            <a:r>
              <a:rPr lang="en-US" altLang="ko-KR" dirty="0" err="1" smtClean="0"/>
              <a:t>simpl</a:t>
            </a:r>
            <a:r>
              <a:rPr lang="ko-KR" altLang="en-US" dirty="0" smtClean="0"/>
              <a:t>만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두개만 알면 됨</a:t>
            </a:r>
            <a:endParaRPr lang="en-US" altLang="ko-KR" dirty="0"/>
          </a:p>
          <a:p>
            <a:r>
              <a:rPr lang="en-US" altLang="ko-KR" dirty="0" smtClean="0"/>
              <a:t>Inline expression: {{…}}</a:t>
            </a:r>
          </a:p>
          <a:p>
            <a:r>
              <a:rPr lang="en-US" altLang="ko-KR" dirty="0" smtClean="0"/>
              <a:t>Embedded python code: % or &lt;% … 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73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Inline expression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어떤 </a:t>
            </a:r>
            <a:r>
              <a:rPr lang="en-US" altLang="ko-KR" dirty="0" smtClean="0"/>
              <a:t>python </a:t>
            </a:r>
            <a:r>
              <a:rPr lang="ko-KR" altLang="en-US" dirty="0" err="1" smtClean="0"/>
              <a:t>코드든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r>
              <a:rPr lang="en-US" altLang="ko-KR" dirty="0"/>
              <a:t>Embedded python code: % or &lt;% … </a:t>
            </a:r>
            <a:r>
              <a:rPr lang="en-US" altLang="ko-KR" dirty="0" smtClean="0"/>
              <a:t>%&gt;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어떤 </a:t>
            </a:r>
            <a:r>
              <a:rPr lang="en-US" altLang="ko-KR" dirty="0" smtClean="0"/>
              <a:t>python </a:t>
            </a:r>
            <a:r>
              <a:rPr lang="ko-KR" altLang="en-US" dirty="0" err="1" smtClean="0"/>
              <a:t>코드든</a:t>
            </a:r>
            <a:r>
              <a:rPr lang="ko-KR" altLang="en-US" dirty="0" smtClean="0"/>
              <a:t> 사용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tab, </a:t>
            </a:r>
            <a:r>
              <a:rPr lang="ko-KR" altLang="en-US" dirty="0" smtClean="0"/>
              <a:t>스페이스바로 인한 블록 구분이 안되므로 블록이 끝나는 곳에 </a:t>
            </a:r>
            <a:r>
              <a:rPr lang="en-US" altLang="ko-KR" dirty="0" smtClean="0"/>
              <a:t>% end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적어야함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86" y="1269723"/>
            <a:ext cx="4918627" cy="9495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51" y="3045101"/>
            <a:ext cx="4123498" cy="16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02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Bottle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hello_template.tpl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코드가 같은 폴더 내의 </a:t>
            </a:r>
            <a:r>
              <a:rPr lang="en-US" altLang="ko-KR" dirty="0" err="1" smtClean="0"/>
              <a:t>hello_template.tpl</a:t>
            </a:r>
            <a:r>
              <a:rPr lang="ko-KR" altLang="en-US" dirty="0" smtClean="0"/>
              <a:t>을 찾아서 렌더링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33" y="1387471"/>
            <a:ext cx="4109533" cy="916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13" y="2911259"/>
            <a:ext cx="2936974" cy="12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19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정리하자면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Bottle</a:t>
            </a:r>
            <a:r>
              <a:rPr lang="ko-KR" altLang="en-US" dirty="0" smtClean="0"/>
              <a:t>에서 기억할 건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기본적인 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Routing: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함수 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request, response: </a:t>
            </a:r>
            <a:r>
              <a:rPr lang="ko-KR" altLang="en-US" dirty="0" smtClean="0"/>
              <a:t>메타 데이터들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template: python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9205"/>
            <a:ext cx="8078396" cy="16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gyk@kangwon.ac.kr</a:t>
            </a:r>
            <a:endParaRPr lang="en-US" altLang="ko-KR" dirty="0" smtClean="0"/>
          </a:p>
          <a:p>
            <a:r>
              <a:rPr lang="ko-KR" altLang="en-US" dirty="0" smtClean="0"/>
              <a:t>메일 제목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_bottle</a:t>
            </a:r>
          </a:p>
          <a:p>
            <a:endParaRPr lang="en-US" altLang="ko-KR" dirty="0"/>
          </a:p>
          <a:p>
            <a:r>
              <a:rPr lang="en-US" altLang="ko-KR" dirty="0" smtClean="0"/>
              <a:t>1. Hello world in bottle</a:t>
            </a:r>
            <a:br>
              <a:rPr lang="en-US" altLang="ko-KR" dirty="0" smtClean="0"/>
            </a:br>
            <a:r>
              <a:rPr lang="en-US" altLang="ko-KR" dirty="0" smtClean="0"/>
              <a:t>2. Dynamic routing</a:t>
            </a:r>
            <a:br>
              <a:rPr lang="en-US" altLang="ko-KR" dirty="0" smtClean="0"/>
            </a:br>
            <a:r>
              <a:rPr lang="en-US" altLang="ko-KR" dirty="0" smtClean="0"/>
              <a:t>3. Request</a:t>
            </a:r>
            <a:br>
              <a:rPr lang="en-US" altLang="ko-KR" dirty="0" smtClean="0"/>
            </a:br>
            <a:r>
              <a:rPr lang="en-US" altLang="ko-KR" dirty="0" smtClean="0"/>
              <a:t>4. Template</a:t>
            </a:r>
          </a:p>
          <a:p>
            <a:r>
              <a:rPr lang="ko-KR" altLang="en-US" dirty="0" smtClean="0"/>
              <a:t>실습자료에서 위에 해당되는 예제들을 각각 한 개씩</a:t>
            </a:r>
            <a:r>
              <a:rPr lang="en-US" altLang="ko-KR" dirty="0" smtClean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치고 실행 결과를 스크린샷으로 찍어서 보내주세요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2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이미 깔려 있다면 </a:t>
            </a:r>
            <a:r>
              <a:rPr lang="en-US" altLang="ko-KR" b="1" dirty="0" smtClean="0"/>
              <a:t>6page</a:t>
            </a:r>
            <a:r>
              <a:rPr lang="ko-KR" altLang="en-US" b="1" dirty="0" smtClean="0"/>
              <a:t>로 넘어가시면 됩니다</a:t>
            </a:r>
            <a:r>
              <a:rPr lang="en-US" altLang="ko-KR" b="1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smtClean="0"/>
              <a:t>www.python.org</a:t>
            </a:r>
            <a:r>
              <a:rPr lang="en-US" altLang="ko-KR" dirty="0"/>
              <a:t>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9" y="3011423"/>
            <a:ext cx="2762250" cy="2171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42768" r="19094"/>
          <a:stretch/>
        </p:blipFill>
        <p:spPr>
          <a:xfrm>
            <a:off x="4572000" y="3011423"/>
            <a:ext cx="3706749" cy="232226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3925824" y="4172556"/>
            <a:ext cx="45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6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곳에 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주소를 기억해두자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748980"/>
            <a:ext cx="4714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7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python.exe to path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해주자</a:t>
            </a:r>
            <a:endParaRPr lang="en-US" altLang="ko-KR" dirty="0" smtClean="0"/>
          </a:p>
          <a:p>
            <a:r>
              <a:rPr lang="ko-KR" altLang="en-US" dirty="0" smtClean="0"/>
              <a:t>빨간 </a:t>
            </a:r>
            <a:r>
              <a:rPr lang="en-US" altLang="ko-KR" dirty="0" smtClean="0"/>
              <a:t>X </a:t>
            </a:r>
            <a:r>
              <a:rPr lang="ko-KR" altLang="en-US" dirty="0" smtClean="0"/>
              <a:t>클릭 후 맨 위 항목 체크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036959"/>
            <a:ext cx="4714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를 열어서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커맨드를 찾지 못한다면 환경변수 설정이 잘못된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같이 찾아간다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제어판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고급 시스템 설정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환경 변수</a:t>
            </a:r>
            <a:endParaRPr lang="en-US" altLang="ko-KR" dirty="0" smtClean="0"/>
          </a:p>
          <a:p>
            <a:r>
              <a:rPr lang="en-US" altLang="ko-KR" dirty="0" smtClean="0"/>
              <a:t>Path</a:t>
            </a:r>
            <a:r>
              <a:rPr lang="ko-KR" altLang="en-US" dirty="0" smtClean="0"/>
              <a:t>변수 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 치고 아까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설치한 주소를 적어준다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에선 </a:t>
            </a:r>
            <a:r>
              <a:rPr lang="en-US" altLang="ko-KR" dirty="0" smtClean="0"/>
              <a:t>c:\Python27, c:\Python27\Scripts)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501711"/>
            <a:ext cx="7410450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4609338"/>
            <a:ext cx="41338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pip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bottle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창에서 아래와 같이 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Successfully installed ~ </a:t>
            </a:r>
            <a:r>
              <a:rPr lang="ko-KR" altLang="en-US" dirty="0" smtClean="0"/>
              <a:t>가 뜬다면 설치 완료</a:t>
            </a:r>
            <a:endParaRPr lang="en-US" altLang="ko-KR" dirty="0"/>
          </a:p>
          <a:p>
            <a:r>
              <a:rPr lang="en-US" altLang="ko-KR" dirty="0" smtClean="0"/>
              <a:t>Pip</a:t>
            </a:r>
            <a:r>
              <a:rPr lang="ko-KR" altLang="en-US" dirty="0" smtClean="0"/>
              <a:t>가 없다면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설치 경로</a:t>
            </a:r>
            <a:r>
              <a:rPr lang="en-US" altLang="ko-KR" dirty="0" smtClean="0"/>
              <a:t>/Scripts</a:t>
            </a:r>
            <a:r>
              <a:rPr lang="ko-KR" altLang="en-US" dirty="0" smtClean="0"/>
              <a:t>에서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python pip.py install bottle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해당 폴더에도 없다면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bottlepy.org/bottle.py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그냥 </a:t>
            </a:r>
            <a:r>
              <a:rPr lang="ko-KR" altLang="en-US" dirty="0" err="1" smtClean="0"/>
              <a:t>보틀을</a:t>
            </a:r>
            <a:r>
              <a:rPr lang="ko-KR" altLang="en-US" dirty="0" smtClean="0"/>
              <a:t> 받자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9211"/>
          <a:stretch/>
        </p:blipFill>
        <p:spPr>
          <a:xfrm>
            <a:off x="736108" y="1540218"/>
            <a:ext cx="7671784" cy="22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Bottle?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대표적인 </a:t>
            </a:r>
            <a:r>
              <a:rPr lang="en-US" altLang="ko-KR" dirty="0" smtClean="0"/>
              <a:t>Web Framework </a:t>
            </a:r>
            <a:r>
              <a:rPr lang="ko-KR" altLang="en-US" dirty="0" smtClean="0"/>
              <a:t>중 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(Pyramid, Tornado, Django, </a:t>
            </a:r>
            <a:r>
              <a:rPr lang="en-US" altLang="ko-KR" b="1" dirty="0" smtClean="0"/>
              <a:t>Bottle</a:t>
            </a:r>
            <a:r>
              <a:rPr lang="en-US" altLang="ko-KR" dirty="0" smtClean="0"/>
              <a:t>, Flask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…)</a:t>
            </a:r>
          </a:p>
          <a:p>
            <a:r>
              <a:rPr lang="ko-KR" altLang="en-US" dirty="0" smtClean="0"/>
              <a:t>웹 개발에 필요한 최소한의 기능만 제공하는 마이크로 프레임워크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개의 구성요소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Routing: URL</a:t>
            </a:r>
            <a:r>
              <a:rPr lang="ko-KR" altLang="en-US" dirty="0" smtClean="0"/>
              <a:t>주소 접근에 따른 요청을 함수 실행으로 </a:t>
            </a:r>
            <a:r>
              <a:rPr lang="ko-KR" altLang="en-US" dirty="0" err="1" smtClean="0"/>
              <a:t>이어줌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Templates: HTML </a:t>
            </a:r>
            <a:r>
              <a:rPr lang="ko-KR" altLang="en-US" dirty="0" smtClean="0"/>
              <a:t>문서와 동적 상호작용을 위한 문법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Utilities: </a:t>
            </a:r>
            <a:r>
              <a:rPr lang="ko-KR" altLang="en-US" dirty="0" err="1" smtClean="0"/>
              <a:t>잡다한거</a:t>
            </a:r>
            <a:r>
              <a:rPr lang="en-US" altLang="ko-KR" dirty="0" smtClean="0"/>
              <a:t>(DB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파일업로드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 편리하게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Server: </a:t>
            </a:r>
            <a:r>
              <a:rPr lang="ko-KR" altLang="en-US" dirty="0" smtClean="0"/>
              <a:t>실행만으로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가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19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 in bottle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localhost:8080/hello/</a:t>
            </a:r>
            <a:r>
              <a:rPr lang="ko-KR" altLang="en-US" dirty="0" smtClean="0"/>
              <a:t>자기이름 접속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914400"/>
            <a:ext cx="8078396" cy="16300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5" y="3509267"/>
            <a:ext cx="29527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8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172976</TotalTime>
  <Words>671</Words>
  <Application>Microsoft Office PowerPoint</Application>
  <PresentationFormat>화면 슬라이드 쇼(4:3)</PresentationFormat>
  <Paragraphs>200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Python Bottle Web Framework</vt:lpstr>
      <vt:lpstr>오늘 할 거</vt:lpstr>
      <vt:lpstr>1. 파이썬 설치</vt:lpstr>
      <vt:lpstr>1. 파이썬 설치</vt:lpstr>
      <vt:lpstr>1. 파이썬 설치</vt:lpstr>
      <vt:lpstr>1. 파이썬 테스트</vt:lpstr>
      <vt:lpstr>1. pip를 통한 bottle 설치</vt:lpstr>
      <vt:lpstr>Bottle?</vt:lpstr>
      <vt:lpstr>Hello world in bottle</vt:lpstr>
      <vt:lpstr>Hello world in bottle</vt:lpstr>
      <vt:lpstr>Hello world in bottle</vt:lpstr>
      <vt:lpstr>Request Routing</vt:lpstr>
      <vt:lpstr>Request Routing</vt:lpstr>
      <vt:lpstr>Dynamic Routing</vt:lpstr>
      <vt:lpstr>Dynamic Routing: Filtering</vt:lpstr>
      <vt:lpstr>HTTP request methods</vt:lpstr>
      <vt:lpstr>HTTP request methods</vt:lpstr>
      <vt:lpstr>Static files</vt:lpstr>
      <vt:lpstr>Error page, Redirection</vt:lpstr>
      <vt:lpstr>Response object</vt:lpstr>
      <vt:lpstr>Cookies</vt:lpstr>
      <vt:lpstr>Request object</vt:lpstr>
      <vt:lpstr>Request object</vt:lpstr>
      <vt:lpstr>Request object</vt:lpstr>
      <vt:lpstr>Templates</vt:lpstr>
      <vt:lpstr>Templates</vt:lpstr>
      <vt:lpstr>Templates</vt:lpstr>
      <vt:lpstr>정리하자면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1589</cp:revision>
  <cp:lastPrinted>2016-06-24T02:30:39Z</cp:lastPrinted>
  <dcterms:created xsi:type="dcterms:W3CDTF">2014-06-11T05:15:08Z</dcterms:created>
  <dcterms:modified xsi:type="dcterms:W3CDTF">2018-05-10T04:21:48Z</dcterms:modified>
</cp:coreProperties>
</file>