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1" r:id="rId8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6441" autoAdjust="0"/>
  </p:normalViewPr>
  <p:slideViewPr>
    <p:cSldViewPr snapToGrid="0">
      <p:cViewPr varScale="1">
        <p:scale>
          <a:sx n="72" d="100"/>
          <a:sy n="72" d="100"/>
        </p:scale>
        <p:origin x="8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smtClean="0"/>
              <a:t>Bottle + </a:t>
            </a:r>
            <a:r>
              <a:rPr lang="en-US" altLang="ko-KR" sz="4400" dirty="0" smtClean="0"/>
              <a:t>TF-IDF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endParaRPr lang="en-US" altLang="ko-KR" dirty="0">
              <a:latin typeface="Book Antiqua" panose="02040602050305030304" pitchFamily="18" charset="0"/>
            </a:endParaRP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할거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TF-IDF with DB </a:t>
            </a:r>
            <a:r>
              <a:rPr lang="ko-KR" altLang="en-US" dirty="0" smtClean="0"/>
              <a:t>시간에 한 스크립트 옮기기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small AP88 </a:t>
            </a:r>
            <a:r>
              <a:rPr lang="ko-KR" altLang="en-US" dirty="0" err="1" smtClean="0"/>
              <a:t>데이터셋</a:t>
            </a:r>
            <a:r>
              <a:rPr lang="en-US" altLang="ko-KR" dirty="0" smtClean="0"/>
              <a:t> DB </a:t>
            </a:r>
            <a:r>
              <a:rPr lang="ko-KR" altLang="en-US" dirty="0" smtClean="0"/>
              <a:t>만든 것도 옮기기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Bottle </a:t>
            </a:r>
            <a:r>
              <a:rPr lang="ko-KR" altLang="en-US" dirty="0" smtClean="0"/>
              <a:t>코드 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과제 제출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26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TF-IDF with 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저번에 한 </a:t>
            </a:r>
            <a:r>
              <a:rPr lang="en-US" altLang="ko-KR" dirty="0" smtClean="0"/>
              <a:t>TF-IDF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stemmer, AP88 small DB</a:t>
            </a:r>
            <a:r>
              <a:rPr lang="ko-KR" altLang="en-US" dirty="0" smtClean="0"/>
              <a:t>를 윈도우로 옮긴다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TF-IDF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경로를 옮긴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맞게 수정한다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아래와 같은 </a:t>
            </a:r>
            <a:r>
              <a:rPr lang="en-US" altLang="ko-KR" dirty="0" smtClean="0"/>
              <a:t>search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tfidf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추가한다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6" y="4171876"/>
            <a:ext cx="9040987" cy="16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9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Bottle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작성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97656"/>
            <a:ext cx="7886700" cy="32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0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Bottle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026" y="728869"/>
            <a:ext cx="6965947" cy="56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4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아래와 같이 임의의 쿼리를 준 것과 그 결과를 찍어 메일로 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제목 </a:t>
            </a:r>
            <a:r>
              <a:rPr lang="en-US" altLang="ko-KR" dirty="0" smtClean="0"/>
              <a:t>: 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</a:t>
            </a:r>
            <a:r>
              <a:rPr lang="en-US" altLang="ko-KR" dirty="0" err="1" smtClean="0"/>
              <a:t>tfidf_bottle</a:t>
            </a:r>
            <a:endParaRPr lang="en-US" altLang="ko-KR" dirty="0" smtClean="0"/>
          </a:p>
          <a:p>
            <a:r>
              <a:rPr lang="ko-KR" altLang="en-US" dirty="0" smtClean="0"/>
              <a:t>메일</a:t>
            </a:r>
            <a:r>
              <a:rPr lang="en-US" altLang="ko-KR" dirty="0" smtClean="0"/>
              <a:t>: gyk@kangwon.ac.kr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830632"/>
            <a:ext cx="3848100" cy="1371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34" y="2598934"/>
            <a:ext cx="38195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8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정보검색기 구현 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추가적인 사항은 </a:t>
            </a:r>
            <a:r>
              <a:rPr lang="ko-KR" altLang="en-US" dirty="0" err="1" smtClean="0"/>
              <a:t>웹페이지에</a:t>
            </a:r>
            <a:r>
              <a:rPr lang="ko-KR" altLang="en-US" dirty="0" smtClean="0"/>
              <a:t> 추후 업데이트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한국어데이터셋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2754997"/>
            <a:ext cx="8582025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515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171780</TotalTime>
  <Words>110</Words>
  <Application>Microsoft Office PowerPoint</Application>
  <PresentationFormat>화면 슬라이드 쇼(4:3)</PresentationFormat>
  <Paragraphs>30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Bottle + TF-IDF</vt:lpstr>
      <vt:lpstr>오늘 할거</vt:lpstr>
      <vt:lpstr>TF-IDF with DB</vt:lpstr>
      <vt:lpstr>Bottle</vt:lpstr>
      <vt:lpstr>Bottle</vt:lpstr>
      <vt:lpstr>과제</vt:lpstr>
      <vt:lpstr>정보검색기 구현 프로젝트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1546</cp:revision>
  <cp:lastPrinted>2016-06-24T02:30:39Z</cp:lastPrinted>
  <dcterms:created xsi:type="dcterms:W3CDTF">2014-06-11T05:15:08Z</dcterms:created>
  <dcterms:modified xsi:type="dcterms:W3CDTF">2018-05-17T05:25:41Z</dcterms:modified>
</cp:coreProperties>
</file>