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4" r:id="rId11"/>
    <p:sldId id="266" r:id="rId12"/>
    <p:sldId id="265" r:id="rId13"/>
    <p:sldId id="268" r:id="rId14"/>
    <p:sldId id="271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0" r:id="rId25"/>
    <p:sldId id="283" r:id="rId26"/>
    <p:sldId id="281" r:id="rId27"/>
    <p:sldId id="284" r:id="rId28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8" autoAdjust="0"/>
    <p:restoredTop sz="86441" autoAdjust="0"/>
  </p:normalViewPr>
  <p:slideViewPr>
    <p:cSldViewPr snapToGrid="0">
      <p:cViewPr varScale="1">
        <p:scale>
          <a:sx n="78" d="100"/>
          <a:sy n="78" d="100"/>
        </p:scale>
        <p:origin x="1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err="1" smtClean="0"/>
              <a:t>Sed</a:t>
            </a:r>
            <a:r>
              <a:rPr lang="en-US" altLang="ko-KR" sz="4400" dirty="0" smtClean="0"/>
              <a:t>, </a:t>
            </a:r>
            <a:r>
              <a:rPr lang="ko-KR" altLang="en-US" sz="4400" dirty="0" err="1" smtClean="0"/>
              <a:t>정규표현식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IS 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(substitute)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주소 범위</a:t>
            </a:r>
            <a:r>
              <a:rPr lang="en-US" altLang="ko-KR" dirty="0" smtClean="0"/>
              <a:t>]s/patt1/patt2/</a:t>
            </a:r>
            <a:br>
              <a:rPr lang="en-US" altLang="ko-KR" dirty="0" smtClean="0"/>
            </a:br>
            <a:r>
              <a:rPr lang="en-US" altLang="ko-KR" dirty="0" smtClean="0"/>
              <a:t>	: patt1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patt2</a:t>
            </a:r>
            <a:r>
              <a:rPr lang="ko-KR" altLang="en-US" dirty="0" smtClean="0"/>
              <a:t>로 치환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주소를 안주면 전체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smtClean="0"/>
              <a:t>s/patt1/patt2/2 </a:t>
            </a:r>
            <a:br>
              <a:rPr lang="en-US" altLang="ko-KR" dirty="0" smtClean="0"/>
            </a:br>
            <a:r>
              <a:rPr lang="en-US" altLang="ko-KR" dirty="0" smtClean="0"/>
              <a:t>	: </a:t>
            </a:r>
            <a:r>
              <a:rPr lang="ko-KR" altLang="en-US" dirty="0" smtClean="0"/>
              <a:t>한 줄에서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번째로 매칭된 패턴만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sed</a:t>
            </a:r>
            <a:r>
              <a:rPr lang="en-US" altLang="ko-KR" dirty="0" smtClean="0"/>
              <a:t> s/patt1/patt2/g</a:t>
            </a:r>
            <a:br>
              <a:rPr lang="en-US" altLang="ko-KR" dirty="0" smtClean="0"/>
            </a:br>
            <a:r>
              <a:rPr lang="en-US" altLang="ko-KR" dirty="0" smtClean="0"/>
              <a:t>	: g</a:t>
            </a:r>
            <a:r>
              <a:rPr lang="ko-KR" altLang="en-US" dirty="0" smtClean="0"/>
              <a:t>가 없으면 한 줄에서 첫 번째로 매칭된 패턴만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치환이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Cambridge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kangwon</a:t>
            </a:r>
            <a:r>
              <a:rPr lang="ko-KR" altLang="en-US" dirty="0" smtClean="0"/>
              <a:t>으로 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95" y="4910394"/>
            <a:ext cx="6328610" cy="6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0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/>
              <a:t>치환</a:t>
            </a:r>
            <a:r>
              <a:rPr lang="en-US" altLang="ko-KR" dirty="0"/>
              <a:t>(substitute)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부분치환과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활용법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숫자와 </a:t>
            </a:r>
            <a:r>
              <a:rPr lang="en-US" altLang="ko-KR" dirty="0" smtClean="0"/>
              <a:t>g </a:t>
            </a:r>
            <a:r>
              <a:rPr lang="ko-KR" altLang="en-US" dirty="0" smtClean="0"/>
              <a:t>의외에도 </a:t>
            </a:r>
            <a:r>
              <a:rPr lang="en-US" altLang="ko-KR" dirty="0" smtClean="0"/>
              <a:t>p(</a:t>
            </a:r>
            <a:r>
              <a:rPr lang="ko-KR" altLang="en-US" dirty="0" smtClean="0"/>
              <a:t>수정된 것만 화면에 출력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w file(file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등이 존재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18" y="1444948"/>
            <a:ext cx="5694602" cy="536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043" y="2067095"/>
            <a:ext cx="5751753" cy="4995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043" y="2652359"/>
            <a:ext cx="5754500" cy="5541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235" y="3262911"/>
            <a:ext cx="5723177" cy="5087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710" y="4768977"/>
            <a:ext cx="4900749" cy="14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(transform)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y/patt1/patt2/ file</a:t>
            </a:r>
            <a:br>
              <a:rPr lang="en-US" altLang="ko-KR" dirty="0" smtClean="0"/>
            </a:br>
            <a:r>
              <a:rPr lang="en-US" altLang="ko-KR" dirty="0" smtClean="0"/>
              <a:t>	: </a:t>
            </a:r>
            <a:r>
              <a:rPr lang="ko-KR" altLang="en-US" dirty="0" smtClean="0"/>
              <a:t>문자단위 치환 </a:t>
            </a:r>
            <a:r>
              <a:rPr lang="en-US" altLang="ko-KR" dirty="0" smtClean="0"/>
              <a:t>patt1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patt2</a:t>
            </a:r>
            <a:r>
              <a:rPr lang="ko-KR" altLang="en-US" dirty="0" smtClean="0"/>
              <a:t>는 크기가 </a:t>
            </a:r>
            <a:r>
              <a:rPr lang="ko-KR" altLang="en-US" dirty="0" err="1" smtClean="0"/>
              <a:t>같아야함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앞선 예제들과 같이 주소지정 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67" y="1934718"/>
            <a:ext cx="6324466" cy="1064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67" y="3752659"/>
            <a:ext cx="6297085" cy="16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pipeline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File path</a:t>
            </a:r>
            <a:r>
              <a:rPr lang="ko-KR" altLang="en-US" dirty="0" smtClean="0"/>
              <a:t>를 주지 않고 다른 프로그램의 결과를 </a:t>
            </a:r>
            <a:r>
              <a:rPr lang="en-US" altLang="ko-KR" dirty="0" smtClean="0"/>
              <a:t>pipeline</a:t>
            </a:r>
            <a:r>
              <a:rPr lang="ko-KR" altLang="en-US" dirty="0" smtClean="0"/>
              <a:t>으로 넘겨도 작동한다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(cat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-n </a:t>
            </a:r>
            <a:r>
              <a:rPr lang="ko-KR" altLang="en-US" dirty="0" smtClean="0"/>
              <a:t>옵션은 줄 번호를 매겨주는 옵션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2" y="3509267"/>
            <a:ext cx="8457955" cy="9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8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redirection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내용을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stdin</a:t>
            </a:r>
            <a:r>
              <a:rPr lang="ko-KR" altLang="en-US" dirty="0" smtClean="0"/>
              <a:t>으로 넘겨주거나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이용하여 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프로그램의 결과를 저장할 수 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83" y="2342645"/>
            <a:ext cx="7235834" cy="23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1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특정한 규칙을 가진 문자열의 집합을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표현할 수 있는 형식 언어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Ex) [a-z] : 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z</a:t>
            </a:r>
            <a:r>
              <a:rPr lang="ko-KR" altLang="en-US" dirty="0" smtClean="0"/>
              <a:t>까지 중 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gr(</a:t>
            </a:r>
            <a:r>
              <a:rPr lang="en-US" altLang="ko-KR" dirty="0" err="1" smtClean="0"/>
              <a:t>a|e</a:t>
            </a:r>
            <a:r>
              <a:rPr lang="en-US" altLang="ko-KR" dirty="0" smtClean="0"/>
              <a:t>)y : gray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grey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촘스키</a:t>
            </a:r>
            <a:r>
              <a:rPr lang="ko-KR" altLang="en-US" dirty="0" smtClean="0"/>
              <a:t> 언어 계층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유형 정규문법에서 출발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복잡하나 잘만 쓰면 문자열 처리에 강한 힘을 발휘함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HTML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=link&gt;~&lt;/a&gt;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만 따오기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4" name="Picture 10" descr="https://upload.wikimedia.org/wikipedia/commons/thumb/9/9a/Chomsky-hierarchy.svg/220px-Chomsky-hierarch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67" y="1889760"/>
            <a:ext cx="2772176" cy="200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97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배운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은 단순 문자열이 아닌 고차원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다기능의 </a:t>
            </a:r>
            <a:r>
              <a:rPr lang="ko-KR" altLang="en-US" dirty="0" err="1" smtClean="0"/>
              <a:t>정규표현식으로</a:t>
            </a:r>
            <a:r>
              <a:rPr lang="ko-KR" altLang="en-US" dirty="0" smtClean="0"/>
              <a:t> 대체가 가능하다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Ex:</a:t>
            </a:r>
            <a:r>
              <a:rPr lang="ko-KR" altLang="en-US" dirty="0" smtClean="0"/>
              <a:t>모든 알파벳 </a:t>
            </a:r>
            <a:r>
              <a:rPr lang="ko-KR" altLang="en-US" dirty="0" err="1" smtClean="0"/>
              <a:t>소문자열을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대체한다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Sed</a:t>
            </a:r>
            <a:r>
              <a:rPr lang="ko-KR" altLang="en-US" dirty="0" smtClean="0"/>
              <a:t>에서 모든 </a:t>
            </a:r>
            <a:r>
              <a:rPr lang="ko-KR" altLang="en-US" dirty="0" err="1" smtClean="0"/>
              <a:t>정규표현식을</a:t>
            </a:r>
            <a:r>
              <a:rPr lang="ko-KR" altLang="en-US" dirty="0" smtClean="0"/>
              <a:t> 쓰려면 </a:t>
            </a:r>
            <a:r>
              <a:rPr lang="en-US" altLang="ko-KR" dirty="0" smtClean="0"/>
              <a:t>–r </a:t>
            </a:r>
            <a:r>
              <a:rPr lang="ko-KR" altLang="en-US" dirty="0" smtClean="0"/>
              <a:t>옵션이 필요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38" y="2904745"/>
            <a:ext cx="5828452" cy="31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6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메타문자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단어가 아닌 패턴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위해 사용되는 문자들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이탤릭체는</a:t>
            </a:r>
            <a:r>
              <a:rPr lang="ko-KR" altLang="en-US" dirty="0" smtClean="0"/>
              <a:t> 문자와 직접 </a:t>
            </a:r>
            <a:r>
              <a:rPr lang="ko-KR" altLang="en-US" dirty="0" err="1" smtClean="0"/>
              <a:t>매칭이</a:t>
            </a:r>
            <a:r>
              <a:rPr lang="ko-KR" altLang="en-US" dirty="0" smtClean="0"/>
              <a:t> 아닌 반복을 나타냄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25822"/>
              </p:ext>
            </p:extLst>
          </p:nvPr>
        </p:nvGraphicFramePr>
        <p:xfrm>
          <a:off x="594470" y="1917899"/>
          <a:ext cx="7920880" cy="44856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34209"/>
                <a:gridCol w="2526231"/>
                <a:gridCol w="1403461"/>
                <a:gridCol w="25569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메타문자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라인의 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/^</a:t>
                      </a:r>
                      <a:r>
                        <a:rPr lang="en-US" altLang="ko-KR" dirty="0" err="1" smtClean="0"/>
                        <a:t>linux</a:t>
                      </a:r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Linux</a:t>
                      </a:r>
                      <a:r>
                        <a:rPr lang="ko-KR" altLang="en-US" dirty="0" smtClean="0"/>
                        <a:t>로 시작하는 모든 라인들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라인의 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linux</a:t>
                      </a:r>
                      <a:r>
                        <a:rPr lang="en-US" altLang="ko-KR" dirty="0" smtClean="0"/>
                        <a:t>$/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Linux</a:t>
                      </a:r>
                      <a:r>
                        <a:rPr lang="ko-KR" altLang="en-US" dirty="0" smtClean="0"/>
                        <a:t>로 끝나는 모든 라인들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문자와 </a:t>
                      </a:r>
                      <a:r>
                        <a:rPr lang="ko-KR" altLang="en-US" dirty="0" err="1" smtClean="0"/>
                        <a:t>매칭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/l···x/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‘l</a:t>
                      </a:r>
                      <a:r>
                        <a:rPr lang="en-US" altLang="ko-KR" baseline="0" dirty="0" smtClean="0"/>
                        <a:t>’</a:t>
                      </a:r>
                      <a:r>
                        <a:rPr lang="ko-KR" altLang="en-US" dirty="0" smtClean="0"/>
                        <a:t>로 시작해서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로 끝나는 문자가 있는 라인들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*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i="1" dirty="0" smtClean="0"/>
                        <a:t>매칭되는 문자가 없거나 여러 개의 문자열이 될 수 있다</a:t>
                      </a:r>
                      <a:r>
                        <a:rPr lang="en-US" altLang="ko-KR" i="1" dirty="0" smtClean="0"/>
                        <a:t>.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/. *</a:t>
                      </a:r>
                      <a:r>
                        <a:rPr lang="en-US" altLang="ko-KR" i="1" dirty="0" err="1" smtClean="0"/>
                        <a:t>linux</a:t>
                      </a:r>
                      <a:r>
                        <a:rPr lang="en-US" altLang="ko-KR" i="1" dirty="0" smtClean="0"/>
                        <a:t>/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i="1" dirty="0" smtClean="0"/>
                        <a:t>아무것도 없거나</a:t>
                      </a:r>
                      <a:r>
                        <a:rPr lang="en-US" altLang="ko-KR" i="1" dirty="0" smtClean="0"/>
                        <a:t>,</a:t>
                      </a:r>
                      <a:r>
                        <a:rPr lang="ko-KR" altLang="en-US" i="1" dirty="0" smtClean="0"/>
                        <a:t> 아무 문자나 반복되어 </a:t>
                      </a:r>
                      <a:r>
                        <a:rPr lang="en-US" altLang="ko-KR" i="1" dirty="0" err="1" smtClean="0"/>
                        <a:t>linux</a:t>
                      </a:r>
                      <a:r>
                        <a:rPr lang="ko-KR" altLang="en-US" i="1" dirty="0" smtClean="0"/>
                        <a:t>로 끝나는 것</a:t>
                      </a:r>
                      <a:endParaRPr lang="ko-KR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?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*</a:t>
                      </a:r>
                      <a:r>
                        <a:rPr lang="ko-KR" altLang="en-US" i="1" dirty="0" smtClean="0"/>
                        <a:t>와</a:t>
                      </a:r>
                      <a:r>
                        <a:rPr lang="en-US" altLang="ko-KR" i="1" baseline="0" dirty="0" smtClean="0"/>
                        <a:t> </a:t>
                      </a:r>
                      <a:r>
                        <a:rPr lang="ko-KR" altLang="en-US" i="1" baseline="0" dirty="0" smtClean="0"/>
                        <a:t>비슷하나 </a:t>
                      </a:r>
                      <a:r>
                        <a:rPr lang="en-US" altLang="ko-KR" i="1" baseline="0" dirty="0" smtClean="0"/>
                        <a:t>0 </a:t>
                      </a:r>
                      <a:r>
                        <a:rPr lang="ko-KR" altLang="en-US" i="1" baseline="0" dirty="0" smtClean="0"/>
                        <a:t>또는 </a:t>
                      </a:r>
                      <a:r>
                        <a:rPr lang="en-US" altLang="ko-KR" i="1" baseline="0" dirty="0" smtClean="0"/>
                        <a:t>1</a:t>
                      </a:r>
                      <a:r>
                        <a:rPr lang="ko-KR" altLang="en-US" i="1" baseline="0" dirty="0" smtClean="0"/>
                        <a:t>회로 제한된다</a:t>
                      </a:r>
                      <a:r>
                        <a:rPr lang="en-US" altLang="ko-KR" i="1" baseline="0" dirty="0" smtClean="0"/>
                        <a:t>.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/.?</a:t>
                      </a:r>
                      <a:r>
                        <a:rPr lang="en-US" altLang="ko-KR" i="1" dirty="0" err="1" smtClean="0"/>
                        <a:t>linux</a:t>
                      </a:r>
                      <a:r>
                        <a:rPr lang="en-US" altLang="ko-KR" i="1" dirty="0" smtClean="0"/>
                        <a:t>/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i="1" dirty="0" smtClean="0"/>
                        <a:t>아무것도 없거나 </a:t>
                      </a:r>
                      <a:r>
                        <a:rPr lang="en-US" altLang="ko-KR" i="1" dirty="0" err="1" smtClean="0"/>
                        <a:t>linux</a:t>
                      </a:r>
                      <a:r>
                        <a:rPr lang="ko-KR" altLang="en-US" i="1" dirty="0" smtClean="0"/>
                        <a:t>앞에 한 단어가 오는 것</a:t>
                      </a:r>
                      <a:endParaRPr lang="ko-KR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+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*</a:t>
                      </a:r>
                      <a:r>
                        <a:rPr lang="ko-KR" altLang="en-US" i="1" dirty="0" smtClean="0"/>
                        <a:t>와 비슷하나 </a:t>
                      </a:r>
                      <a:r>
                        <a:rPr lang="en-US" altLang="ko-KR" i="1" dirty="0" smtClean="0"/>
                        <a:t>1</a:t>
                      </a:r>
                      <a:r>
                        <a:rPr lang="ko-KR" altLang="en-US" i="1" dirty="0" smtClean="0"/>
                        <a:t>회 이상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/.\+</a:t>
                      </a:r>
                      <a:r>
                        <a:rPr lang="en-US" altLang="ko-KR" i="1" dirty="0" err="1" smtClean="0"/>
                        <a:t>linux</a:t>
                      </a:r>
                      <a:r>
                        <a:rPr lang="en-US" altLang="ko-KR" i="1" dirty="0" smtClean="0"/>
                        <a:t>/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Linux</a:t>
                      </a:r>
                      <a:r>
                        <a:rPr lang="ko-KR" altLang="en-US" i="1" dirty="0" smtClean="0"/>
                        <a:t>앞에 한 단어가 오는 것</a:t>
                      </a:r>
                      <a:endParaRPr lang="ko-KR" alt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01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메타문자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886714"/>
              </p:ext>
            </p:extLst>
          </p:nvPr>
        </p:nvGraphicFramePr>
        <p:xfrm>
          <a:off x="611560" y="1369259"/>
          <a:ext cx="7920880" cy="5034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34209"/>
                <a:gridCol w="2526231"/>
                <a:gridCol w="1403461"/>
                <a:gridCol w="25569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메타문자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 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하나의 문자 </a:t>
                      </a:r>
                      <a:r>
                        <a:rPr lang="ko-KR" altLang="en-US" dirty="0" err="1" smtClean="0"/>
                        <a:t>매칭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/[</a:t>
                      </a:r>
                      <a:r>
                        <a:rPr lang="en-US" altLang="ko-KR" dirty="0" err="1" smtClean="0"/>
                        <a:t>Ll</a:t>
                      </a:r>
                      <a:r>
                        <a:rPr lang="en-US" altLang="ko-KR" dirty="0" smtClean="0"/>
                        <a:t>]</a:t>
                      </a:r>
                      <a:r>
                        <a:rPr lang="en-US" altLang="ko-KR" dirty="0" err="1" smtClean="0"/>
                        <a:t>inux</a:t>
                      </a:r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Linux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또는 </a:t>
                      </a:r>
                      <a:r>
                        <a:rPr lang="en-US" altLang="ko-KR" baseline="0" dirty="0" err="1" smtClean="0"/>
                        <a:t>linux</a:t>
                      </a:r>
                      <a:r>
                        <a:rPr lang="ko-KR" altLang="en-US" baseline="0" dirty="0" smtClean="0"/>
                        <a:t>를 포함하는 라인들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[^ 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하나의 문자도 매칭되지 않음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/[^A-KM-Z]</a:t>
                      </a:r>
                      <a:r>
                        <a:rPr lang="en-US" altLang="ko-KR" dirty="0" err="1" smtClean="0"/>
                        <a:t>inux</a:t>
                      </a:r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Inux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앞에 </a:t>
                      </a:r>
                      <a:r>
                        <a:rPr lang="en-US" altLang="ko-KR" baseline="0" dirty="0" smtClean="0"/>
                        <a:t>A~K, M~Z</a:t>
                      </a:r>
                      <a:r>
                        <a:rPr lang="ko-KR" altLang="en-US" baseline="0" dirty="0" smtClean="0"/>
                        <a:t>까지 문자를 포함하지 않는 라인들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\(..\)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매칭된 문자들 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s/\(love\)able/\1er/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\1 : 1</a:t>
                      </a:r>
                      <a:r>
                        <a:rPr lang="ko-KR" altLang="en-US" dirty="0" smtClean="0"/>
                        <a:t>번 </a:t>
                      </a:r>
                      <a:r>
                        <a:rPr lang="en-US" altLang="ko-KR" dirty="0" smtClean="0"/>
                        <a:t>tag</a:t>
                      </a:r>
                      <a:r>
                        <a:rPr lang="ko-KR" altLang="en-US" dirty="0" smtClean="0"/>
                        <a:t>로 저장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able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en-US" altLang="ko-KR" dirty="0" err="1" smtClean="0"/>
                        <a:t>er</a:t>
                      </a:r>
                      <a:r>
                        <a:rPr lang="ko-KR" altLang="en-US" dirty="0" smtClean="0"/>
                        <a:t>로 치환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/&lt;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단어의 시작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/\&lt;</a:t>
                      </a:r>
                      <a:r>
                        <a:rPr lang="en-US" altLang="ko-KR" b="1" dirty="0" err="1" smtClean="0"/>
                        <a:t>linux</a:t>
                      </a:r>
                      <a:r>
                        <a:rPr lang="en-US" altLang="ko-KR" b="1" dirty="0" smtClean="0"/>
                        <a:t>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Linux</a:t>
                      </a:r>
                      <a:r>
                        <a:rPr lang="ko-KR" altLang="en-US" b="1" dirty="0" smtClean="0"/>
                        <a:t>로 시작하는 단어를 포함하고 있는 라인들을 </a:t>
                      </a:r>
                      <a:r>
                        <a:rPr lang="ko-KR" altLang="en-US" b="1" dirty="0" err="1" smtClean="0"/>
                        <a:t>매칭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/&gt;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단어의 끝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/</a:t>
                      </a:r>
                      <a:r>
                        <a:rPr lang="en-US" altLang="ko-KR" b="1" dirty="0" err="1" smtClean="0"/>
                        <a:t>linux</a:t>
                      </a:r>
                      <a:r>
                        <a:rPr lang="en-US" altLang="ko-KR" b="1" dirty="0" smtClean="0"/>
                        <a:t>\&gt;/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/>
                        <a:t>Lunux</a:t>
                      </a:r>
                      <a:r>
                        <a:rPr lang="ko-KR" altLang="en-US" b="1" dirty="0" smtClean="0"/>
                        <a:t>로 끝나는 단어를 포함하고 있는 라인들을 </a:t>
                      </a:r>
                      <a:r>
                        <a:rPr lang="ko-KR" altLang="en-US" b="1" dirty="0" err="1" smtClean="0"/>
                        <a:t>매칭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&amp;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치환</a:t>
                      </a:r>
                      <a:r>
                        <a:rPr lang="en-US" altLang="ko-KR" sz="1600" b="1" dirty="0" smtClean="0"/>
                        <a:t> </a:t>
                      </a:r>
                      <a:r>
                        <a:rPr lang="ko-KR" altLang="en-US" sz="1600" b="1" dirty="0" smtClean="0"/>
                        <a:t>문자열로 기억될 수 있는 검색 문자열을 저장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s/</a:t>
                      </a:r>
                      <a:r>
                        <a:rPr lang="en-US" altLang="ko-KR" b="1" dirty="0" err="1" smtClean="0"/>
                        <a:t>linux</a:t>
                      </a:r>
                      <a:r>
                        <a:rPr lang="en-US" altLang="ko-KR" b="1" dirty="0" smtClean="0"/>
                        <a:t>/**&amp;**/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&amp;</a:t>
                      </a:r>
                      <a:r>
                        <a:rPr lang="ko-KR" altLang="en-US" b="1" dirty="0" smtClean="0"/>
                        <a:t>는 검색 문자열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b="1" dirty="0" err="1" smtClean="0"/>
                        <a:t>linux</a:t>
                      </a:r>
                      <a:r>
                        <a:rPr lang="en-US" altLang="ko-KR" b="1" dirty="0" smtClean="0"/>
                        <a:t> =&gt;</a:t>
                      </a:r>
                      <a:r>
                        <a:rPr lang="en-US" altLang="ko-KR" b="1" baseline="0" dirty="0" smtClean="0"/>
                        <a:t> **</a:t>
                      </a:r>
                      <a:r>
                        <a:rPr lang="en-US" altLang="ko-KR" b="1" baseline="0" dirty="0" err="1" smtClean="0"/>
                        <a:t>linux</a:t>
                      </a:r>
                      <a:r>
                        <a:rPr lang="en-US" altLang="ko-KR" b="1" baseline="0" dirty="0" smtClean="0"/>
                        <a:t>**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24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1pPr>
            <a:lvl2pPr marL="6858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 sz="20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2pPr>
            <a:lvl3pPr marL="11430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8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3pPr>
            <a:lvl4pPr marL="16002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6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4pPr>
            <a:lvl5pPr marL="20574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6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강조되어 </a:t>
            </a:r>
            <a:r>
              <a:rPr lang="ko-KR" altLang="en-US" dirty="0" err="1" smtClean="0"/>
              <a:t>있는건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POSIX </a:t>
            </a:r>
            <a:r>
              <a:rPr lang="ko-KR" altLang="en-US" dirty="0" smtClean="0"/>
              <a:t>표준이 아님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1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메타문자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en-US" altLang="ko-KR" dirty="0" smtClean="0"/>
              <a:t>*, +, ? </a:t>
            </a:r>
            <a:r>
              <a:rPr lang="ko-KR" altLang="en-US" dirty="0" smtClean="0"/>
              <a:t>와 똑같은 역할을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74236"/>
              </p:ext>
            </p:extLst>
          </p:nvPr>
        </p:nvGraphicFramePr>
        <p:xfrm>
          <a:off x="628650" y="2352424"/>
          <a:ext cx="7920880" cy="2543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34209"/>
                <a:gridCol w="2382215"/>
                <a:gridCol w="1547477"/>
                <a:gridCol w="2556979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메타문자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973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x\{m\}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</a:t>
                      </a:r>
                      <a:r>
                        <a:rPr lang="ko-KR" altLang="en-US" dirty="0" smtClean="0"/>
                        <a:t>문자의 반복 횟수 </a:t>
                      </a:r>
                      <a:r>
                        <a:rPr lang="en-US" altLang="ko-KR" dirty="0" smtClean="0"/>
                        <a:t>m</a:t>
                      </a:r>
                      <a:r>
                        <a:rPr lang="ko-KR" altLang="en-US" dirty="0" smtClean="0"/>
                        <a:t>회 반복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/o\{5\}/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회 반복</a:t>
                      </a:r>
                      <a:endParaRPr lang="ko-KR" altLang="en-US" dirty="0"/>
                    </a:p>
                  </a:txBody>
                  <a:tcPr/>
                </a:tc>
              </a:tr>
              <a:tr h="564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x\{m,\}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적어도 </a:t>
                      </a:r>
                      <a:r>
                        <a:rPr lang="en-US" altLang="ko-KR" dirty="0" smtClean="0"/>
                        <a:t>m</a:t>
                      </a:r>
                      <a:r>
                        <a:rPr lang="ko-KR" altLang="en-US" dirty="0" smtClean="0"/>
                        <a:t>회 반복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/o\{5,}/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r>
                        <a:rPr lang="ko-KR" altLang="en-US" dirty="0" smtClean="0"/>
                        <a:t>가 적어도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회 반복</a:t>
                      </a:r>
                      <a:endParaRPr lang="ko-KR" altLang="en-US" dirty="0"/>
                    </a:p>
                  </a:txBody>
                  <a:tcPr/>
                </a:tc>
              </a:tr>
              <a:tr h="472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x\{</a:t>
                      </a:r>
                      <a:r>
                        <a:rPr lang="en-US" altLang="ko-KR" dirty="0" err="1" smtClean="0"/>
                        <a:t>m,n</a:t>
                      </a:r>
                      <a:r>
                        <a:rPr lang="en-US" altLang="ko-KR" dirty="0" smtClean="0"/>
                        <a:t>\}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r>
                        <a:rPr lang="ko-KR" altLang="en-US" dirty="0" smtClean="0"/>
                        <a:t>회</a:t>
                      </a:r>
                      <a:r>
                        <a:rPr lang="en-US" altLang="ko-KR" dirty="0" smtClean="0"/>
                        <a:t>~n</a:t>
                      </a:r>
                      <a:r>
                        <a:rPr lang="ko-KR" altLang="en-US" dirty="0" smtClean="0"/>
                        <a:t>회 사이 반복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/o\{5,10\}/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회에서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회 사이 반복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70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(</a:t>
            </a:r>
            <a:r>
              <a:rPr lang="ko-KR" altLang="en-US" dirty="0" smtClean="0"/>
              <a:t>담 시간에 할거</a:t>
            </a:r>
            <a:r>
              <a:rPr lang="en-US" altLang="ko-KR" dirty="0" smtClean="0"/>
              <a:t>)?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공통적으로</a:t>
            </a:r>
            <a:endParaRPr lang="en-US" altLang="ko-KR" dirty="0"/>
          </a:p>
          <a:p>
            <a:pPr lvl="1"/>
            <a:r>
              <a:rPr lang="ko-KR" altLang="en-US" dirty="0" smtClean="0"/>
              <a:t>데이터 가공을 위한 텍스트 처리 </a:t>
            </a:r>
            <a:r>
              <a:rPr lang="ko-KR" altLang="en-US" dirty="0" err="1" smtClean="0"/>
              <a:t>유틸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en-US" altLang="ko-KR" dirty="0"/>
              <a:t>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환경에서 지원함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표준입력 표준출력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사용으로 원본파일을 건들이지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간단하게 말하자면</a:t>
            </a:r>
            <a:endParaRPr lang="en-US" altLang="ko-KR" dirty="0"/>
          </a:p>
          <a:p>
            <a:pPr lvl="1"/>
            <a:r>
              <a:rPr lang="en-US" altLang="ko-KR" dirty="0" err="1" smtClean="0"/>
              <a:t>Sed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비대화형 텍스트 편집기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Awk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필드 단위의 패턴 처리기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주로 </a:t>
            </a:r>
            <a:r>
              <a:rPr lang="en-US" altLang="ko-KR" dirty="0" err="1" smtClean="0"/>
              <a:t>Sed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raw data</a:t>
            </a:r>
            <a:r>
              <a:rPr lang="ko-KR" altLang="en-US" dirty="0" smtClean="0"/>
              <a:t>를 가공하고 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 원하는 형태로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4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정규표현식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시작과 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^[\ ]* : </a:t>
            </a:r>
            <a:r>
              <a:rPr lang="ko-KR" altLang="en-US" dirty="0" smtClean="0"/>
              <a:t>줄의 시작부터 스페이스가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회 이상일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?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+</a:t>
            </a:r>
            <a:r>
              <a:rPr lang="ko-KR" altLang="en-US" dirty="0" smtClean="0"/>
              <a:t>도 써서 차이점을 확인해보자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.$ : </a:t>
            </a:r>
            <a:r>
              <a:rPr lang="ko-KR" altLang="en-US" dirty="0" err="1" smtClean="0"/>
              <a:t>줄끝</a:t>
            </a:r>
            <a:r>
              <a:rPr lang="en-US" altLang="ko-KR" dirty="0" smtClean="0"/>
              <a:t>(\n)</a:t>
            </a:r>
            <a:r>
              <a:rPr lang="ko-KR" altLang="en-US" dirty="0" smtClean="0"/>
              <a:t> 그 앞의 한 문자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20" y="1496388"/>
            <a:ext cx="6919160" cy="1013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18" y="4338322"/>
            <a:ext cx="6926562" cy="10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9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 err="1"/>
              <a:t>정규표현식</a:t>
            </a:r>
            <a:r>
              <a:rPr lang="ko-KR" altLang="en-US" dirty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] = [a-d] : 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d </a:t>
            </a:r>
            <a:r>
              <a:rPr lang="ko-KR" altLang="en-US" dirty="0" smtClean="0"/>
              <a:t>중 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a~d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이루어진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문자 이상의 연속된 문자열을 </a:t>
            </a:r>
            <a:r>
              <a:rPr lang="en-US" altLang="ko-KR" dirty="0" smtClean="0"/>
              <a:t>k</a:t>
            </a:r>
            <a:r>
              <a:rPr lang="ko-KR" altLang="en-US" dirty="0" smtClean="0"/>
              <a:t>로 치환한다</a:t>
            </a:r>
            <a:r>
              <a:rPr lang="en-US" altLang="ko-KR" dirty="0" smtClean="0"/>
              <a:t>. (address -&gt; </a:t>
            </a:r>
            <a:r>
              <a:rPr lang="en-US" altLang="ko-KR" dirty="0" err="1" smtClean="0"/>
              <a:t>kress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[^\{\}0-9,\ \”:] : {}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,”</a:t>
            </a:r>
            <a:r>
              <a:rPr lang="ko-KR" altLang="en-US" dirty="0" smtClean="0"/>
              <a:t>공백</a:t>
            </a:r>
            <a:r>
              <a:rPr lang="en-US" altLang="ko-KR" dirty="0"/>
              <a:t>:</a:t>
            </a:r>
            <a:r>
              <a:rPr lang="ko-KR" altLang="en-US" dirty="0" smtClean="0"/>
              <a:t>을 제외한 다른 문자 중 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 한 문자 이상 연속된 문자열을 매칭하여 </a:t>
            </a:r>
            <a:r>
              <a:rPr lang="en-US" altLang="ko-KR" dirty="0" smtClean="0"/>
              <a:t>k</a:t>
            </a:r>
            <a:r>
              <a:rPr lang="ko-KR" altLang="en-US" dirty="0" smtClean="0"/>
              <a:t>로 치환한다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60" y="4061145"/>
            <a:ext cx="6160998" cy="876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60" y="1459072"/>
            <a:ext cx="6053892" cy="10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7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 err="1"/>
              <a:t>정규표현식</a:t>
            </a:r>
            <a:r>
              <a:rPr lang="ko-KR" altLang="en-US" dirty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\”\(f\|p\).*”\ :  “</a:t>
            </a:r>
            <a:r>
              <a:rPr lang="ko-KR" altLang="en-US" dirty="0" smtClean="0"/>
              <a:t>로 시작하고 </a:t>
            </a:r>
            <a:r>
              <a:rPr lang="en-US" altLang="ko-KR" dirty="0" smtClean="0"/>
              <a:t>f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다음 단어이고 </a:t>
            </a:r>
            <a:r>
              <a:rPr lang="en-US" altLang="ko-KR" dirty="0" smtClean="0"/>
              <a:t>.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*</a:t>
            </a:r>
            <a:r>
              <a:rPr lang="ko-KR" altLang="en-US" dirty="0" smtClean="0"/>
              <a:t>로 반복되면서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로 끝나는 패턴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을 포함하는 줄을 출력한다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2" y="1808797"/>
            <a:ext cx="7070096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script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연속으로 작성한 파일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a-</a:t>
            </a:r>
            <a:r>
              <a:rPr lang="en-US" altLang="ko-KR" dirty="0"/>
              <a:t>&gt;A, e-&gt;E, </a:t>
            </a:r>
            <a:r>
              <a:rPr lang="en-US" altLang="ko-KR" dirty="0" err="1"/>
              <a:t>i</a:t>
            </a:r>
            <a:r>
              <a:rPr lang="en-US" altLang="ko-KR" dirty="0"/>
              <a:t>-&gt;I</a:t>
            </a:r>
            <a:r>
              <a:rPr lang="ko-KR" altLang="en-US" dirty="0"/>
              <a:t>로 </a:t>
            </a:r>
            <a:r>
              <a:rPr lang="ko-KR" altLang="en-US" dirty="0" smtClean="0"/>
              <a:t>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545" y="1347406"/>
            <a:ext cx="2760726" cy="1580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2" y="4224228"/>
            <a:ext cx="8582293" cy="132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7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in shell 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a-&gt;A, e-&gt;E,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-&gt;I</a:t>
            </a:r>
            <a:r>
              <a:rPr lang="ko-KR" altLang="en-US" dirty="0" smtClean="0"/>
              <a:t>로 치환해주는 스크립트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둘 다 같은 동작을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$1 </a:t>
            </a:r>
            <a:r>
              <a:rPr lang="ko-KR" altLang="en-US" dirty="0" smtClean="0"/>
              <a:t>은 커맨드 라인 첫 번째 매개변수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$0</a:t>
            </a:r>
            <a:r>
              <a:rPr lang="ko-KR" altLang="en-US" dirty="0"/>
              <a:t> </a:t>
            </a:r>
            <a:r>
              <a:rPr lang="ko-KR" altLang="en-US" dirty="0" smtClean="0"/>
              <a:t>은 실행되는 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의 파일 이름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3429" b="13281"/>
          <a:stretch/>
        </p:blipFill>
        <p:spPr>
          <a:xfrm>
            <a:off x="311658" y="1450848"/>
            <a:ext cx="4367180" cy="1083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50" y="4323654"/>
            <a:ext cx="6886794" cy="1333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339" y="1450848"/>
            <a:ext cx="3944003" cy="11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{}</a:t>
            </a:r>
            <a:r>
              <a:rPr lang="ko-KR" altLang="en-US" dirty="0" smtClean="0"/>
              <a:t>을 이용해 여러 명령어를 </a:t>
            </a:r>
            <a:r>
              <a:rPr lang="ko-KR" altLang="en-US" dirty="0" err="1" smtClean="0"/>
              <a:t>그룹핑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</a:t>
            </a:r>
            <a:r>
              <a:rPr lang="ko-KR" altLang="en-US" dirty="0" smtClean="0"/>
              <a:t>은 한 라인을 더 추가하여 검색한다는 명령어 </a:t>
            </a:r>
            <a:r>
              <a:rPr lang="en-US" altLang="ko-KR" dirty="0" smtClean="0"/>
              <a:t>(2</a:t>
            </a:r>
            <a:r>
              <a:rPr lang="ko-KR" altLang="en-US" dirty="0" err="1" smtClean="0"/>
              <a:t>줄검색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./~~.sh sed00</a:t>
            </a:r>
            <a:r>
              <a:rPr lang="ko-KR" altLang="en-US" dirty="0" smtClean="0"/>
              <a:t>으로 실행하면 옆과 같음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84" y="1446847"/>
            <a:ext cx="4982920" cy="22351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38" y="4441584"/>
            <a:ext cx="1375410" cy="19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Sed00</a:t>
            </a:r>
            <a:r>
              <a:rPr lang="ko-KR" altLang="en-US" dirty="0" smtClean="0"/>
              <a:t>에 있는 모든 특수문자를 지워 다음과 같이 바꾸고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: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=</a:t>
            </a:r>
            <a:r>
              <a:rPr lang="ko-KR" altLang="en-US" dirty="0" smtClean="0"/>
              <a:t>로 바꿀 것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줄번호를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name=</a:t>
            </a:r>
            <a:r>
              <a:rPr lang="ko-KR" altLang="en-US" dirty="0" smtClean="0"/>
              <a:t>이 있는 줄만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13" y="2209726"/>
            <a:ext cx="4211574" cy="2599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752" y="4951265"/>
            <a:ext cx="5234496" cy="10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33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코드와 결과를 </a:t>
            </a:r>
            <a:r>
              <a:rPr lang="ko-KR" altLang="en-US" dirty="0" err="1" smtClean="0"/>
              <a:t>스크린샷으로</a:t>
            </a:r>
            <a:r>
              <a:rPr lang="ko-KR" altLang="en-US" dirty="0" smtClean="0"/>
              <a:t> 찍어서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gyk@kangwon.ac.kr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보내주세요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 IR SED </a:t>
            </a:r>
            <a:r>
              <a:rPr lang="ko-KR" altLang="en-US" dirty="0" smtClean="0"/>
              <a:t>라고 제목 지으시면 됩니다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252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기본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[-e “script”] [-f “script file”] [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ko-KR" altLang="en-US" dirty="0" smtClean="0"/>
              <a:t>명령어가 하나일 경우 </a:t>
            </a:r>
            <a:r>
              <a:rPr lang="en-US" altLang="ko-KR" dirty="0" smtClean="0"/>
              <a:t>–e </a:t>
            </a:r>
            <a:r>
              <a:rPr lang="ko-KR" altLang="en-US" dirty="0" smtClean="0"/>
              <a:t>옵션은 생략가능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 8d file : file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번째 줄 제거 후 출력</a:t>
            </a:r>
            <a:endParaRPr lang="en-US" altLang="ko-KR" dirty="0"/>
          </a:p>
          <a:p>
            <a:r>
              <a:rPr lang="en-US" altLang="ko-KR" dirty="0" err="1" smtClean="0"/>
              <a:t>Sed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78169"/>
              </p:ext>
            </p:extLst>
          </p:nvPr>
        </p:nvGraphicFramePr>
        <p:xfrm>
          <a:off x="539552" y="2732364"/>
          <a:ext cx="8064896" cy="31184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6264"/>
                <a:gridCol w="1465653"/>
                <a:gridCol w="42229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22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주소 범위</a:t>
                      </a:r>
                      <a:r>
                        <a:rPr lang="en-US" altLang="ko-KR" sz="1600" dirty="0" smtClean="0"/>
                        <a:t>]p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주어진 주소범위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를 출력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25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주소 범위</a:t>
                      </a:r>
                      <a:r>
                        <a:rPr lang="en-US" altLang="ko-KR" sz="1600" dirty="0" smtClean="0"/>
                        <a:t>]d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delete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주어진 주소범위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를 삭제</a:t>
                      </a:r>
                      <a:endParaRPr lang="ko-KR" altLang="en-US" sz="1600" dirty="0"/>
                    </a:p>
                  </a:txBody>
                  <a:tcPr/>
                </a:tc>
              </a:tr>
              <a:tr h="25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와  </a:t>
                      </a:r>
                      <a:r>
                        <a:rPr lang="en-US" altLang="ko-KR" sz="1600" baseline="0" dirty="0" err="1" smtClean="0"/>
                        <a:t>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Append, insert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주소 혹은 패턴이 있는 줄 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전에 문자열추가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131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s/pattern1/pattern2/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substitute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한 라인에서 처음 나타나는 </a:t>
                      </a:r>
                      <a:r>
                        <a:rPr lang="en-US" altLang="ko-KR" sz="1600" dirty="0" smtClean="0"/>
                        <a:t>pattern1</a:t>
                      </a:r>
                      <a:r>
                        <a:rPr lang="ko-KR" altLang="en-US" sz="1600" dirty="0" smtClean="0"/>
                        <a:t>을 </a:t>
                      </a:r>
                      <a:r>
                        <a:rPr lang="en-US" altLang="ko-KR" sz="1600" dirty="0" smtClean="0"/>
                        <a:t>pattern2</a:t>
                      </a:r>
                      <a:r>
                        <a:rPr lang="ko-KR" altLang="en-US" sz="1600" dirty="0" smtClean="0"/>
                        <a:t>로 치환</a:t>
                      </a:r>
                      <a:endParaRPr lang="ko-KR" altLang="en-US" sz="1600" dirty="0"/>
                    </a:p>
                  </a:txBody>
                  <a:tcPr/>
                </a:tc>
              </a:tr>
              <a:tr h="20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주소 범위</a:t>
                      </a:r>
                      <a:r>
                        <a:rPr lang="en-US" altLang="ko-KR" sz="1600" dirty="0" smtClean="0"/>
                        <a:t>]/s/pattern1/pattern2/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substitute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주소 범위에 대해서 한 라인에 처음 나타나는 </a:t>
                      </a:r>
                      <a:r>
                        <a:rPr lang="en-US" altLang="ko-KR" sz="1600" dirty="0" smtClean="0"/>
                        <a:t>pattern1</a:t>
                      </a:r>
                      <a:r>
                        <a:rPr lang="ko-KR" altLang="en-US" sz="1600" dirty="0" smtClean="0"/>
                        <a:t>을 </a:t>
                      </a:r>
                      <a:r>
                        <a:rPr lang="en-US" altLang="ko-KR" sz="1600" dirty="0" smtClean="0"/>
                        <a:t>pattern2</a:t>
                      </a:r>
                      <a:r>
                        <a:rPr lang="ko-KR" altLang="en-US" sz="1600" dirty="0" smtClean="0"/>
                        <a:t>로 치환</a:t>
                      </a:r>
                      <a:endParaRPr lang="ko-KR" altLang="en-US" sz="1600" dirty="0"/>
                    </a:p>
                  </a:txBody>
                  <a:tcPr/>
                </a:tc>
              </a:tr>
              <a:tr h="5886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주소 범위</a:t>
                      </a:r>
                      <a:r>
                        <a:rPr lang="en-US" altLang="ko-KR" sz="1600" dirty="0" smtClean="0"/>
                        <a:t>]/y/pattern1/pattern2/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transform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주소 범위에 대해 </a:t>
                      </a:r>
                      <a:r>
                        <a:rPr lang="en-US" altLang="ko-KR" sz="1600" dirty="0" smtClean="0"/>
                        <a:t>pattern1</a:t>
                      </a:r>
                      <a:r>
                        <a:rPr lang="ko-KR" altLang="en-US" sz="1600" dirty="0" smtClean="0"/>
                        <a:t>에 나타나는 어떤 문자라도 </a:t>
                      </a:r>
                      <a:r>
                        <a:rPr lang="en-US" altLang="ko-KR" sz="1600" dirty="0" smtClean="0"/>
                        <a:t>pattern2</a:t>
                      </a:r>
                      <a:r>
                        <a:rPr lang="ko-KR" altLang="en-US" sz="1600" dirty="0" smtClean="0"/>
                        <a:t>에 나타나는 문자로 변경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3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실습용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Cd</a:t>
            </a:r>
          </a:p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sed</a:t>
            </a:r>
            <a:endParaRPr lang="en-US" altLang="ko-KR" dirty="0" smtClean="0"/>
          </a:p>
          <a:p>
            <a:r>
              <a:rPr lang="en-US" altLang="ko-KR" dirty="0" err="1" smtClean="0"/>
              <a:t>Cp</a:t>
            </a:r>
            <a:r>
              <a:rPr lang="en-US" altLang="ko-KR" dirty="0" smtClean="0"/>
              <a:t> /home/cs13422/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/sed00 ./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82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(print)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>]p file : </a:t>
            </a:r>
            <a:r>
              <a:rPr lang="ko-KR" altLang="en-US" dirty="0" smtClean="0"/>
              <a:t>시작부터 마지막 까지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sed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patt</a:t>
            </a:r>
            <a:r>
              <a:rPr lang="en-US" altLang="ko-KR" dirty="0" smtClean="0"/>
              <a:t>/p file : </a:t>
            </a:r>
            <a:r>
              <a:rPr lang="en-US" altLang="ko-KR" dirty="0" err="1" smtClean="0"/>
              <a:t>patt</a:t>
            </a:r>
            <a:r>
              <a:rPr lang="ko-KR" altLang="en-US" dirty="0" smtClean="0"/>
              <a:t>이 나오는 모든 줄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sed</a:t>
            </a:r>
            <a:r>
              <a:rPr lang="en-US" altLang="ko-KR" dirty="0"/>
              <a:t> [</a:t>
            </a:r>
            <a:r>
              <a:rPr lang="ko-KR" altLang="en-US" dirty="0"/>
              <a:t>시작</a:t>
            </a:r>
            <a:r>
              <a:rPr lang="en-US" altLang="ko-KR" dirty="0"/>
              <a:t>],/[</a:t>
            </a:r>
            <a:r>
              <a:rPr lang="en-US" altLang="ko-KR" dirty="0" err="1"/>
              <a:t>patt</a:t>
            </a:r>
            <a:r>
              <a:rPr lang="en-US" altLang="ko-KR" dirty="0"/>
              <a:t>]/p file : </a:t>
            </a:r>
            <a:r>
              <a:rPr lang="ko-KR" altLang="en-US" dirty="0"/>
              <a:t>시작</a:t>
            </a:r>
            <a:r>
              <a:rPr lang="en-US" altLang="ko-KR" dirty="0"/>
              <a:t>~</a:t>
            </a:r>
            <a:r>
              <a:rPr lang="en-US" altLang="ko-KR" dirty="0" err="1"/>
              <a:t>patt</a:t>
            </a:r>
            <a:r>
              <a:rPr lang="ko-KR" altLang="en-US" dirty="0"/>
              <a:t>이 나오는 </a:t>
            </a:r>
            <a:r>
              <a:rPr lang="ko-KR" altLang="en-US" dirty="0" smtClean="0"/>
              <a:t>곳까지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-n </a:t>
            </a:r>
            <a:r>
              <a:rPr lang="ko-KR" altLang="en-US" dirty="0" smtClean="0"/>
              <a:t>옵션을 주면 중복출력을 막아줌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부터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393514"/>
            <a:ext cx="42195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3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24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1pPr>
            <a:lvl2pPr marL="6858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 sz="20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2pPr>
            <a:lvl3pPr marL="11430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8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3pPr>
            <a:lvl4pPr marL="16002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6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4pPr>
            <a:lvl5pPr marL="20574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6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Address</a:t>
            </a:r>
            <a:r>
              <a:rPr lang="ko-KR" altLang="en-US" dirty="0" smtClean="0"/>
              <a:t>가 들어간 줄만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가 나오는 줄까지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까지 제외하고 출력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/>
              <a:t>출력</a:t>
            </a:r>
            <a:r>
              <a:rPr lang="en-US" altLang="ko-KR" dirty="0"/>
              <a:t>(print)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514" y="2995987"/>
            <a:ext cx="6038589" cy="10265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431" y="1343024"/>
            <a:ext cx="6228757" cy="8759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689" y="4913376"/>
            <a:ext cx="4608934" cy="119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9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(delete)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[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마지막</a:t>
            </a:r>
            <a:r>
              <a:rPr lang="en-US" altLang="ko-KR" dirty="0" smtClean="0"/>
              <a:t>]d </a:t>
            </a:r>
            <a:r>
              <a:rPr lang="en-US" altLang="ko-KR" dirty="0"/>
              <a:t>file : </a:t>
            </a:r>
            <a:r>
              <a:rPr lang="ko-KR" altLang="en-US" dirty="0"/>
              <a:t>시작부터 마지막 까지 </a:t>
            </a:r>
            <a:r>
              <a:rPr lang="ko-KR" altLang="en-US" dirty="0" smtClean="0"/>
              <a:t>삭제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sed</a:t>
            </a:r>
            <a:r>
              <a:rPr lang="en-US" altLang="ko-KR" dirty="0"/>
              <a:t> /</a:t>
            </a:r>
            <a:r>
              <a:rPr lang="en-US" altLang="ko-KR" dirty="0" err="1" smtClean="0"/>
              <a:t>patt</a:t>
            </a:r>
            <a:r>
              <a:rPr lang="en-US" altLang="ko-KR" dirty="0" smtClean="0"/>
              <a:t>/d </a:t>
            </a:r>
            <a:r>
              <a:rPr lang="en-US" altLang="ko-KR" dirty="0"/>
              <a:t>file : </a:t>
            </a:r>
            <a:r>
              <a:rPr lang="en-US" altLang="ko-KR" dirty="0" err="1"/>
              <a:t>patt</a:t>
            </a:r>
            <a:r>
              <a:rPr lang="ko-KR" altLang="en-US" dirty="0"/>
              <a:t>이 나오는 모든 </a:t>
            </a:r>
            <a:r>
              <a:rPr lang="ko-KR" altLang="en-US" dirty="0" smtClean="0"/>
              <a:t>줄</a:t>
            </a:r>
            <a:r>
              <a:rPr lang="en-US" altLang="ko-KR" dirty="0"/>
              <a:t> </a:t>
            </a:r>
            <a:r>
              <a:rPr lang="ko-KR" altLang="en-US" dirty="0" smtClean="0"/>
              <a:t>삭제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sed</a:t>
            </a:r>
            <a:r>
              <a:rPr lang="en-US" altLang="ko-KR" dirty="0"/>
              <a:t> [</a:t>
            </a:r>
            <a:r>
              <a:rPr lang="ko-KR" altLang="en-US" dirty="0"/>
              <a:t>시작</a:t>
            </a:r>
            <a:r>
              <a:rPr lang="en-US" altLang="ko-KR" dirty="0"/>
              <a:t>],/[</a:t>
            </a:r>
            <a:r>
              <a:rPr lang="en-US" altLang="ko-KR" dirty="0" err="1"/>
              <a:t>patt</a:t>
            </a:r>
            <a:r>
              <a:rPr lang="en-US" altLang="ko-KR" dirty="0" smtClean="0"/>
              <a:t>]/d </a:t>
            </a:r>
            <a:r>
              <a:rPr lang="en-US" altLang="ko-KR" dirty="0"/>
              <a:t>file : </a:t>
            </a:r>
            <a:r>
              <a:rPr lang="ko-KR" altLang="en-US" dirty="0"/>
              <a:t>시작</a:t>
            </a:r>
            <a:r>
              <a:rPr lang="en-US" altLang="ko-KR" dirty="0"/>
              <a:t>~</a:t>
            </a:r>
            <a:r>
              <a:rPr lang="en-US" altLang="ko-KR" dirty="0" err="1"/>
              <a:t>patt</a:t>
            </a:r>
            <a:r>
              <a:rPr lang="ko-KR" altLang="en-US" dirty="0"/>
              <a:t>이 나오는 </a:t>
            </a:r>
            <a:r>
              <a:rPr lang="ko-KR" altLang="en-US" dirty="0" smtClean="0"/>
              <a:t>곳까지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13</a:t>
            </a:r>
            <a:r>
              <a:rPr lang="ko-KR" altLang="en-US" dirty="0" smtClean="0"/>
              <a:t>번째 줄까지 삭제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11" y="3166433"/>
            <a:ext cx="5227177" cy="29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2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/>
              <a:t>삭제</a:t>
            </a:r>
            <a:r>
              <a:rPr lang="en-US" altLang="ko-KR" dirty="0"/>
              <a:t>(delete)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들어간 모든 줄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</a:t>
            </a:r>
            <a:r>
              <a:rPr lang="ko-KR" altLang="en-US" dirty="0" err="1" smtClean="0"/>
              <a:t>번줄부터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가 있는 줄까지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줄을 제외하고 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36" y="1415034"/>
            <a:ext cx="5307528" cy="1462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3327"/>
          <a:stretch/>
        </p:blipFill>
        <p:spPr>
          <a:xfrm>
            <a:off x="2167683" y="3377946"/>
            <a:ext cx="4812237" cy="13281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50" y="5333619"/>
            <a:ext cx="5533699" cy="7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0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(append, insert)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끝</a:t>
            </a:r>
            <a:r>
              <a:rPr lang="en-US" altLang="ko-KR" dirty="0" smtClean="0"/>
              <a:t>]a[“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”] </a:t>
            </a:r>
            <a:br>
              <a:rPr lang="en-US" altLang="ko-KR" dirty="0" smtClean="0"/>
            </a:br>
            <a:r>
              <a:rPr lang="en-US" altLang="ko-KR" dirty="0" smtClean="0"/>
              <a:t>	: </a:t>
            </a:r>
            <a:r>
              <a:rPr lang="ko-KR" altLang="en-US" dirty="0" smtClean="0"/>
              <a:t>해당되는 주소마다 다음 줄에 문자열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: a 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쓸 경우 줄 이전에 문자열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앞서 배운 </a:t>
            </a:r>
            <a:r>
              <a:rPr lang="ko-KR" altLang="en-US" dirty="0" err="1" smtClean="0"/>
              <a:t>패턴매칭</a:t>
            </a:r>
            <a:r>
              <a:rPr lang="ko-KR" altLang="en-US" dirty="0" smtClean="0"/>
              <a:t> 응용가능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22" y="4184749"/>
            <a:ext cx="5798439" cy="2218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67" y="2405066"/>
            <a:ext cx="5938266" cy="12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8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163723</TotalTime>
  <Words>859</Words>
  <Application>Microsoft Office PowerPoint</Application>
  <PresentationFormat>화면 슬라이드 쇼(4:3)</PresentationFormat>
  <Paragraphs>221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Sed, 정규표현식</vt:lpstr>
      <vt:lpstr>Sed? Awk(담 시간에 할거)?</vt:lpstr>
      <vt:lpstr>Sed - 기본 사용법</vt:lpstr>
      <vt:lpstr>Sed 실습용 자료</vt:lpstr>
      <vt:lpstr>Sed – 출력(print)</vt:lpstr>
      <vt:lpstr>Sed – 출력(print)</vt:lpstr>
      <vt:lpstr>Sed – 삭제(delete)</vt:lpstr>
      <vt:lpstr>Sed – 삭제(delete)</vt:lpstr>
      <vt:lpstr>Sed – 추가, 삽입 (append, insert)</vt:lpstr>
      <vt:lpstr>Sed – 치환(substitute)</vt:lpstr>
      <vt:lpstr>Sed – 치환(substitute)</vt:lpstr>
      <vt:lpstr>Sed – 변환(transform)</vt:lpstr>
      <vt:lpstr>Sed – pipeline 응용</vt:lpstr>
      <vt:lpstr>Sed – redirection 응용</vt:lpstr>
      <vt:lpstr>정규표현식</vt:lpstr>
      <vt:lpstr>정규표현식</vt:lpstr>
      <vt:lpstr>정규표현식 - 메타문자</vt:lpstr>
      <vt:lpstr>정규표현식 - 메타문자</vt:lpstr>
      <vt:lpstr>정규표현식 - 메타문자</vt:lpstr>
      <vt:lpstr>Sed – 정규표현식 , 시작과 끝, 반복 </vt:lpstr>
      <vt:lpstr>Sed – 정규표현식 , 문자 클래스</vt:lpstr>
      <vt:lpstr>Sed – 정규표현식 , 하위식</vt:lpstr>
      <vt:lpstr>Sed script file</vt:lpstr>
      <vt:lpstr>Sed in shell script</vt:lpstr>
      <vt:lpstr>Block grouping</vt:lpstr>
      <vt:lpstr>Exercise</vt:lpstr>
      <vt:lpstr>Exercise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1197</cp:revision>
  <cp:lastPrinted>2016-06-24T02:30:39Z</cp:lastPrinted>
  <dcterms:created xsi:type="dcterms:W3CDTF">2014-06-11T05:15:08Z</dcterms:created>
  <dcterms:modified xsi:type="dcterms:W3CDTF">2017-03-15T03:04:38Z</dcterms:modified>
</cp:coreProperties>
</file>