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2" r:id="rId3"/>
    <p:sldId id="283" r:id="rId4"/>
    <p:sldId id="284" r:id="rId5"/>
    <p:sldId id="285" r:id="rId6"/>
    <p:sldId id="286" r:id="rId7"/>
    <p:sldId id="290" r:id="rId8"/>
    <p:sldId id="288" r:id="rId9"/>
    <p:sldId id="289" r:id="rId10"/>
    <p:sldId id="291" r:id="rId11"/>
    <p:sldId id="292" r:id="rId12"/>
    <p:sldId id="293" r:id="rId13"/>
    <p:sldId id="295" r:id="rId14"/>
    <p:sldId id="294" r:id="rId15"/>
    <p:sldId id="296" r:id="rId16"/>
    <p:sldId id="298" r:id="rId17"/>
    <p:sldId id="299" r:id="rId18"/>
    <p:sldId id="300" r:id="rId19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6441" autoAdjust="0"/>
  </p:normalViewPr>
  <p:slideViewPr>
    <p:cSldViewPr snapToGrid="0">
      <p:cViewPr varScale="1">
        <p:scale>
          <a:sx n="82" d="100"/>
          <a:sy n="82" d="100"/>
        </p:scale>
        <p:origin x="6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DB</a:t>
            </a:r>
            <a:r>
              <a:rPr lang="ko-KR" altLang="en-US" sz="4400" dirty="0" smtClean="0"/>
              <a:t>를 이용한 정보검색기 구현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(sqlite3)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Dictionary to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545015"/>
          </a:xfrm>
        </p:spPr>
        <p:txBody>
          <a:bodyPr>
            <a:normAutofit fontScale="92500"/>
          </a:bodyPr>
          <a:lstStyle/>
          <a:p>
            <a:r>
              <a:rPr lang="en-US" altLang="ko-KR" dirty="0" err="1" smtClean="0"/>
              <a:t>File_to_dict</a:t>
            </a:r>
            <a:r>
              <a:rPr lang="ko-KR" altLang="en-US" dirty="0" smtClean="0"/>
              <a:t>는 예전과 그대로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DB_build</a:t>
            </a:r>
            <a:r>
              <a:rPr lang="ko-KR" altLang="en-US" dirty="0" smtClean="0"/>
              <a:t>는 한번만 실행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Sqlite3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“SELECT * FROM TERMS”(DOCS)</a:t>
            </a:r>
            <a:r>
              <a:rPr lang="ko-KR" altLang="en-US" dirty="0" smtClean="0"/>
              <a:t>를 해보자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3" y="1378615"/>
            <a:ext cx="8855942" cy="4494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448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계산부분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20" y="726831"/>
            <a:ext cx="7622560" cy="5462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441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DB_build</a:t>
            </a:r>
            <a:r>
              <a:rPr lang="ko-KR" altLang="en-US" dirty="0" smtClean="0"/>
              <a:t>는 한번만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7610"/>
            <a:ext cx="5439508" cy="19604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3852936"/>
            <a:ext cx="76866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1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data</a:t>
            </a:r>
            <a:r>
              <a:rPr lang="ko-KR" altLang="en-US" dirty="0"/>
              <a:t>를 이용한 정보검색기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평가용 </a:t>
            </a:r>
            <a:r>
              <a:rPr lang="ko-KR" altLang="en-US" dirty="0" err="1" smtClean="0"/>
              <a:t>질문셋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줄이 </a:t>
            </a:r>
            <a:r>
              <a:rPr lang="en-US" altLang="ko-KR" dirty="0" smtClean="0"/>
              <a:t>202</a:t>
            </a:r>
            <a:r>
              <a:rPr lang="ko-KR" altLang="en-US" dirty="0" smtClean="0"/>
              <a:t>번 질문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평가용 </a:t>
            </a:r>
            <a:r>
              <a:rPr lang="ko-KR" altLang="en-US" dirty="0" err="1" smtClean="0"/>
              <a:t>정답셋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질문 </a:t>
            </a:r>
            <a:r>
              <a:rPr lang="en-US" altLang="ko-KR" dirty="0" smtClean="0"/>
              <a:t>| null | </a:t>
            </a:r>
            <a:r>
              <a:rPr lang="ko-KR" altLang="en-US" dirty="0" smtClean="0"/>
              <a:t>문서이름 </a:t>
            </a:r>
            <a:r>
              <a:rPr lang="en-US" altLang="ko-KR" dirty="0" smtClean="0"/>
              <a:t>| null)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34" y="1466483"/>
            <a:ext cx="7430900" cy="1077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34" y="3866415"/>
            <a:ext cx="2948354" cy="18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1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data</a:t>
            </a:r>
            <a:r>
              <a:rPr lang="ko-KR" altLang="en-US" dirty="0" smtClean="0"/>
              <a:t>를 이용한 정보검색기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지난 시간에 했던 자료들과 지금 만든 </a:t>
            </a:r>
            <a:r>
              <a:rPr lang="en-US" altLang="ko-KR" dirty="0" smtClean="0"/>
              <a:t>sqlite3</a:t>
            </a:r>
            <a:r>
              <a:rPr lang="ko-KR" altLang="en-US" dirty="0" smtClean="0"/>
              <a:t>를 이용한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, AP-88 full data set</a:t>
            </a:r>
            <a:r>
              <a:rPr lang="ko-KR" altLang="en-US" dirty="0" smtClean="0"/>
              <a:t>을 한 곳에 넣는다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지난 시간에 했던 </a:t>
            </a:r>
            <a:r>
              <a:rPr lang="ko-KR" altLang="en-US" dirty="0" err="1" smtClean="0"/>
              <a:t>전처리를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AP88.txt</a:t>
            </a:r>
            <a:r>
              <a:rPr lang="ko-KR" altLang="en-US" dirty="0" smtClean="0"/>
              <a:t>에 하면 되나</a:t>
            </a:r>
            <a:r>
              <a:rPr lang="en-US" altLang="ko-KR" dirty="0" smtClean="0"/>
              <a:t>….</a:t>
            </a:r>
            <a:br>
              <a:rPr lang="en-US" altLang="ko-KR" dirty="0" smtClean="0"/>
            </a:br>
            <a:r>
              <a:rPr lang="ko-KR" altLang="en-US" dirty="0" smtClean="0"/>
              <a:t>너무 크고 오래 걸리므로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연결만 하자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Build_DB</a:t>
            </a:r>
            <a:r>
              <a:rPr lang="ko-KR" altLang="en-US" dirty="0" smtClean="0"/>
              <a:t>는 이후 쓰지 않는다</a:t>
            </a:r>
            <a:r>
              <a:rPr lang="en-US" altLang="ko-KR" dirty="0" smtClean="0"/>
              <a:t>.)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/home/cs13422/</a:t>
            </a:r>
            <a:r>
              <a:rPr lang="en-US" altLang="ko-KR" dirty="0" err="1" smtClean="0"/>
              <a:t>tfidf_full.db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47" y="1774581"/>
            <a:ext cx="6644399" cy="18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8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Connection </a:t>
            </a:r>
            <a:r>
              <a:rPr lang="ko-KR" altLang="en-US" dirty="0" smtClean="0"/>
              <a:t>함수에서 </a:t>
            </a:r>
            <a:r>
              <a:rPr lang="en-US" altLang="ko-KR" dirty="0"/>
              <a:t>/</a:t>
            </a:r>
            <a:r>
              <a:rPr lang="en-US" altLang="ko-KR" dirty="0" smtClean="0"/>
              <a:t>home/cs13422/</a:t>
            </a:r>
            <a:r>
              <a:rPr lang="en-US" altLang="ko-KR" dirty="0" err="1" smtClean="0"/>
              <a:t>tfidf_full.db</a:t>
            </a:r>
            <a:r>
              <a:rPr lang="ko-KR" altLang="en-US" dirty="0" smtClean="0"/>
              <a:t>에 연결만 해주면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7" y="1933942"/>
            <a:ext cx="8650785" cy="3951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888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“질문 번호” “</a:t>
            </a:r>
            <a:r>
              <a:rPr lang="en-US" altLang="ko-KR" sz="2000" dirty="0"/>
              <a:t>Q</a:t>
            </a:r>
            <a:r>
              <a:rPr lang="ko-KR" altLang="en-US" sz="2000" dirty="0"/>
              <a:t>질문번호</a:t>
            </a:r>
            <a:r>
              <a:rPr lang="en-US" altLang="ko-KR" sz="2000" dirty="0"/>
              <a:t>-1” “</a:t>
            </a:r>
            <a:r>
              <a:rPr lang="ko-KR" altLang="en-US" sz="2000" dirty="0"/>
              <a:t>문서이름” “랭킹” “결과값” “</a:t>
            </a:r>
            <a:r>
              <a:rPr lang="ko-KR" altLang="en-US" sz="2000" dirty="0" smtClean="0"/>
              <a:t>본인이름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이 들어간 </a:t>
            </a:r>
            <a:r>
              <a:rPr lang="en-US" altLang="ko-KR" sz="2000" dirty="0" smtClean="0"/>
              <a:t>AP88_result.txt</a:t>
            </a:r>
            <a:r>
              <a:rPr lang="ko-KR" altLang="en-US" sz="2000" dirty="0" smtClean="0"/>
              <a:t>파일이 만들어진다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723938"/>
            <a:ext cx="5634771" cy="43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4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평가 프로그램을 다운받아 </a:t>
            </a:r>
            <a:r>
              <a:rPr lang="en-US" altLang="ko-KR" sz="2000" dirty="0" smtClean="0"/>
              <a:t>result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정답셋과</a:t>
            </a:r>
            <a:r>
              <a:rPr lang="ko-KR" altLang="en-US" sz="2000" dirty="0" smtClean="0"/>
              <a:t> 같은 곳에 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위와 같이 실행하고 </a:t>
            </a:r>
            <a:r>
              <a:rPr lang="en-US" altLang="ko-KR" sz="2000" dirty="0" smtClean="0"/>
              <a:t>AP88_eval.txt</a:t>
            </a:r>
            <a:r>
              <a:rPr lang="ko-KR" altLang="en-US" sz="2000" dirty="0" smtClean="0"/>
              <a:t>를 열면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성능이 나온다</a:t>
            </a:r>
            <a:r>
              <a:rPr lang="en-US" altLang="ko-KR" sz="2000" dirty="0" smtClean="0"/>
              <a:t>.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Retrieved : </a:t>
            </a:r>
            <a:r>
              <a:rPr lang="ko-KR" altLang="en-US" sz="2000" dirty="0" smtClean="0"/>
              <a:t>검색된 문서 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Relevant : </a:t>
            </a:r>
            <a:r>
              <a:rPr lang="ko-KR" altLang="en-US" sz="2000" dirty="0" smtClean="0"/>
              <a:t>정답 문서 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 smtClean="0"/>
              <a:t>Rel_ret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정답이면서 검색된 수 </a:t>
            </a:r>
            <a:endParaRPr lang="en-US" altLang="ko-KR" sz="2000" dirty="0" smtClean="0"/>
          </a:p>
          <a:p>
            <a:r>
              <a:rPr lang="ko-KR" altLang="en-US" sz="2000" dirty="0" smtClean="0"/>
              <a:t>성능지표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precision : </a:t>
            </a:r>
            <a:r>
              <a:rPr lang="ko-KR" altLang="en-US" sz="2000" dirty="0" smtClean="0"/>
              <a:t>검색된 문서 중 정답의 개수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recall :  </a:t>
            </a:r>
            <a:r>
              <a:rPr lang="ko-KR" altLang="en-US" sz="2000" dirty="0" err="1" smtClean="0"/>
              <a:t>정답중</a:t>
            </a:r>
            <a:r>
              <a:rPr lang="ko-KR" altLang="en-US" sz="2000" dirty="0" smtClean="0"/>
              <a:t> 검색된 개수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077" b="8242"/>
          <a:stretch/>
        </p:blipFill>
        <p:spPr>
          <a:xfrm>
            <a:off x="452987" y="1480772"/>
            <a:ext cx="8238025" cy="2447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4" y="2195852"/>
            <a:ext cx="6343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5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AP88_eval.txt</a:t>
            </a:r>
            <a:r>
              <a:rPr lang="ko-KR" altLang="en-US" dirty="0" smtClean="0"/>
              <a:t>의 내용을 메일로 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제목 </a:t>
            </a:r>
            <a:r>
              <a:rPr lang="en-US" altLang="ko-KR" dirty="0" smtClean="0"/>
              <a:t>: 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]AP88_eval</a:t>
            </a:r>
          </a:p>
          <a:p>
            <a:r>
              <a:rPr lang="ko-KR" altLang="en-US" dirty="0" smtClean="0"/>
              <a:t>메일주소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gyk@kangwon.ac.kr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기한 </a:t>
            </a:r>
            <a:r>
              <a:rPr lang="en-US" altLang="ko-KR" dirty="0" smtClean="0"/>
              <a:t>5/14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일요일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 오후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59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13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주전에 한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 이용한 문서 </a:t>
            </a:r>
            <a:r>
              <a:rPr lang="ko-KR" altLang="en-US" dirty="0" smtClean="0"/>
              <a:t>가공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Porter stemming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AP-88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대하여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scoring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278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할거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 이용한 문서 </a:t>
            </a:r>
            <a:r>
              <a:rPr lang="ko-KR" altLang="en-US" dirty="0" smtClean="0"/>
              <a:t>가공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b="1" dirty="0" smtClean="0"/>
              <a:t>(Dictionary</a:t>
            </a:r>
            <a:r>
              <a:rPr lang="ko-KR" altLang="en-US" b="1" dirty="0" smtClean="0"/>
              <a:t>대신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사용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r>
              <a:rPr lang="en-US" altLang="ko-KR" dirty="0"/>
              <a:t>Porter stemming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AP-88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대하여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scoring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평가 툴을 사용하여 성능 확인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3707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SQLITE3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Sqlite</a:t>
            </a:r>
            <a:r>
              <a:rPr lang="ko-KR" altLang="en-US" dirty="0" smtClean="0"/>
              <a:t>는 별도의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서버가 필요 없이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파일에 기초하여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처리를 구현한 </a:t>
            </a:r>
            <a:r>
              <a:rPr lang="en-US" altLang="ko-KR" dirty="0" smtClean="0"/>
              <a:t>SQL DB</a:t>
            </a:r>
            <a:r>
              <a:rPr lang="ko-KR" altLang="en-US" dirty="0" smtClean="0"/>
              <a:t>엔진이다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6" name="Picture 2" descr="http://pythonstudy.xyz/images/data/sqlit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02" y="2221255"/>
            <a:ext cx="5518395" cy="388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33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Posting list </a:t>
            </a:r>
            <a:r>
              <a:rPr lang="ko-KR" altLang="en-US" dirty="0" smtClean="0"/>
              <a:t>사전 구조 </a:t>
            </a:r>
            <a:r>
              <a:rPr lang="en-US" altLang="ko-KR" dirty="0" smtClean="0"/>
              <a:t>-&gt; DB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Post_list</a:t>
            </a:r>
            <a:r>
              <a:rPr lang="en-US" altLang="ko-KR" sz="2000" dirty="0" smtClean="0"/>
              <a:t> = 	{</a:t>
            </a:r>
            <a:br>
              <a:rPr lang="en-US" altLang="ko-KR" sz="2000" dirty="0" smtClean="0"/>
            </a:br>
            <a:r>
              <a:rPr lang="en-US" altLang="ko-KR" sz="2000" dirty="0" smtClean="0"/>
              <a:t>	“term”:{“docs”: {STR:INT}, “</a:t>
            </a:r>
            <a:r>
              <a:rPr lang="en-US" altLang="ko-KR" sz="2000" dirty="0" err="1" smtClean="0"/>
              <a:t>doc_freq</a:t>
            </a:r>
            <a:r>
              <a:rPr lang="en-US" altLang="ko-KR" sz="2000" dirty="0" smtClean="0"/>
              <a:t>”: INT, “</a:t>
            </a:r>
            <a:r>
              <a:rPr lang="en-US" altLang="ko-KR" sz="2000" dirty="0" err="1" smtClean="0"/>
              <a:t>col_freq</a:t>
            </a:r>
            <a:r>
              <a:rPr lang="en-US" altLang="ko-KR" sz="2000" dirty="0" smtClean="0"/>
              <a:t>”: INT}</a:t>
            </a:r>
            <a:br>
              <a:rPr lang="en-US" altLang="ko-KR" sz="2000" dirty="0" smtClean="0"/>
            </a:br>
            <a:r>
              <a:rPr lang="en-US" altLang="ko-KR" sz="2000" dirty="0" smtClean="0"/>
              <a:t>   	…</a:t>
            </a:r>
            <a:br>
              <a:rPr lang="en-US" altLang="ko-KR" sz="2000" dirty="0" smtClean="0"/>
            </a:br>
            <a:r>
              <a:rPr lang="en-US" altLang="ko-KR" sz="2000" dirty="0" smtClean="0"/>
              <a:t>		}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TERMS</a:t>
            </a:r>
          </a:p>
          <a:p>
            <a:pPr marL="0" indent="0" algn="r">
              <a:buNone/>
            </a:pPr>
            <a:endParaRPr lang="en-US" altLang="ko-KR" sz="2000" dirty="0" smtClean="0"/>
          </a:p>
          <a:p>
            <a:pPr marL="0" indent="0" algn="r">
              <a:buNone/>
            </a:pPr>
            <a:r>
              <a:rPr lang="en-US" altLang="ko-KR" sz="2000" dirty="0" smtClean="0"/>
              <a:t>DOCS</a:t>
            </a:r>
          </a:p>
          <a:p>
            <a:pPr marL="0" indent="0" algn="r">
              <a:buNone/>
            </a:pP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 smtClean="0"/>
              <a:t>TERMS </a:t>
            </a:r>
            <a:r>
              <a:rPr lang="ko-KR" altLang="en-US" sz="2000" dirty="0" smtClean="0"/>
              <a:t>테이블은 없어도 된다</a:t>
            </a:r>
            <a:r>
              <a:rPr lang="en-US" altLang="ko-KR" sz="2000" dirty="0" smtClean="0"/>
              <a:t>. Term</a:t>
            </a:r>
            <a:r>
              <a:rPr lang="ko-KR" altLang="en-US" sz="2000" dirty="0" smtClean="0"/>
              <a:t>을 기준으로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 smtClean="0"/>
              <a:t>doc_freq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DOCS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doc_id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COUNT</a:t>
            </a:r>
            <a:br>
              <a:rPr lang="en-US" altLang="ko-KR" sz="2000" dirty="0" smtClean="0"/>
            </a:br>
            <a:r>
              <a:rPr lang="en-US" altLang="ko-KR" sz="2000" dirty="0" err="1"/>
              <a:t>col_freq</a:t>
            </a:r>
            <a:r>
              <a:rPr lang="ko-KR" altLang="en-US" sz="2000" dirty="0"/>
              <a:t>는 </a:t>
            </a:r>
            <a:r>
              <a:rPr lang="en-US" altLang="ko-KR" sz="2000" dirty="0"/>
              <a:t>DOCS</a:t>
            </a:r>
            <a:r>
              <a:rPr lang="ko-KR" altLang="en-US" sz="2000" dirty="0"/>
              <a:t>에서 </a:t>
            </a:r>
            <a:r>
              <a:rPr lang="en-US" altLang="ko-KR" sz="2000" dirty="0" err="1" smtClean="0"/>
              <a:t>freq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SUM</a:t>
            </a:r>
            <a:r>
              <a:rPr lang="ko-KR" altLang="en-US" sz="2000" dirty="0" smtClean="0"/>
              <a:t>하면 되기에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ko-KR" altLang="en-US" sz="2000" dirty="0" smtClean="0"/>
              <a:t>다만 </a:t>
            </a:r>
            <a:r>
              <a:rPr lang="en-US" altLang="ko-KR" sz="2000" dirty="0" smtClean="0"/>
              <a:t>DOCS</a:t>
            </a:r>
            <a:r>
              <a:rPr lang="ko-KR" altLang="en-US" sz="2000" dirty="0" smtClean="0"/>
              <a:t>만 쓴다면 매번 계산해야 되므로 미리 만들어두자</a:t>
            </a:r>
            <a:r>
              <a:rPr lang="en-US" altLang="ko-KR" sz="2000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11568"/>
              </p:ext>
            </p:extLst>
          </p:nvPr>
        </p:nvGraphicFramePr>
        <p:xfrm>
          <a:off x="628650" y="3078117"/>
          <a:ext cx="6096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term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doc_freq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col_freq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61770"/>
              </p:ext>
            </p:extLst>
          </p:nvPr>
        </p:nvGraphicFramePr>
        <p:xfrm>
          <a:off x="2419350" y="3931693"/>
          <a:ext cx="6096000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term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 smtClean="0"/>
                        <a:t>doc_id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freq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4267200" y="2203371"/>
            <a:ext cx="609600" cy="586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3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SQLITE3 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Tfidfscorer.py</a:t>
            </a:r>
            <a:r>
              <a:rPr lang="ko-KR" altLang="en-US" dirty="0" smtClean="0"/>
              <a:t>가 있는 폴더에서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 </a:t>
            </a:r>
            <a:r>
              <a:rPr lang="en-US" altLang="ko-KR" dirty="0" smtClean="0"/>
              <a:t>3</a:t>
            </a:r>
            <a:r>
              <a:rPr lang="ko-KR" altLang="en-US" dirty="0" smtClean="0"/>
              <a:t> 개를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</a:t>
            </a:r>
            <a:r>
              <a:rPr lang="ko-KR" altLang="en-US" dirty="0" smtClean="0"/>
              <a:t>이 앞에 붙는 명령어들은 </a:t>
            </a:r>
            <a:r>
              <a:rPr lang="en-US" altLang="ko-KR" dirty="0" err="1" smtClean="0"/>
              <a:t>sqlite</a:t>
            </a:r>
            <a:r>
              <a:rPr lang="ko-KR" altLang="en-US" dirty="0" smtClean="0"/>
              <a:t>고유 명령어로 </a:t>
            </a:r>
            <a:r>
              <a:rPr lang="en-US" altLang="ko-KR" dirty="0" smtClean="0"/>
              <a:t>.table</a:t>
            </a:r>
            <a:r>
              <a:rPr lang="ko-KR" altLang="en-US" dirty="0" smtClean="0"/>
              <a:t>은 현재 생성된 테이블들을 보여준다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1" y="1333500"/>
            <a:ext cx="6675445" cy="424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37" y="2177562"/>
            <a:ext cx="3914775" cy="1590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975" y="2177561"/>
            <a:ext cx="4652180" cy="1590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749" y="3869347"/>
            <a:ext cx="2676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SQLITE3</a:t>
            </a:r>
            <a:r>
              <a:rPr lang="ko-KR" altLang="en-US" dirty="0"/>
              <a:t> </a:t>
            </a:r>
            <a:r>
              <a:rPr lang="ko-KR" altLang="en-US" dirty="0" smtClean="0"/>
              <a:t>데이터 추가 및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(‘test’, 1, 1)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Term=‘test’</a:t>
            </a:r>
            <a:r>
              <a:rPr lang="ko-KR" altLang="en-US" dirty="0" smtClean="0"/>
              <a:t>인 행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.exit </a:t>
            </a:r>
            <a:r>
              <a:rPr lang="ko-KR" altLang="en-US" dirty="0" smtClean="0"/>
              <a:t>명령어를 쓰면 빠져나올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32" y="1430619"/>
            <a:ext cx="4631138" cy="19041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23" y="3851012"/>
            <a:ext cx="5449354" cy="105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9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sqlite3 </a:t>
            </a:r>
            <a:r>
              <a:rPr lang="ko-KR" altLang="en-US" dirty="0" smtClean="0"/>
              <a:t>사용 예제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14821"/>
              </p:ext>
            </p:extLst>
          </p:nvPr>
        </p:nvGraphicFramePr>
        <p:xfrm>
          <a:off x="2235627" y="1052110"/>
          <a:ext cx="4672745" cy="4937760"/>
        </p:xfrm>
        <a:graphic>
          <a:graphicData uri="http://schemas.openxmlformats.org/drawingml/2006/table">
            <a:tbl>
              <a:tblPr/>
              <a:tblGrid>
                <a:gridCol w="264495"/>
                <a:gridCol w="4408250"/>
              </a:tblGrid>
              <a:tr h="4896657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sqlite3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SQLite DB 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연결</a:t>
                      </a:r>
                    </a:p>
                    <a:p>
                      <a:pPr algn="l" fontAlgn="base"/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conn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= sqlite3.connect</a:t>
                      </a:r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(＂</a:t>
                      </a:r>
                      <a:r>
                        <a:rPr lang="en-US" b="0" i="0" dirty="0" err="1" smtClean="0">
                          <a:effectLst/>
                          <a:latin typeface="Consolas" panose="020B0609020204030204" pitchFamily="49" charset="0"/>
                        </a:rPr>
                        <a:t>tfidf.db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# Connection 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으로부터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Cursor 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생성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cur =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conn.cursor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# SQL 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쿼리 실행</a:t>
                      </a:r>
                    </a:p>
                    <a:p>
                      <a:pPr algn="l" fontAlgn="base"/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cur.execute</a:t>
                      </a:r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(“SELECT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FROM TERMS")</a:t>
                      </a:r>
                      <a:endParaRPr lang="en-US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ko-KR" altLang="en-US" b="0" i="0" dirty="0" err="1">
                          <a:effectLst/>
                          <a:latin typeface="Consolas" panose="020B0609020204030204" pitchFamily="49" charset="0"/>
                        </a:rPr>
                        <a:t>데이타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Fetch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rows =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cur.fetchall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for row in rows: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print(row)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# Connection 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닫기</a:t>
                      </a:r>
                    </a:p>
                    <a:p>
                      <a:pPr algn="l" fontAlgn="base"/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conn.close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0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Paramterized</a:t>
            </a:r>
            <a:r>
              <a:rPr lang="en-US" altLang="ko-KR" dirty="0" smtClean="0"/>
              <a:t>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위와 같은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는 아래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방법으로 대체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? Place holder (</a:t>
            </a:r>
            <a:r>
              <a:rPr lang="ko-KR" altLang="en-US" dirty="0" smtClean="0"/>
              <a:t>앞에서부터 순서대로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Named place holder 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밸류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4850" y="1149661"/>
            <a:ext cx="77343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"select * from customer where category=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and region=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‘SEA’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＂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ur.execute(sql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4850" y="3726994"/>
            <a:ext cx="77343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"select * from customer where category=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?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and region=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?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＂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ur.execute(sql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(1,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‘SEA’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04850" y="5196918"/>
            <a:ext cx="77343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"select * from customer where category=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:ca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and region=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:re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＂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ur.execute(sql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{‘ca’:1, ‘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re’:’SEA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”})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170197</TotalTime>
  <Words>442</Words>
  <Application>Microsoft Office PowerPoint</Application>
  <PresentationFormat>화면 슬라이드 쇼(4:3)</PresentationFormat>
  <Paragraphs>161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Consolas</vt:lpstr>
      <vt:lpstr>Office 테마</vt:lpstr>
      <vt:lpstr>DB를 이용한 정보검색기 구현 (sqlite3)</vt:lpstr>
      <vt:lpstr>3주전에 한 내용</vt:lpstr>
      <vt:lpstr>오늘 할거</vt:lpstr>
      <vt:lpstr>SQLITE3 사용</vt:lpstr>
      <vt:lpstr>Posting list 사전 구조 -&gt; DB table</vt:lpstr>
      <vt:lpstr>SQLITE3 DB생성</vt:lpstr>
      <vt:lpstr>SQLITE3 데이터 추가 및 삭제</vt:lpstr>
      <vt:lpstr>Python에서 sqlite3 사용 예제</vt:lpstr>
      <vt:lpstr>Paramterized query</vt:lpstr>
      <vt:lpstr>Dictionary to DB</vt:lpstr>
      <vt:lpstr>Tf-idf 계산부분</vt:lpstr>
      <vt:lpstr>테스트하기</vt:lpstr>
      <vt:lpstr>Full data를 이용한 정보검색기 평가</vt:lpstr>
      <vt:lpstr>Full data를 이용한 정보검색기 평가</vt:lpstr>
      <vt:lpstr>새로운 DB 연결</vt:lpstr>
      <vt:lpstr>평가하기</vt:lpstr>
      <vt:lpstr>평가하기</vt:lpstr>
      <vt:lpstr>과제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1439</cp:revision>
  <cp:lastPrinted>2016-06-24T02:30:39Z</cp:lastPrinted>
  <dcterms:created xsi:type="dcterms:W3CDTF">2014-06-11T05:15:08Z</dcterms:created>
  <dcterms:modified xsi:type="dcterms:W3CDTF">2017-05-10T02:22:57Z</dcterms:modified>
</cp:coreProperties>
</file>