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72" r:id="rId5"/>
    <p:sldId id="280" r:id="rId6"/>
    <p:sldId id="282" r:id="rId7"/>
    <p:sldId id="273" r:id="rId8"/>
    <p:sldId id="274" r:id="rId9"/>
    <p:sldId id="275" r:id="rId10"/>
    <p:sldId id="276" r:id="rId11"/>
    <p:sldId id="278" r:id="rId12"/>
    <p:sldId id="279" r:id="rId13"/>
    <p:sldId id="277" r:id="rId14"/>
    <p:sldId id="281" r:id="rId15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8" autoAdjust="0"/>
    <p:restoredTop sz="86441" autoAdjust="0"/>
  </p:normalViewPr>
  <p:slideViewPr>
    <p:cSldViewPr snapToGrid="0">
      <p:cViewPr varScale="1">
        <p:scale>
          <a:sx n="72" d="100"/>
          <a:sy n="72" d="100"/>
        </p:scale>
        <p:origin x="11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TF-IDF</a:t>
            </a:r>
            <a:br>
              <a:rPr lang="en-US" altLang="ko-KR" sz="4400" dirty="0" smtClean="0"/>
            </a:br>
            <a:r>
              <a:rPr lang="en-US" altLang="ko-KR" sz="4400" dirty="0" smtClean="0"/>
              <a:t>Porter stemmer, AP-88</a:t>
            </a:r>
            <a:r>
              <a:rPr lang="ko-KR" altLang="en-US" sz="4400" dirty="0" err="1" smtClean="0"/>
              <a:t>데이터셋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/</a:t>
            </a:r>
            <a:r>
              <a:rPr lang="en-US" altLang="ko-KR" dirty="0" err="1"/>
              <a:t>awk</a:t>
            </a:r>
            <a:r>
              <a:rPr lang="ko-KR" altLang="en-US" dirty="0"/>
              <a:t>를 이용한 문서 가공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Term [</a:t>
            </a:r>
            <a:r>
              <a:rPr lang="ko-KR" altLang="en-US" dirty="0" smtClean="0"/>
              <a:t>전체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] : doc1#</a:t>
            </a:r>
            <a:r>
              <a:rPr lang="en-US" altLang="ko-KR" dirty="0"/>
              <a:t>doc</a:t>
            </a:r>
            <a:r>
              <a:rPr lang="en-US" altLang="ko-KR" dirty="0" smtClean="0"/>
              <a:t>1tf doc2#</a:t>
            </a:r>
            <a:r>
              <a:rPr lang="en-US" altLang="ko-KR" dirty="0"/>
              <a:t>doc</a:t>
            </a:r>
            <a:r>
              <a:rPr lang="en-US" altLang="ko-KR" dirty="0" smtClean="0"/>
              <a:t>2tf … </a:t>
            </a:r>
            <a:br>
              <a:rPr lang="en-US" altLang="ko-KR" dirty="0" smtClean="0"/>
            </a:br>
            <a:r>
              <a:rPr lang="ko-KR" altLang="en-US" dirty="0" smtClean="0"/>
              <a:t>꼴로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리스트를 얻을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2" y="1957006"/>
            <a:ext cx="7833392" cy="29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socring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4" y="749969"/>
            <a:ext cx="8454192" cy="5518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110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en-US" altLang="ko-KR" dirty="0" err="1"/>
              <a:t>socring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나머지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(</a:t>
            </a:r>
            <a:r>
              <a:rPr lang="en-US" altLang="ko-KR" dirty="0" smtClean="0"/>
              <a:t>stemming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ko-KR" altLang="en-US" dirty="0" smtClean="0"/>
              <a:t>스스로 추가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앞서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stemmer</a:t>
            </a:r>
            <a:r>
              <a:rPr lang="ko-KR" altLang="en-US" dirty="0" smtClean="0"/>
              <a:t>는 다음과 같이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3" y="914400"/>
            <a:ext cx="8554734" cy="3475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5485447"/>
            <a:ext cx="4868851" cy="439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659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쿼리를 입력할 때마다 스코어를 계산하여 상위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스코어와 해당하는 문서 번호를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입력 </a:t>
            </a:r>
            <a:r>
              <a:rPr lang="en-US" altLang="ko-KR" dirty="0"/>
              <a:t>query</a:t>
            </a:r>
            <a:r>
              <a:rPr lang="ko-KR" altLang="en-US" dirty="0"/>
              <a:t>는 </a:t>
            </a:r>
            <a:r>
              <a:rPr lang="en-US" altLang="ko-KR" dirty="0" err="1"/>
              <a:t>tf-idf</a:t>
            </a:r>
            <a:r>
              <a:rPr lang="ko-KR" altLang="en-US" dirty="0"/>
              <a:t>계산할 때 </a:t>
            </a:r>
            <a:r>
              <a:rPr lang="en-US" altLang="ko-KR" dirty="0"/>
              <a:t>stemming</a:t>
            </a:r>
            <a:r>
              <a:rPr lang="ko-KR" altLang="en-US" dirty="0"/>
              <a:t>을 거쳐야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0720"/>
          <a:stretch/>
        </p:blipFill>
        <p:spPr>
          <a:xfrm>
            <a:off x="1534633" y="2123273"/>
            <a:ext cx="685780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1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gyk@kangwon.ac.kr</a:t>
            </a:r>
            <a:endParaRPr lang="en-US" altLang="ko-KR" dirty="0" smtClean="0"/>
          </a:p>
          <a:p>
            <a:r>
              <a:rPr lang="ko-KR" altLang="en-US" dirty="0" smtClean="0"/>
              <a:t>메일 제목 양식 </a:t>
            </a:r>
            <a:r>
              <a:rPr lang="en-US" altLang="ko-KR" dirty="0" smtClean="0"/>
              <a:t>: 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]ap88_small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1. stemmer</a:t>
            </a:r>
            <a:r>
              <a:rPr lang="ko-KR" altLang="en-US" dirty="0" smtClean="0"/>
              <a:t>사용은 </a:t>
            </a:r>
            <a:r>
              <a:rPr lang="en-US" altLang="ko-KR" dirty="0" smtClean="0"/>
              <a:t>5page </a:t>
            </a:r>
            <a:r>
              <a:rPr lang="ko-KR" altLang="en-US" dirty="0" smtClean="0"/>
              <a:t>참조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remove_symbol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term </a:t>
            </a:r>
            <a:r>
              <a:rPr lang="ko-KR" altLang="en-US" dirty="0" smtClean="0"/>
              <a:t>단위로 </a:t>
            </a:r>
            <a:r>
              <a:rPr lang="en-US" altLang="ko-KR" dirty="0" smtClean="0"/>
              <a:t>stem()</a:t>
            </a:r>
            <a:r>
              <a:rPr lang="ko-KR" altLang="en-US" dirty="0" smtClean="0"/>
              <a:t>을 쓴다는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smtClean="0"/>
              <a:t>것만 알면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(__main__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 거치고 나온 </a:t>
            </a:r>
            <a:r>
              <a:rPr lang="en-US" altLang="ko-KR" dirty="0" smtClean="0"/>
              <a:t>posting list</a:t>
            </a:r>
            <a:r>
              <a:rPr lang="ko-KR" altLang="en-US" dirty="0" smtClean="0"/>
              <a:t>의 양식은 저번과 동일 하므로 </a:t>
            </a:r>
            <a:r>
              <a:rPr lang="en-US" altLang="ko-KR" dirty="0" smtClean="0"/>
              <a:t>TFIDF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변수만 달리 주면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37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오늘 할거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Porter stemming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 이용한 문서 가공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저번 시간에 한 </a:t>
            </a:r>
            <a:r>
              <a:rPr lang="en-US" altLang="ko-KR" dirty="0" err="1" smtClean="0"/>
              <a:t>tf-idf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수정하여 </a:t>
            </a:r>
            <a:r>
              <a:rPr lang="en-US" altLang="ko-KR" dirty="0" smtClean="0"/>
              <a:t>scoring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08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AP-88 </a:t>
            </a:r>
            <a:r>
              <a:rPr lang="ko-KR" altLang="en-US" dirty="0" smtClean="0"/>
              <a:t>데이터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AP88-small </a:t>
            </a:r>
            <a:r>
              <a:rPr lang="ko-KR" altLang="en-US" dirty="0" smtClean="0"/>
              <a:t>을 다운받아 사용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88" y="1639633"/>
            <a:ext cx="7024024" cy="42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Porter stemmer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Porter stemmer</a:t>
            </a:r>
            <a:r>
              <a:rPr lang="ko-KR" altLang="en-US" dirty="0" smtClean="0"/>
              <a:t>를 다운받아 </a:t>
            </a:r>
            <a:r>
              <a:rPr lang="en-US" altLang="ko-KR" dirty="0" err="1" smtClean="0"/>
              <a:t>cs</a:t>
            </a:r>
            <a:r>
              <a:rPr lang="ko-KR" altLang="en-US" dirty="0" smtClean="0"/>
              <a:t>서버로 옮긴 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python stemmer.py AP88s.txt &gt; stemmedAP88s.txt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54" y="1953577"/>
            <a:ext cx="7515491" cy="11553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4" y="3755136"/>
            <a:ext cx="7502012" cy="1333691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4315324" y="3206496"/>
            <a:ext cx="499872" cy="4754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2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Porter stemmer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stemmer.py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__main__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		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072068"/>
            <a:ext cx="6638925" cy="3762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338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Porter stemmer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stemmer.py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__main__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		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072068"/>
            <a:ext cx="6638925" cy="3762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082727" y="2266122"/>
            <a:ext cx="3120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cmd</a:t>
            </a:r>
            <a:r>
              <a:rPr lang="en-US" altLang="ko-KR" dirty="0" smtClean="0"/>
              <a:t> line</a:t>
            </a:r>
            <a:r>
              <a:rPr lang="ko-KR" altLang="en-US" dirty="0" smtClean="0"/>
              <a:t> 매개변수가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개이상</a:t>
            </a:r>
            <a:r>
              <a:rPr lang="ko-KR" altLang="en-US" dirty="0" smtClean="0"/>
              <a:t> 들어왔다면</a:t>
            </a:r>
            <a:r>
              <a:rPr lang="en-US" altLang="ko-KR" dirty="0"/>
              <a:t> </a:t>
            </a:r>
            <a:r>
              <a:rPr lang="en-US" altLang="ko-KR" dirty="0" smtClean="0"/>
              <a:t>f</a:t>
            </a:r>
            <a:r>
              <a:rPr lang="ko-KR" altLang="en-US" dirty="0" smtClean="0"/>
              <a:t>로 파일 오픈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359541"/>
            <a:ext cx="312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line </a:t>
            </a:r>
            <a:r>
              <a:rPr lang="ko-KR" altLang="en-US" dirty="0" smtClean="0"/>
              <a:t>마다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263" y="3768589"/>
            <a:ext cx="312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태그가 있음 그냥 프린트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262" y="4307707"/>
            <a:ext cx="312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없으면</a:t>
            </a:r>
            <a:r>
              <a:rPr lang="en-US" altLang="ko-KR" dirty="0" smtClean="0"/>
              <a:t>,  line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symbol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262" y="4846825"/>
            <a:ext cx="330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word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lower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stem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121426" y="2372139"/>
            <a:ext cx="1086678" cy="17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082727" y="2912453"/>
            <a:ext cx="125377" cy="220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351722" y="3209333"/>
            <a:ext cx="1278834" cy="33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259888" y="5302648"/>
            <a:ext cx="2861538" cy="8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0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 이용한 문서 가공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Script.sed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45" y="1566071"/>
            <a:ext cx="5283708" cy="2856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97" y="4830791"/>
            <a:ext cx="8783605" cy="3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2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/</a:t>
            </a:r>
            <a:r>
              <a:rPr lang="en-US" altLang="ko-KR" dirty="0" err="1"/>
              <a:t>awk</a:t>
            </a:r>
            <a:r>
              <a:rPr lang="ko-KR" altLang="en-US" dirty="0"/>
              <a:t>를 이용한 문서 가공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방금 코드는 잡다한 태그들을 지우고 </a:t>
            </a:r>
            <a:r>
              <a:rPr lang="en-US" altLang="ko-KR" dirty="0" smtClean="0"/>
              <a:t>DOCNO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내용만 남게 만들어줌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로 가공하기 쉬워짐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레코드 구분은 </a:t>
            </a:r>
            <a:r>
              <a:rPr lang="en-US" altLang="ko-KR" dirty="0" smtClean="0"/>
              <a:t>&lt;DOCNO&gt; </a:t>
            </a:r>
            <a:r>
              <a:rPr lang="ko-KR" altLang="en-US" dirty="0" smtClean="0"/>
              <a:t>태그로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 밑은 해당 </a:t>
            </a:r>
            <a:r>
              <a:rPr lang="en-US" altLang="ko-KR" dirty="0" smtClean="0"/>
              <a:t>DOC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TEXT)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821561"/>
            <a:ext cx="7324725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아래쪽 화살표 4"/>
          <p:cNvSpPr/>
          <p:nvPr/>
        </p:nvSpPr>
        <p:spPr>
          <a:xfrm>
            <a:off x="4322063" y="4194048"/>
            <a:ext cx="499872" cy="4754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9" y="4851273"/>
            <a:ext cx="636270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842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Sed</a:t>
            </a:r>
            <a:r>
              <a:rPr lang="en-US" altLang="ko-KR" dirty="0"/>
              <a:t>/</a:t>
            </a:r>
            <a:r>
              <a:rPr lang="en-US" altLang="ko-KR" dirty="0" err="1"/>
              <a:t>awk</a:t>
            </a:r>
            <a:r>
              <a:rPr lang="ko-KR" altLang="en-US" dirty="0"/>
              <a:t>를 이용한 문서 가공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계속 써왔던 코드를 조금만 수정하면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" y="1410809"/>
            <a:ext cx="7661910" cy="4437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48" y="5945923"/>
            <a:ext cx="7745934" cy="29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9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170214</TotalTime>
  <Words>229</Words>
  <Application>Microsoft Office PowerPoint</Application>
  <PresentationFormat>화면 슬라이드 쇼(4:3)</PresentationFormat>
  <Paragraphs>88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TF-IDF Porter stemmer, AP-88데이터셋</vt:lpstr>
      <vt:lpstr>오늘 할거</vt:lpstr>
      <vt:lpstr>AP-88 데이터 설명</vt:lpstr>
      <vt:lpstr>Porter stemmer</vt:lpstr>
      <vt:lpstr>Porter stemmer</vt:lpstr>
      <vt:lpstr>Porter stemmer</vt:lpstr>
      <vt:lpstr>Sed/awk를 이용한 문서 가공</vt:lpstr>
      <vt:lpstr>Sed/awk를 이용한 문서 가공</vt:lpstr>
      <vt:lpstr>Sed/awk를 이용한 문서 가공</vt:lpstr>
      <vt:lpstr>Sed/awk를 이용한 문서 가공</vt:lpstr>
      <vt:lpstr>Python tf-idf socring</vt:lpstr>
      <vt:lpstr>Python tf-idf socring</vt:lpstr>
      <vt:lpstr>과제 설명</vt:lpstr>
      <vt:lpstr>과제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1393</cp:revision>
  <cp:lastPrinted>2016-06-24T02:30:39Z</cp:lastPrinted>
  <dcterms:created xsi:type="dcterms:W3CDTF">2014-06-11T05:15:08Z</dcterms:created>
  <dcterms:modified xsi:type="dcterms:W3CDTF">2018-04-25T08:55:14Z</dcterms:modified>
</cp:coreProperties>
</file>