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81" r:id="rId9"/>
    <p:sldId id="280" r:id="rId10"/>
    <p:sldId id="277" r:id="rId11"/>
    <p:sldId id="278" r:id="rId12"/>
    <p:sldId id="279" r:id="rId13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6441" autoAdjust="0"/>
  </p:normalViewPr>
  <p:slideViewPr>
    <p:cSldViewPr snapToGrid="0">
      <p:cViewPr varScale="1">
        <p:scale>
          <a:sx n="72" d="100"/>
          <a:sy n="72" d="100"/>
        </p:scale>
        <p:origin x="8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ko-KR" altLang="en-US" sz="4400" dirty="0"/>
              <a:t>정보검색기 구현 </a:t>
            </a:r>
            <a:r>
              <a:rPr lang="ko-KR" altLang="en-US" sz="4400" dirty="0" smtClean="0"/>
              <a:t>프로젝트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sz="4400" dirty="0" smtClean="0"/>
              <a:t>안내사항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840736"/>
            <a:ext cx="6858000" cy="2802980"/>
          </a:xfrm>
        </p:spPr>
        <p:txBody>
          <a:bodyPr>
            <a:normAutofit/>
          </a:bodyPr>
          <a:lstStyle/>
          <a:p>
            <a:endParaRPr lang="en-US" altLang="ko-KR" dirty="0">
              <a:latin typeface="Book Antiqua" panose="02040602050305030304" pitchFamily="18" charset="0"/>
            </a:endParaRPr>
          </a:p>
          <a:p>
            <a:endParaRPr lang="en-US" altLang="ko-KR" dirty="0" smtClean="0">
              <a:latin typeface="Book Antiqua" panose="02040602050305030304" pitchFamily="18" charset="0"/>
            </a:endParaRPr>
          </a:p>
          <a:p>
            <a:r>
              <a:rPr lang="en-US" altLang="ko-KR" b="1" i="1" dirty="0" smtClean="0">
                <a:latin typeface="Book Antiqua" panose="02040602050305030304" pitchFamily="18" charset="0"/>
              </a:rPr>
              <a:t>IS </a:t>
            </a:r>
            <a:r>
              <a:rPr lang="en-US" altLang="ko-KR" b="1" i="1" dirty="0">
                <a:latin typeface="Book Antiqua" panose="02040602050305030304" pitchFamily="18" charset="0"/>
              </a:rPr>
              <a:t>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Python2</a:t>
            </a:r>
            <a:r>
              <a:rPr lang="ko-KR" altLang="en-US" dirty="0" smtClean="0"/>
              <a:t>에서 유니코드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Python2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구조는 </a:t>
            </a:r>
            <a:r>
              <a:rPr lang="en-US" altLang="ko-KR" dirty="0" smtClean="0"/>
              <a:t>ASCII</a:t>
            </a:r>
            <a:r>
              <a:rPr lang="ko-KR" altLang="en-US" dirty="0" smtClean="0"/>
              <a:t>를 기반으로 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바이트 단위이다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한글 문자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중 하나인 유니코드</a:t>
            </a:r>
            <a:r>
              <a:rPr lang="en-US" altLang="ko-KR" dirty="0" smtClean="0"/>
              <a:t>(UTF-8)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바이트를 사용하므로 다음과 같은 현상이 발생한다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21" y="2702939"/>
            <a:ext cx="6289358" cy="8063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337" y="3917395"/>
            <a:ext cx="3503325" cy="177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8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Python2</a:t>
            </a:r>
            <a:r>
              <a:rPr lang="ko-KR" altLang="en-US" dirty="0"/>
              <a:t>에서 유니코드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한글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변수 </a:t>
            </a:r>
            <a:r>
              <a:rPr lang="ko-KR" altLang="en-US" dirty="0" err="1" smtClean="0"/>
              <a:t>선언시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“”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u</a:t>
            </a:r>
            <a:r>
              <a:rPr lang="ko-KR" altLang="en-US" dirty="0" smtClean="0"/>
              <a:t>를 붙여 유니코드임을 명시해줄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17" y="1500920"/>
            <a:ext cx="3554290" cy="222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Python2</a:t>
            </a:r>
            <a:r>
              <a:rPr lang="ko-KR" altLang="en-US" dirty="0"/>
              <a:t>에서 유니코드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파일에서 읽어온 라인을 사용할 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중 하나인 </a:t>
            </a:r>
            <a:r>
              <a:rPr lang="en-US" altLang="ko-KR" dirty="0" smtClean="0"/>
              <a:t>decode</a:t>
            </a:r>
            <a:r>
              <a:rPr lang="ko-KR" altLang="en-US" dirty="0" smtClean="0"/>
              <a:t>를 써서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전환해 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6530"/>
          <a:stretch/>
        </p:blipFill>
        <p:spPr>
          <a:xfrm>
            <a:off x="291766" y="1598038"/>
            <a:ext cx="8560468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9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정보검색기 구현 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외부 검색 라이브러리 사용 불가</a:t>
            </a:r>
            <a:endParaRPr lang="en-US" altLang="ko-KR" dirty="0" smtClean="0"/>
          </a:p>
          <a:p>
            <a:r>
              <a:rPr lang="en-US" altLang="ko-KR" dirty="0" smtClean="0"/>
              <a:t>6/18 ~ 6/25 </a:t>
            </a:r>
            <a:r>
              <a:rPr lang="ko-KR" altLang="en-US" dirty="0" smtClean="0"/>
              <a:t>보강 날짜 중 하루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최종 </a:t>
            </a:r>
            <a:r>
              <a:rPr lang="ko-KR" altLang="en-US" dirty="0" smtClean="0"/>
              <a:t>발표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추후확정</a:t>
            </a:r>
            <a:r>
              <a:rPr lang="en-US" altLang="ko-KR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최종발표는 </a:t>
            </a:r>
            <a:r>
              <a:rPr lang="en-US" altLang="ko-KR" dirty="0" smtClean="0"/>
              <a:t>PPT 1~2</a:t>
            </a:r>
            <a:r>
              <a:rPr lang="ko-KR" altLang="en-US" dirty="0" smtClean="0"/>
              <a:t>장으로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분내 발표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발표 후 이메일 </a:t>
            </a:r>
            <a:r>
              <a:rPr lang="ko-KR" altLang="en-US" dirty="0" smtClean="0"/>
              <a:t>제출</a:t>
            </a:r>
            <a:r>
              <a:rPr lang="en-US" altLang="ko-KR" dirty="0" smtClean="0"/>
              <a:t>(gyk@kangwon.ac.kr)</a:t>
            </a:r>
          </a:p>
          <a:p>
            <a:r>
              <a:rPr lang="ko-KR" altLang="en-US" dirty="0" err="1" smtClean="0"/>
              <a:t>팀단위로</a:t>
            </a:r>
            <a:r>
              <a:rPr lang="ko-KR" altLang="en-US" dirty="0" smtClean="0"/>
              <a:t> 프로젝트 진행 </a:t>
            </a:r>
            <a:r>
              <a:rPr lang="ko-KR" altLang="en-US" dirty="0" smtClean="0"/>
              <a:t>가능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914400"/>
            <a:ext cx="8582025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515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한국어 데이터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년도 한글 및 한국어 학회 </a:t>
            </a:r>
            <a:r>
              <a:rPr lang="en-US" altLang="ko-KR" dirty="0" smtClean="0"/>
              <a:t>CQA </a:t>
            </a:r>
            <a:r>
              <a:rPr lang="ko-KR" altLang="en-US" dirty="0" err="1" smtClean="0"/>
              <a:t>데이터셋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000" dirty="0" smtClean="0"/>
              <a:t>구조는 아래와 같고 데이터는 프로젝트 외 사용을 불허함</a:t>
            </a:r>
            <a:endParaRPr lang="en-US" altLang="ko-KR" sz="2000" dirty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문서번호 </a:t>
            </a:r>
            <a:r>
              <a:rPr lang="en-US" altLang="ko-KR" dirty="0" smtClean="0"/>
              <a:t>\n</a:t>
            </a:r>
            <a:br>
              <a:rPr lang="en-US" altLang="ko-KR" dirty="0" smtClean="0"/>
            </a:br>
            <a:r>
              <a:rPr lang="ko-KR" altLang="en-US" dirty="0" smtClean="0"/>
              <a:t>문서제목</a:t>
            </a:r>
            <a:r>
              <a:rPr lang="en-US" altLang="ko-KR" dirty="0" smtClean="0"/>
              <a:t>\n</a:t>
            </a:r>
            <a:br>
              <a:rPr lang="en-US" altLang="ko-KR" dirty="0" smtClean="0"/>
            </a:br>
            <a:r>
              <a:rPr lang="ko-KR" altLang="en-US" dirty="0" smtClean="0"/>
              <a:t>문서내용</a:t>
            </a:r>
            <a:r>
              <a:rPr lang="en-US" altLang="ko-KR" dirty="0" smtClean="0"/>
              <a:t>\n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425087"/>
            <a:ext cx="9010650" cy="2952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563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한국어 데이터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CQA: </a:t>
            </a:r>
            <a:r>
              <a:rPr lang="ko-KR" altLang="en-US" dirty="0" smtClean="0"/>
              <a:t>커뮤니티 기반 </a:t>
            </a:r>
            <a:r>
              <a:rPr lang="ko-KR" altLang="en-US" dirty="0" smtClean="0"/>
              <a:t>질의 응답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질의가 들어왔을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존재하는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정보검색</a:t>
            </a:r>
            <a:endParaRPr lang="en-US" altLang="ko-KR" dirty="0" smtClean="0"/>
          </a:p>
          <a:p>
            <a:r>
              <a:rPr lang="ko-KR" altLang="en-US" dirty="0" smtClean="0"/>
              <a:t>총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쿼리가 주어지며 검색 결과 양식은 </a:t>
            </a:r>
            <a:r>
              <a:rPr lang="en-US" altLang="ko-KR" dirty="0" smtClean="0"/>
              <a:t>AP88 </a:t>
            </a:r>
            <a:r>
              <a:rPr lang="ko-KR" altLang="en-US" dirty="0" err="1" smtClean="0"/>
              <a:t>데이터셋과</a:t>
            </a:r>
            <a:r>
              <a:rPr lang="ko-KR" altLang="en-US" dirty="0" smtClean="0"/>
              <a:t> 똑같이 하면 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20 </a:t>
            </a:r>
            <a:r>
              <a:rPr lang="ko-KR" altLang="en-US" dirty="0" smtClean="0"/>
              <a:t>쿼리 중 일부</a:t>
            </a: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	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19" y="3455743"/>
            <a:ext cx="7749628" cy="23471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633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한국어 전처리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한국어는 조사가 붙어 한 어절이 완성 되므로 같은 의미의 단어라도 여러 모양을 가진다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(ex: </a:t>
            </a:r>
            <a:r>
              <a:rPr lang="ko-KR" altLang="en-US" dirty="0" smtClean="0"/>
              <a:t>고마워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고맙다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고마운데</a:t>
            </a:r>
            <a:r>
              <a:rPr lang="en-US" altLang="ko-KR" dirty="0" smtClean="0"/>
              <a:t>, </a:t>
            </a:r>
            <a:r>
              <a:rPr lang="ko-KR" altLang="en-US" dirty="0"/>
              <a:t> </a:t>
            </a:r>
            <a:r>
              <a:rPr lang="ko-KR" altLang="en-US" dirty="0" smtClean="0"/>
              <a:t>고맙지만</a:t>
            </a:r>
            <a:r>
              <a:rPr lang="en-US" altLang="ko-KR" dirty="0" smtClean="0"/>
              <a:t>, </a:t>
            </a:r>
            <a:r>
              <a:rPr lang="ko-KR" altLang="en-US" dirty="0"/>
              <a:t> </a:t>
            </a:r>
            <a:r>
              <a:rPr lang="ko-KR" altLang="en-US" dirty="0" smtClean="0"/>
              <a:t>고맙고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영어라면 </a:t>
            </a:r>
            <a:r>
              <a:rPr lang="en-US" altLang="ko-KR" dirty="0" smtClean="0"/>
              <a:t>stemming</a:t>
            </a:r>
            <a:r>
              <a:rPr lang="ko-KR" altLang="en-US" dirty="0" smtClean="0"/>
              <a:t>을 쓰지만 한국어는 음절 단위로 나눠 사용할 경우 가장 좋은 성능을 보인다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음절 단위 </a:t>
            </a:r>
            <a:r>
              <a:rPr lang="en-US" altLang="ko-KR" dirty="0" smtClean="0"/>
              <a:t>bi-gram : </a:t>
            </a:r>
            <a:r>
              <a:rPr lang="ko-KR" altLang="en-US" dirty="0" smtClean="0"/>
              <a:t>고맙다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고맙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맙다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한국어에서 쓰는 주 전처리 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가지를 알아보자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음절단위 </a:t>
            </a:r>
            <a:r>
              <a:rPr lang="en-US" altLang="ko-KR" dirty="0" smtClean="0"/>
              <a:t>n-gram</a:t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/>
              <a:t>형태소단위 </a:t>
            </a:r>
            <a:r>
              <a:rPr lang="en-US" altLang="ko-KR" dirty="0"/>
              <a:t>n-gram</a:t>
            </a:r>
          </a:p>
        </p:txBody>
      </p:sp>
    </p:spTree>
    <p:extLst>
      <p:ext uri="{BB962C8B-B14F-4D97-AF65-F5344CB8AC3E}">
        <p14:creationId xmlns:p14="http://schemas.microsoft.com/office/powerpoint/2010/main" val="41471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음절단위 </a:t>
            </a:r>
            <a:r>
              <a:rPr lang="en-US" altLang="ko-KR" dirty="0" smtClean="0"/>
              <a:t>n-gram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음절단위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-gram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음절단위 </a:t>
            </a:r>
            <a:r>
              <a:rPr lang="en-US" altLang="ko-KR" dirty="0" smtClean="0"/>
              <a:t>bi-gram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음절단위로 보는 작은 창이 있다고 보면 쉽다</a:t>
            </a:r>
            <a:r>
              <a:rPr lang="en-US" altLang="ko-KR" dirty="0" smtClean="0"/>
              <a:t>. &lt;s&gt;</a:t>
            </a:r>
            <a:r>
              <a:rPr lang="ko-KR" altLang="en-US" dirty="0" smtClean="0"/>
              <a:t>는 문장의 시작을</a:t>
            </a:r>
            <a:r>
              <a:rPr lang="en-US" altLang="ko-KR" dirty="0" smtClean="0"/>
              <a:t>, &lt;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는 띄어쓰기를 나타낸다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음절단위 </a:t>
            </a:r>
            <a:r>
              <a:rPr lang="en-US" altLang="ko-KR" dirty="0" smtClean="0"/>
              <a:t>tri-gram</a:t>
            </a:r>
            <a:r>
              <a:rPr lang="ko-KR" altLang="en-US" dirty="0" smtClean="0"/>
              <a:t>은 어떻게 나타날까</a:t>
            </a:r>
            <a:r>
              <a:rPr lang="en-US" altLang="ko-KR" dirty="0" smtClean="0"/>
              <a:t>?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14270"/>
              </p:ext>
            </p:extLst>
          </p:nvPr>
        </p:nvGraphicFramePr>
        <p:xfrm>
          <a:off x="914400" y="1514231"/>
          <a:ext cx="73152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어떻게 표기하는 것이 좋을까요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&lt;s&gt;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어 </a:t>
                      </a:r>
                      <a:r>
                        <a:rPr lang="ko-KR" altLang="en-US" dirty="0" err="1" smtClean="0"/>
                        <a:t>떻</a:t>
                      </a:r>
                      <a:r>
                        <a:rPr lang="ko-KR" altLang="en-US" dirty="0" smtClean="0"/>
                        <a:t> 게 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smtClean="0"/>
                        <a:t>표 기 하 는 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smtClean="0"/>
                        <a:t>것 이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baseline="0" dirty="0" err="1" smtClean="0"/>
                        <a:t>sp</a:t>
                      </a:r>
                      <a:r>
                        <a:rPr lang="en-US" altLang="ko-KR" baseline="0" dirty="0" smtClean="0"/>
                        <a:t>&gt; </a:t>
                      </a:r>
                      <a:r>
                        <a:rPr lang="ko-KR" altLang="en-US" baseline="0" dirty="0" err="1" smtClean="0"/>
                        <a:t>좋</a:t>
                      </a:r>
                      <a:r>
                        <a:rPr lang="ko-KR" altLang="en-US" baseline="0" dirty="0" smtClean="0"/>
                        <a:t> 을 까 요 </a:t>
                      </a:r>
                      <a:r>
                        <a:rPr lang="en-US" altLang="ko-KR" baseline="0" dirty="0" smtClean="0"/>
                        <a:t>? &lt;/s&gt;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79349"/>
              </p:ext>
            </p:extLst>
          </p:nvPr>
        </p:nvGraphicFramePr>
        <p:xfrm>
          <a:off x="914400" y="2855742"/>
          <a:ext cx="7315200" cy="1010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어떻게 표기하는 것이 좋을까요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&lt;s&gt;</a:t>
                      </a:r>
                      <a:r>
                        <a:rPr lang="ko-KR" altLang="en-US" dirty="0" smtClean="0"/>
                        <a:t>어 </a:t>
                      </a:r>
                      <a:r>
                        <a:rPr lang="ko-KR" altLang="en-US" dirty="0" err="1" smtClean="0"/>
                        <a:t>어떻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떻게</a:t>
                      </a:r>
                      <a:r>
                        <a:rPr lang="ko-KR" altLang="en-US" dirty="0" smtClean="0"/>
                        <a:t> 게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 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표 표기 기하 하는 는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 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것 것이</a:t>
                      </a:r>
                      <a:r>
                        <a:rPr lang="ko-KR" altLang="en-US" baseline="0" dirty="0" smtClean="0"/>
                        <a:t> 이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baseline="0" dirty="0" err="1" smtClean="0"/>
                        <a:t>sp</a:t>
                      </a:r>
                      <a:r>
                        <a:rPr lang="en-US" altLang="ko-KR" baseline="0" dirty="0" smtClean="0"/>
                        <a:t>&gt; &lt;</a:t>
                      </a:r>
                      <a:r>
                        <a:rPr lang="en-US" altLang="ko-KR" baseline="0" dirty="0" err="1" smtClean="0"/>
                        <a:t>sp</a:t>
                      </a:r>
                      <a:r>
                        <a:rPr lang="en-US" altLang="ko-KR" baseline="0" dirty="0" smtClean="0"/>
                        <a:t>&gt;</a:t>
                      </a:r>
                      <a:r>
                        <a:rPr lang="ko-KR" altLang="en-US" baseline="0" dirty="0" err="1" smtClean="0"/>
                        <a:t>좋</a:t>
                      </a:r>
                      <a:r>
                        <a:rPr lang="ko-KR" altLang="en-US" baseline="0" dirty="0" smtClean="0"/>
                        <a:t> 좋을 </a:t>
                      </a:r>
                      <a:r>
                        <a:rPr lang="ko-KR" altLang="en-US" baseline="0" dirty="0" err="1" smtClean="0"/>
                        <a:t>을까</a:t>
                      </a:r>
                      <a:r>
                        <a:rPr lang="ko-KR" altLang="en-US" baseline="0" dirty="0" smtClean="0"/>
                        <a:t> 까요 요</a:t>
                      </a:r>
                      <a:r>
                        <a:rPr lang="en-US" altLang="ko-KR" baseline="0" dirty="0" smtClean="0"/>
                        <a:t>? ?&lt;/s&gt;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2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형태소 단위 </a:t>
            </a:r>
            <a:r>
              <a:rPr lang="en-US" altLang="ko-KR" dirty="0" smtClean="0"/>
              <a:t>n-gram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형태소 단위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-gram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말 그대로 의미를 가지는 최소 단위지만 일반적으로 </a:t>
            </a:r>
            <a:r>
              <a:rPr lang="en-US" altLang="ko-KR" dirty="0" err="1" smtClean="0"/>
              <a:t>tf-idf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bm25</a:t>
            </a:r>
            <a:r>
              <a:rPr lang="ko-KR" altLang="en-US" dirty="0" smtClean="0"/>
              <a:t>등에서는 음절 단위 </a:t>
            </a:r>
            <a:r>
              <a:rPr lang="en-US" altLang="ko-KR" dirty="0" smtClean="0"/>
              <a:t>n-gram</a:t>
            </a:r>
            <a:r>
              <a:rPr lang="ko-KR" altLang="en-US" dirty="0" smtClean="0"/>
              <a:t>이 더 좋은 성능을 보여준다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추가적으로 형태소 분석기 툴이 필요하다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[1]</a:t>
            </a:r>
            <a:r>
              <a:rPr lang="ko-KR" altLang="en-US" dirty="0" smtClean="0"/>
              <a:t>에서 음절과 형태소 단위 </a:t>
            </a:r>
            <a:r>
              <a:rPr lang="en-US" altLang="ko-KR" dirty="0" smtClean="0"/>
              <a:t>n-gram</a:t>
            </a:r>
            <a:r>
              <a:rPr lang="ko-KR" altLang="en-US" dirty="0" smtClean="0"/>
              <a:t>을 적절히 같이 사용할 경우 더 좋은 성능을 낼 수 있음을 보였다</a:t>
            </a:r>
            <a:r>
              <a:rPr lang="en-US" altLang="ko-KR" dirty="0" smtClean="0"/>
              <a:t>.</a:t>
            </a:r>
          </a:p>
          <a:p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[</a:t>
            </a:r>
            <a:r>
              <a:rPr lang="en-US" altLang="ko-KR" sz="1100" dirty="0"/>
              <a:t>1]</a:t>
            </a:r>
            <a:r>
              <a:rPr lang="ko-KR" altLang="en-US" sz="1100" dirty="0"/>
              <a:t>황현선</a:t>
            </a:r>
            <a:r>
              <a:rPr lang="en-US" altLang="ko-KR" sz="1100" dirty="0"/>
              <a:t>, </a:t>
            </a:r>
            <a:r>
              <a:rPr lang="ko-KR" altLang="en-US" sz="1100" dirty="0"/>
              <a:t>최경호</a:t>
            </a:r>
            <a:r>
              <a:rPr lang="en-US" altLang="ko-KR" sz="1100" dirty="0"/>
              <a:t>, </a:t>
            </a:r>
            <a:r>
              <a:rPr lang="ko-KR" altLang="en-US" sz="1100" dirty="0"/>
              <a:t>김건영</a:t>
            </a:r>
            <a:r>
              <a:rPr lang="en-US" altLang="ko-KR" sz="1100" dirty="0"/>
              <a:t>, </a:t>
            </a:r>
            <a:r>
              <a:rPr lang="ko-KR" altLang="en-US" sz="1100" dirty="0"/>
              <a:t>오준호</a:t>
            </a:r>
            <a:r>
              <a:rPr lang="en-US" altLang="ko-KR" sz="1100" dirty="0"/>
              <a:t>, </a:t>
            </a:r>
            <a:r>
              <a:rPr lang="ko-KR" altLang="en-US" sz="1100" dirty="0"/>
              <a:t>이창기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딥러닝을</a:t>
            </a:r>
            <a:r>
              <a:rPr lang="ko-KR" altLang="en-US" sz="1100" dirty="0"/>
              <a:t> 적용한 </a:t>
            </a:r>
            <a:r>
              <a:rPr lang="en-US" altLang="ko-KR" sz="1100" dirty="0"/>
              <a:t>CQA </a:t>
            </a:r>
            <a:r>
              <a:rPr lang="ko-KR" altLang="en-US" sz="1100" dirty="0"/>
              <a:t>시스템 구현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한국정보과학회</a:t>
            </a:r>
            <a:r>
              <a:rPr lang="ko-KR" altLang="en-US" sz="1100" dirty="0"/>
              <a:t> 동계학술발표회</a:t>
            </a:r>
            <a:r>
              <a:rPr lang="en-US" altLang="ko-KR" sz="1100" dirty="0"/>
              <a:t>, </a:t>
            </a:r>
            <a:r>
              <a:rPr lang="en-US" altLang="ko-KR" sz="1100" dirty="0" smtClean="0"/>
              <a:t>2015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04697"/>
              </p:ext>
            </p:extLst>
          </p:nvPr>
        </p:nvGraphicFramePr>
        <p:xfrm>
          <a:off x="914400" y="1514231"/>
          <a:ext cx="7315200" cy="1010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어떻게 표기하는 것이 좋을까요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&lt;s&gt; </a:t>
                      </a:r>
                      <a:r>
                        <a:rPr lang="ko-KR" altLang="en-US" dirty="0" err="1" smtClean="0"/>
                        <a:t>어떻</a:t>
                      </a:r>
                      <a:r>
                        <a:rPr lang="en-US" altLang="ko-KR" dirty="0" smtClean="0"/>
                        <a:t>/VA </a:t>
                      </a:r>
                      <a:r>
                        <a:rPr lang="ko-KR" altLang="en-US" dirty="0" smtClean="0"/>
                        <a:t>게</a:t>
                      </a:r>
                      <a:r>
                        <a:rPr lang="en-US" altLang="ko-KR" dirty="0" smtClean="0"/>
                        <a:t>/EC </a:t>
                      </a:r>
                      <a:r>
                        <a:rPr lang="ko-KR" altLang="en-US" dirty="0" smtClean="0"/>
                        <a:t>표기</a:t>
                      </a:r>
                      <a:r>
                        <a:rPr lang="en-US" altLang="ko-KR" dirty="0" smtClean="0"/>
                        <a:t>/NNG </a:t>
                      </a:r>
                      <a:r>
                        <a:rPr lang="ko-KR" altLang="en-US" dirty="0" smtClean="0"/>
                        <a:t>하</a:t>
                      </a:r>
                      <a:r>
                        <a:rPr lang="en-US" altLang="ko-KR" dirty="0" smtClean="0"/>
                        <a:t>/XSV </a:t>
                      </a:r>
                      <a:r>
                        <a:rPr lang="ko-KR" altLang="en-US" dirty="0" smtClean="0"/>
                        <a:t>는</a:t>
                      </a:r>
                      <a:r>
                        <a:rPr lang="en-US" altLang="ko-KR" dirty="0" smtClean="0"/>
                        <a:t>/ETM </a:t>
                      </a:r>
                      <a:r>
                        <a:rPr lang="ko-KR" altLang="en-US" dirty="0" smtClean="0"/>
                        <a:t>것</a:t>
                      </a:r>
                      <a:r>
                        <a:rPr lang="en-US" altLang="ko-KR" dirty="0" smtClean="0"/>
                        <a:t>/NNB </a:t>
                      </a:r>
                      <a:r>
                        <a:rPr lang="ko-KR" altLang="en-US" dirty="0" smtClean="0"/>
                        <a:t>이</a:t>
                      </a:r>
                      <a:r>
                        <a:rPr lang="en-US" altLang="ko-KR" dirty="0" smtClean="0"/>
                        <a:t>/JKS </a:t>
                      </a:r>
                      <a:r>
                        <a:rPr lang="ko-KR" altLang="en-US" dirty="0" err="1" smtClean="0"/>
                        <a:t>좋</a:t>
                      </a:r>
                      <a:r>
                        <a:rPr lang="en-US" altLang="ko-KR" dirty="0" smtClean="0"/>
                        <a:t>/VA </a:t>
                      </a:r>
                      <a:r>
                        <a:rPr lang="ko-KR" altLang="en-US" dirty="0" err="1" smtClean="0"/>
                        <a:t>을까요</a:t>
                      </a:r>
                      <a:r>
                        <a:rPr lang="en-US" altLang="ko-KR" dirty="0" smtClean="0"/>
                        <a:t>/EF ?/SF &lt;/s&gt;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09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형태소 단위 </a:t>
            </a:r>
            <a:r>
              <a:rPr lang="en-US" altLang="ko-KR" dirty="0"/>
              <a:t>n-gram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http://konlpy-ko.readthedocs.io/ko/v0.4.3/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19" y="1413195"/>
            <a:ext cx="5632796" cy="48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음절과 형태소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</a:t>
            </a:r>
            <a:endParaRPr lang="en-US" altLang="ko-KR" sz="1000" dirty="0" smtClean="0"/>
          </a:p>
          <a:p>
            <a:r>
              <a:rPr lang="en-US" altLang="ko-KR" dirty="0" err="1" smtClean="0"/>
              <a:t>Daum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영화평 </a:t>
            </a:r>
            <a:r>
              <a:rPr lang="en-US" altLang="ko-KR" dirty="0" smtClean="0"/>
              <a:t>60</a:t>
            </a:r>
            <a:r>
              <a:rPr lang="ko-KR" altLang="en-US" dirty="0" smtClean="0"/>
              <a:t>만 문장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음절단위 </a:t>
            </a:r>
            <a:r>
              <a:rPr lang="en-US" altLang="ko-KR" dirty="0" smtClean="0"/>
              <a:t>bi-gram</a:t>
            </a:r>
            <a:r>
              <a:rPr lang="ko-KR" altLang="en-US" dirty="0" smtClean="0"/>
              <a:t>과 형태소단위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-gram</a:t>
            </a:r>
            <a:r>
              <a:rPr lang="ko-KR" altLang="en-US" dirty="0" smtClean="0"/>
              <a:t>은 사전 크기가 비슷하며 어느 정도 같은 정보를 함축한다고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음절단위 </a:t>
            </a:r>
            <a:r>
              <a:rPr lang="en-US" altLang="ko-KR" dirty="0" smtClean="0"/>
              <a:t>tri-gram</a:t>
            </a:r>
            <a:r>
              <a:rPr lang="ko-KR" altLang="en-US" dirty="0" smtClean="0"/>
              <a:t>의 경우 사전크기가 너무 커서 정보가 분산되었다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69" y="849739"/>
            <a:ext cx="2934284" cy="17904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-201" t="4963" r="201" b="3861"/>
          <a:stretch/>
        </p:blipFill>
        <p:spPr>
          <a:xfrm>
            <a:off x="219954" y="914400"/>
            <a:ext cx="5820215" cy="1661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189" y="2562942"/>
            <a:ext cx="46005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5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172803</TotalTime>
  <Words>387</Words>
  <Application>Microsoft Office PowerPoint</Application>
  <PresentationFormat>화면 슬라이드 쇼(4:3)</PresentationFormat>
  <Paragraphs>101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정보검색기 구현 프로젝트 안내사항</vt:lpstr>
      <vt:lpstr>정보검색기 구현 프로젝트</vt:lpstr>
      <vt:lpstr>한국어 데이터 셋</vt:lpstr>
      <vt:lpstr>한국어 데이터 셋</vt:lpstr>
      <vt:lpstr>한국어 전처리 방법</vt:lpstr>
      <vt:lpstr>음절단위 n-gram</vt:lpstr>
      <vt:lpstr>형태소 단위 n-gram</vt:lpstr>
      <vt:lpstr>형태소 단위 n-gram</vt:lpstr>
      <vt:lpstr>음절과 형태소 비교</vt:lpstr>
      <vt:lpstr>Python2에서 유니코드 사용</vt:lpstr>
      <vt:lpstr>Python2에서 유니코드 사용</vt:lpstr>
      <vt:lpstr>Python2에서 유니코드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1612</cp:revision>
  <cp:lastPrinted>2016-06-24T02:30:39Z</cp:lastPrinted>
  <dcterms:created xsi:type="dcterms:W3CDTF">2014-06-11T05:15:08Z</dcterms:created>
  <dcterms:modified xsi:type="dcterms:W3CDTF">2018-05-23T09:32:58Z</dcterms:modified>
</cp:coreProperties>
</file>