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65938" cy="91582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EEF"/>
    <a:srgbClr val="EAEFF7"/>
    <a:srgbClr val="F62EDE"/>
    <a:srgbClr val="00FF00"/>
    <a:srgbClr val="00FF99"/>
    <a:srgbClr val="FFFF00"/>
    <a:srgbClr val="FDECDF"/>
    <a:srgbClr val="FF6600"/>
    <a:srgbClr val="0066FF"/>
    <a:srgbClr val="FE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86441" autoAdjust="0"/>
  </p:normalViewPr>
  <p:slideViewPr>
    <p:cSldViewPr snapToGrid="0">
      <p:cViewPr varScale="1">
        <p:scale>
          <a:sx n="82" d="100"/>
          <a:sy n="82" d="100"/>
        </p:scale>
        <p:origin x="62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34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6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9110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886A8-3B34-4F59-9996-921328CDA452}" type="datetimeFigureOut">
              <a:rPr lang="ko-KR" altLang="en-US" smtClean="0"/>
              <a:pPr/>
              <a:t>2017-05-16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9110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3953-BAC1-467D-B0FD-309E658183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152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5E60D-F1CA-4663-8A94-573EEC285FF9}" type="datetimeFigureOut">
              <a:rPr lang="ko-KR" altLang="en-US" smtClean="0"/>
              <a:pPr/>
              <a:t>2017-05-16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4588"/>
            <a:ext cx="4122738" cy="3090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407426"/>
            <a:ext cx="5492750" cy="360607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DBCE3-A6F0-4DE2-BD14-AEA008D9CD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802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BCE3-A6F0-4DE2-BD14-AEA008D9CD4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10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55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6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8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Tx/>
              <a:buFontTx/>
              <a:buBlip>
                <a:blip r:embed="rId2"/>
              </a:buBlip>
              <a:defRPr baseline="0">
                <a:latin typeface="Book Antiqua" panose="02040602050305030304" pitchFamily="18" charset="0"/>
              </a:defRPr>
            </a:lvl1pPr>
            <a:lvl2pPr>
              <a:buClr>
                <a:srgbClr val="002060"/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2pPr>
            <a:lvl3pPr>
              <a:buClr>
                <a:schemeClr val="accent2">
                  <a:lumMod val="5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3pPr>
            <a:lvl4pPr>
              <a:buClr>
                <a:schemeClr val="accent6">
                  <a:lumMod val="75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4pPr>
            <a:lvl5pPr>
              <a:buClr>
                <a:schemeClr val="accent4">
                  <a:lumMod val="60000"/>
                  <a:lumOff val="4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4102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59672"/>
            <a:ext cx="7886700" cy="165743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03335"/>
            <a:ext cx="7886700" cy="368631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922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2688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4726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434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>
            <a:noAutofit/>
          </a:bodyPr>
          <a:lstStyle>
            <a:lvl1pPr algn="ctr">
              <a:defRPr sz="16600" b="1" baseline="0">
                <a:latin typeface="Book Antiqua" panose="02040602050305030304" pitchFamily="18" charset="0"/>
                <a:ea typeface="굴림" panose="020B0600000101010101" pitchFamily="50" charset="-127"/>
              </a:defRPr>
            </a:lvl1pPr>
          </a:lstStyle>
          <a:p>
            <a:r>
              <a:rPr lang="en-US" dirty="0" smtClean="0"/>
              <a:t>Q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8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1094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1212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7104"/>
            <a:ext cx="7886700" cy="517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0"/>
            <a:ext cx="7886700" cy="518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마스터 텍스트 스타일을 편집합니다</a:t>
            </a:r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둘째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셋째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넷째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다섯째 수준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𝐼𝑛𝑡𝑒𝑙𝑙𝑖𝑔𝑒𝑛𝑡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𝑠𝑜𝑓𝑡𝑤𝑎𝑟𝑒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𝐿𝑎𝑏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2000" b="0" i="1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/>
          <p:cNvGrpSpPr/>
          <p:nvPr userDrawn="1"/>
        </p:nvGrpSpPr>
        <p:grpSpPr>
          <a:xfrm>
            <a:off x="6503619" y="6402557"/>
            <a:ext cx="2440237" cy="338554"/>
            <a:chOff x="6164350" y="6437257"/>
            <a:chExt cx="2482424" cy="376119"/>
          </a:xfrm>
        </p:grpSpPr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4350" y="6437257"/>
              <a:ext cx="855922" cy="34551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 userDrawn="1"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85" t="17559" b="21961"/>
            <a:stretch/>
          </p:blipFill>
          <p:spPr>
            <a:xfrm>
              <a:off x="7029407" y="6525343"/>
              <a:ext cx="1617367" cy="288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152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chemeClr val="tx1"/>
          </a:solidFill>
          <a:latin typeface="Book Antiqua" panose="02040602050305030304" pitchFamily="18" charset="0"/>
          <a:ea typeface="돋움" panose="020B0600000101010101" pitchFamily="50" charset="-127"/>
          <a:cs typeface="+mj-cs"/>
        </a:defRPr>
      </a:lvl1pPr>
    </p:titleStyle>
    <p:bodyStyle>
      <a:lvl1pPr marL="228600" marR="0" indent="-228600" algn="l" defTabSz="914400" rtl="0" eaLnBrk="1" fontAlgn="auto" latinLnBrk="1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strike="noStrike" kern="1200" baseline="0">
          <a:solidFill>
            <a:schemeClr val="tx1"/>
          </a:solidFill>
          <a:latin typeface="돋움" panose="020B0600000101010101" pitchFamily="50" charset="-127"/>
          <a:ea typeface="돋움" panose="020B0600000101010101" pitchFamily="50" charset="-127"/>
          <a:cs typeface="+mn-cs"/>
        </a:defRPr>
      </a:lvl1pPr>
      <a:lvl2pPr marL="6858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2pPr>
      <a:lvl3pPr marL="11430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3pPr>
      <a:lvl4pPr marL="16002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4pPr>
      <a:lvl5pPr marL="20574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mailto:gyk@kangwon.ac.k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180" y="1122363"/>
            <a:ext cx="9037640" cy="1551826"/>
          </a:xfrm>
        </p:spPr>
        <p:txBody>
          <a:bodyPr/>
          <a:lstStyle/>
          <a:p>
            <a:r>
              <a:rPr lang="en-US" altLang="ko-KR" sz="4400" dirty="0" smtClean="0"/>
              <a:t>Python CGI Programming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840736"/>
            <a:ext cx="6858000" cy="2802980"/>
          </a:xfrm>
        </p:spPr>
        <p:txBody>
          <a:bodyPr>
            <a:normAutofit/>
          </a:bodyPr>
          <a:lstStyle/>
          <a:p>
            <a:endParaRPr lang="en-US" altLang="ko-KR" dirty="0">
              <a:latin typeface="Book Antiqua" panose="02040602050305030304" pitchFamily="18" charset="0"/>
            </a:endParaRPr>
          </a:p>
          <a:p>
            <a:endParaRPr lang="en-US" altLang="ko-KR" dirty="0" smtClean="0">
              <a:latin typeface="Book Antiqua" panose="02040602050305030304" pitchFamily="18" charset="0"/>
            </a:endParaRPr>
          </a:p>
          <a:p>
            <a:r>
              <a:rPr lang="en-US" altLang="ko-KR" b="1" i="1" dirty="0" smtClean="0">
                <a:latin typeface="Book Antiqua" panose="02040602050305030304" pitchFamily="18" charset="0"/>
              </a:rPr>
              <a:t>IS </a:t>
            </a:r>
            <a:r>
              <a:rPr lang="en-US" altLang="ko-KR" b="1" i="1" dirty="0">
                <a:latin typeface="Book Antiqua" panose="02040602050305030304" pitchFamily="18" charset="0"/>
              </a:rPr>
              <a:t>lab. </a:t>
            </a:r>
            <a:r>
              <a:rPr lang="ko-KR" altLang="en-US" b="1" dirty="0" smtClean="0">
                <a:latin typeface="Book Antiqua" panose="02040602050305030304" pitchFamily="18" charset="0"/>
              </a:rPr>
              <a:t>김건영</a:t>
            </a:r>
            <a:endParaRPr lang="en-US" altLang="ko-KR" b="1" dirty="0" smtClean="0">
              <a:latin typeface="Book Antiqua" panose="02040602050305030304" pitchFamily="18" charset="0"/>
            </a:endParaRPr>
          </a:p>
          <a:p>
            <a:endParaRPr lang="en-US" altLang="ko-KR" b="1" i="1" dirty="0">
              <a:latin typeface="Book Antiqua" panose="02040602050305030304" pitchFamily="18" charset="0"/>
            </a:endParaRPr>
          </a:p>
          <a:p>
            <a:r>
              <a:rPr lang="en-US" altLang="ko-KR" dirty="0"/>
              <a:t>http://hagazzusa.github.io/</a:t>
            </a:r>
            <a:endParaRPr lang="ko-KR" altLang="en-US" b="1" i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946915"/>
      </p:ext>
    </p:extLst>
  </p:cSld>
  <p:clrMapOvr>
    <a:masterClrMapping/>
  </p:clrMapOvr>
  <p:transition advTm="1616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index.html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클라이언트 환경</a:t>
            </a:r>
            <a:endParaRPr lang="en-US" altLang="ko-KR" dirty="0"/>
          </a:p>
          <a:p>
            <a:r>
              <a:rPr lang="ko-KR" altLang="en-US" dirty="0" smtClean="0"/>
              <a:t>서버 </a:t>
            </a:r>
            <a:r>
              <a:rPr lang="en-US" altLang="ko-KR" dirty="0" err="1" smtClean="0"/>
              <a:t>cgi</a:t>
            </a:r>
            <a:r>
              <a:rPr lang="en-US" altLang="ko-KR" dirty="0" smtClean="0"/>
              <a:t>-bin </a:t>
            </a:r>
            <a:r>
              <a:rPr lang="ko-KR" altLang="en-US" dirty="0" err="1" smtClean="0"/>
              <a:t>디렉토리에</a:t>
            </a:r>
            <a:r>
              <a:rPr lang="ko-KR" altLang="en-US" dirty="0" smtClean="0"/>
              <a:t> 있는 </a:t>
            </a:r>
            <a:r>
              <a:rPr lang="en-US" altLang="ko-KR" dirty="0" smtClean="0"/>
              <a:t>ir.py</a:t>
            </a:r>
            <a:r>
              <a:rPr lang="ko-KR" altLang="en-US" dirty="0" smtClean="0"/>
              <a:t>실행 요청</a:t>
            </a:r>
            <a:r>
              <a:rPr lang="en-US" altLang="ko-KR" dirty="0" smtClean="0"/>
              <a:t>(submit)</a:t>
            </a:r>
          </a:p>
          <a:p>
            <a:r>
              <a:rPr lang="en-US" altLang="ko-KR" dirty="0" smtClean="0"/>
              <a:t>Ir.py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form</a:t>
            </a:r>
            <a:r>
              <a:rPr lang="ko-KR" altLang="en-US" dirty="0" smtClean="0"/>
              <a:t>의 정보</a:t>
            </a:r>
            <a:r>
              <a:rPr lang="en-US" altLang="ko-KR" dirty="0" smtClean="0"/>
              <a:t>(query)</a:t>
            </a:r>
            <a:r>
              <a:rPr lang="ko-KR" altLang="en-US" dirty="0" smtClean="0"/>
              <a:t>를 받는다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외부에서 </a:t>
            </a:r>
            <a:r>
              <a:rPr lang="ko-KR" altLang="en-US" dirty="0" err="1"/>
              <a:t>디렉토리</a:t>
            </a:r>
            <a:r>
              <a:rPr lang="ko-KR" altLang="en-US" dirty="0"/>
              <a:t> </a:t>
            </a:r>
            <a:r>
              <a:rPr lang="ko-KR" altLang="en-US" dirty="0" err="1" smtClean="0"/>
              <a:t>접근시</a:t>
            </a:r>
            <a:r>
              <a:rPr lang="ko-KR" altLang="en-US" dirty="0" smtClean="0"/>
              <a:t> </a:t>
            </a:r>
            <a:r>
              <a:rPr lang="ko-KR" altLang="en-US" dirty="0"/>
              <a:t>서버가 실행된 </a:t>
            </a:r>
            <a:r>
              <a:rPr lang="ko-KR" altLang="en-US" dirty="0" err="1"/>
              <a:t>디렉토리가</a:t>
            </a:r>
            <a:r>
              <a:rPr lang="ko-KR" altLang="en-US" dirty="0"/>
              <a:t> 루트 </a:t>
            </a:r>
            <a:r>
              <a:rPr lang="ko-KR" altLang="en-US" dirty="0" err="1"/>
              <a:t>디렉토리가</a:t>
            </a:r>
            <a:r>
              <a:rPr lang="ko-KR" altLang="en-US" dirty="0"/>
              <a:t>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050681"/>
            <a:ext cx="7620000" cy="2552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76743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ir.py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Index.html</a:t>
            </a:r>
            <a:r>
              <a:rPr lang="ko-KR" altLang="en-US" dirty="0" smtClean="0"/>
              <a:t>에서 사용자가 </a:t>
            </a:r>
            <a:r>
              <a:rPr lang="en-US" altLang="ko-KR" dirty="0" smtClean="0"/>
              <a:t>form</a:t>
            </a:r>
            <a:r>
              <a:rPr lang="ko-KR" altLang="en-US" dirty="0" smtClean="0"/>
              <a:t>에 입력한 </a:t>
            </a:r>
            <a:r>
              <a:rPr lang="en-US" altLang="ko-KR" dirty="0" smtClean="0"/>
              <a:t>query input</a:t>
            </a:r>
            <a:r>
              <a:rPr lang="ko-KR" altLang="en-US" dirty="0" smtClean="0"/>
              <a:t>을 받아와 출력하는 예제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111" y="914400"/>
            <a:ext cx="5893777" cy="34618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21223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(shift + </a:t>
            </a:r>
            <a:r>
              <a:rPr lang="ko-KR" altLang="en-US" dirty="0" smtClean="0"/>
              <a:t>마우스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오른쪽 클릭 </a:t>
            </a:r>
            <a:r>
              <a:rPr lang="en-US" altLang="ko-KR" dirty="0" smtClean="0"/>
              <a:t>–&gt; </a:t>
            </a:r>
            <a:r>
              <a:rPr lang="ko-KR" altLang="en-US" dirty="0" smtClean="0"/>
              <a:t>여기서 </a:t>
            </a:r>
            <a:r>
              <a:rPr lang="ko-KR" altLang="en-US" dirty="0" err="1" smtClean="0"/>
              <a:t>명령창</a:t>
            </a:r>
            <a:r>
              <a:rPr lang="ko-KR" altLang="en-US" dirty="0" smtClean="0"/>
              <a:t> 열기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Python cgi_https.py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r>
              <a:rPr lang="en-US" altLang="ko-KR" dirty="0" smtClean="0"/>
              <a:t>Index.html</a:t>
            </a:r>
            <a:r>
              <a:rPr lang="ko-KR" altLang="en-US" dirty="0" smtClean="0"/>
              <a:t>로 쿼리를 날리면 입력한 쿼리가 출력된다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557"/>
          <a:stretch/>
        </p:blipFill>
        <p:spPr>
          <a:xfrm>
            <a:off x="328612" y="2671067"/>
            <a:ext cx="4725865" cy="1343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262" y="2923479"/>
            <a:ext cx="2905125" cy="838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12" y="4247106"/>
            <a:ext cx="8486775" cy="68580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5205046" y="3342579"/>
            <a:ext cx="515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7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AP88 small set</a:t>
            </a:r>
            <a:r>
              <a:rPr lang="ko-KR" altLang="en-US" dirty="0" smtClean="0"/>
              <a:t>으로 만든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tfidfscorer</a:t>
            </a:r>
            <a:r>
              <a:rPr lang="ko-KR" altLang="en-US" dirty="0" smtClean="0"/>
              <a:t>를 윈도우로 옮겨서 </a:t>
            </a:r>
            <a:r>
              <a:rPr lang="en-US" altLang="ko-KR" dirty="0" smtClean="0"/>
              <a:t>CGI</a:t>
            </a:r>
            <a:r>
              <a:rPr lang="ko-KR" altLang="en-US" dirty="0" smtClean="0"/>
              <a:t>로 정보검색기를 구현해보자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1. </a:t>
            </a:r>
            <a:r>
              <a:rPr lang="ko-KR" altLang="en-US" dirty="0"/>
              <a:t> </a:t>
            </a:r>
            <a:r>
              <a:rPr lang="ko-KR" altLang="en-US" dirty="0" smtClean="0"/>
              <a:t>                                를 </a:t>
            </a:r>
            <a:r>
              <a:rPr lang="en-US" altLang="ko-KR" dirty="0" err="1" smtClean="0"/>
              <a:t>cgi</a:t>
            </a:r>
            <a:r>
              <a:rPr lang="en-US" altLang="ko-KR" dirty="0" smtClean="0"/>
              <a:t>-bin</a:t>
            </a:r>
            <a:r>
              <a:rPr lang="ko-KR" altLang="en-US" dirty="0" smtClean="0"/>
              <a:t>으로 옮긴다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en-US" altLang="ko-KR" dirty="0" err="1" smtClean="0"/>
              <a:t>tfidfscorer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print_sorted_tfidf</a:t>
            </a:r>
            <a:r>
              <a:rPr lang="ko-KR" altLang="en-US" dirty="0" smtClean="0"/>
              <a:t>를 수정하여 쿼리를 주면 검색된 결과가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되는 </a:t>
            </a:r>
            <a:r>
              <a:rPr lang="en-US" altLang="ko-KR" dirty="0" smtClean="0"/>
              <a:t>search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만든다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-974" t="2356" r="974" b="-7997"/>
          <a:stretch/>
        </p:blipFill>
        <p:spPr>
          <a:xfrm>
            <a:off x="1274884" y="1768892"/>
            <a:ext cx="2406163" cy="10840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054" y="3626498"/>
            <a:ext cx="5911891" cy="25948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98925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과제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2.</a:t>
            </a:r>
            <a:r>
              <a:rPr lang="ko-KR" altLang="en-US" dirty="0"/>
              <a:t> </a:t>
            </a:r>
            <a:r>
              <a:rPr lang="ko-KR" altLang="en-US" dirty="0" smtClean="0"/>
              <a:t>에서 서버파일이 있는 곳이 현재 작업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(.)</a:t>
            </a:r>
            <a:r>
              <a:rPr lang="ko-KR" altLang="en-US" dirty="0"/>
              <a:t>가</a:t>
            </a:r>
            <a:r>
              <a:rPr lang="ko-KR" altLang="en-US" dirty="0" smtClean="0"/>
              <a:t> 되므로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의 경로를 다음과 같이 적어줘야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3. ir.py</a:t>
            </a:r>
            <a:r>
              <a:rPr lang="ko-KR" altLang="en-US" dirty="0" smtClean="0"/>
              <a:t>를 적절히 수정하여 </a:t>
            </a:r>
            <a:r>
              <a:rPr lang="en-US" altLang="ko-KR" dirty="0" smtClean="0"/>
              <a:t>index.html</a:t>
            </a:r>
            <a:r>
              <a:rPr lang="ko-KR" altLang="en-US" dirty="0" smtClean="0"/>
              <a:t>에서 쿼리를 주면 검색이 되게 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815" y="3734964"/>
            <a:ext cx="4670181" cy="3390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816" y="4203896"/>
            <a:ext cx="4852180" cy="19002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780" y="1842566"/>
            <a:ext cx="5810250" cy="495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1258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다음과 같은 화면을 </a:t>
            </a:r>
            <a:r>
              <a:rPr lang="ko-KR" altLang="en-US" dirty="0" err="1" smtClean="0"/>
              <a:t>캡쳐</a:t>
            </a:r>
            <a:r>
              <a:rPr lang="ko-KR" altLang="en-US" dirty="0" smtClean="0"/>
              <a:t> 한 후 메일로 보낸다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쿼리는 맘대로 검색되는걸 적으면 된다</a:t>
            </a:r>
            <a:r>
              <a:rPr lang="en-US" altLang="ko-KR" dirty="0" smtClean="0"/>
              <a:t>.)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메일 주소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gyk@kangwon.ac.kr</a:t>
            </a:r>
            <a:endParaRPr lang="en-US" altLang="ko-KR" dirty="0" smtClean="0"/>
          </a:p>
          <a:p>
            <a:r>
              <a:rPr lang="ko-KR" altLang="en-US" dirty="0" smtClean="0"/>
              <a:t>메일 제목 </a:t>
            </a:r>
            <a:r>
              <a:rPr lang="en-US" altLang="ko-KR" dirty="0" smtClean="0"/>
              <a:t>: [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]CGI</a:t>
            </a:r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35" y="2432574"/>
            <a:ext cx="4819650" cy="14668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b="58057"/>
          <a:stretch/>
        </p:blipFill>
        <p:spPr>
          <a:xfrm>
            <a:off x="5602165" y="2301074"/>
            <a:ext cx="3124200" cy="17298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직선 화살표 연결선 6"/>
          <p:cNvCxnSpPr/>
          <p:nvPr/>
        </p:nvCxnSpPr>
        <p:spPr>
          <a:xfrm>
            <a:off x="5249008" y="3165999"/>
            <a:ext cx="364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400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정보검색기 구현 프로젝트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추가적인 사항은 웹페이지에 추후 업데이트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(</a:t>
            </a:r>
            <a:r>
              <a:rPr lang="ko-KR" altLang="en-US" smtClean="0"/>
              <a:t>일정</a:t>
            </a:r>
            <a:r>
              <a:rPr lang="en-US" altLang="ko-KR" smtClean="0"/>
              <a:t>, </a:t>
            </a:r>
            <a:r>
              <a:rPr lang="ko-KR" altLang="en-US" smtClean="0"/>
              <a:t>한국어데이터셋</a:t>
            </a:r>
            <a:r>
              <a:rPr lang="en-US" altLang="ko-KR"/>
              <a:t> </a:t>
            </a:r>
            <a:r>
              <a:rPr lang="ko-KR" altLang="en-US" smtClean="0"/>
              <a:t>등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2754997"/>
            <a:ext cx="8582025" cy="2352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5154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오늘 할 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윈도우에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설치 및 환경 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학교 서버는 포트가 막혀 있습니다</a:t>
            </a:r>
            <a:r>
              <a:rPr lang="en-US" altLang="ko-KR" dirty="0" smtClean="0"/>
              <a:t>.)</a:t>
            </a:r>
          </a:p>
          <a:p>
            <a:endParaRPr lang="en-US" altLang="ko-KR" dirty="0"/>
          </a:p>
          <a:p>
            <a:r>
              <a:rPr lang="en-US" altLang="ko-KR" dirty="0" smtClean="0"/>
              <a:t>2. CGI </a:t>
            </a:r>
            <a:r>
              <a:rPr lang="ko-KR" altLang="en-US" dirty="0" smtClean="0"/>
              <a:t>실습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과제 </a:t>
            </a:r>
            <a:r>
              <a:rPr lang="en-US" altLang="ko-KR" dirty="0" smtClean="0"/>
              <a:t>(AP88 small set, </a:t>
            </a:r>
            <a:r>
              <a:rPr lang="en-US" altLang="ko-KR" dirty="0" err="1" smtClean="0"/>
              <a:t>cgi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824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이미 깔려 있다면 </a:t>
            </a:r>
            <a:r>
              <a:rPr lang="en-US" altLang="ko-KR" b="1" dirty="0" smtClean="0"/>
              <a:t>6page</a:t>
            </a:r>
            <a:r>
              <a:rPr lang="ko-KR" altLang="en-US" b="1" dirty="0" smtClean="0"/>
              <a:t>로 넘어가시면 됩니다</a:t>
            </a:r>
            <a:r>
              <a:rPr lang="en-US" altLang="ko-KR" b="1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https://</a:t>
            </a:r>
            <a:r>
              <a:rPr lang="en-US" altLang="ko-KR" dirty="0" smtClean="0"/>
              <a:t>www.python.org</a:t>
            </a:r>
            <a:r>
              <a:rPr lang="en-US" altLang="ko-KR" dirty="0"/>
              <a:t>/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739" y="3011423"/>
            <a:ext cx="2762250" cy="2171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42768" r="19094"/>
          <a:stretch/>
        </p:blipFill>
        <p:spPr>
          <a:xfrm>
            <a:off x="4572000" y="3011423"/>
            <a:ext cx="3706749" cy="2322267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3925824" y="4172556"/>
            <a:ext cx="458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464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파이썬</a:t>
            </a:r>
            <a:r>
              <a:rPr lang="ko-KR" altLang="en-US" dirty="0"/>
              <a:t>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원하는 곳에 설치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주소를 기억해두자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2" y="1748980"/>
            <a:ext cx="471487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7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파이썬</a:t>
            </a:r>
            <a:r>
              <a:rPr lang="ko-KR" altLang="en-US" dirty="0"/>
              <a:t>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Add python.exe to path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on </a:t>
            </a:r>
            <a:r>
              <a:rPr lang="ko-KR" altLang="en-US" dirty="0" smtClean="0"/>
              <a:t>해주자</a:t>
            </a:r>
            <a:endParaRPr lang="en-US" altLang="ko-KR" dirty="0" smtClean="0"/>
          </a:p>
          <a:p>
            <a:r>
              <a:rPr lang="ko-KR" altLang="en-US" dirty="0" smtClean="0"/>
              <a:t>빨간 </a:t>
            </a:r>
            <a:r>
              <a:rPr lang="en-US" altLang="ko-KR" dirty="0" smtClean="0"/>
              <a:t>X </a:t>
            </a:r>
            <a:r>
              <a:rPr lang="ko-KR" altLang="en-US" dirty="0" smtClean="0"/>
              <a:t>클릭 후 맨 위 항목 체크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2" y="2036959"/>
            <a:ext cx="471487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4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Cmd</a:t>
            </a:r>
            <a:r>
              <a:rPr lang="ko-KR" altLang="en-US" dirty="0" smtClean="0"/>
              <a:t>를 열어서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Python </a:t>
            </a:r>
            <a:r>
              <a:rPr lang="ko-KR" altLang="en-US" dirty="0" smtClean="0"/>
              <a:t>커맨드를 찾지 못한다면 환경변수 설정이 잘못된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아래와 같이 찾아간다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제어판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시스템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고급 시스템 설정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고급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환경 변수</a:t>
            </a:r>
            <a:endParaRPr lang="en-US" altLang="ko-KR" dirty="0" smtClean="0"/>
          </a:p>
          <a:p>
            <a:r>
              <a:rPr lang="en-US" altLang="ko-KR" dirty="0" smtClean="0"/>
              <a:t>Path</a:t>
            </a:r>
            <a:r>
              <a:rPr lang="ko-KR" altLang="en-US" dirty="0" smtClean="0"/>
              <a:t>변수 끝에 </a:t>
            </a:r>
            <a:r>
              <a:rPr lang="en-US" altLang="ko-KR" dirty="0" smtClean="0"/>
              <a:t>;</a:t>
            </a:r>
            <a:r>
              <a:rPr lang="ko-KR" altLang="en-US" dirty="0" smtClean="0"/>
              <a:t>를 치고 아까 </a:t>
            </a:r>
            <a:r>
              <a:rPr lang="ko-KR" altLang="en-US" dirty="0" err="1" smtClean="0"/>
              <a:t>파이썬을</a:t>
            </a:r>
            <a:r>
              <a:rPr lang="ko-KR" altLang="en-US" dirty="0" smtClean="0"/>
              <a:t> 설치한 주소를 적어준다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이 </a:t>
            </a:r>
            <a:r>
              <a:rPr lang="en-US" altLang="ko-KR" dirty="0" err="1" smtClean="0"/>
              <a:t>ppt</a:t>
            </a:r>
            <a:r>
              <a:rPr lang="ko-KR" altLang="en-US" dirty="0" smtClean="0"/>
              <a:t>에선 </a:t>
            </a:r>
            <a:r>
              <a:rPr lang="en-US" altLang="ko-KR" dirty="0" smtClean="0"/>
              <a:t>c:\Python27)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1501711"/>
            <a:ext cx="7410450" cy="733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075" y="4609338"/>
            <a:ext cx="41338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85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CGI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공용 </a:t>
            </a:r>
            <a:r>
              <a:rPr lang="ko-KR" altLang="en-US" sz="2000" dirty="0" err="1"/>
              <a:t>게이트웨이</a:t>
            </a:r>
            <a:r>
              <a:rPr lang="ko-KR" altLang="en-US" sz="2000" dirty="0"/>
              <a:t> 인터페이스</a:t>
            </a:r>
            <a:r>
              <a:rPr lang="en-US" altLang="ko-KR" sz="2000" dirty="0"/>
              <a:t>(Common Gateway Interface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프로토콜 중 하나로 웹 환경을 사용하는 외부에서 서버에 있는 임의의 프로그램을 실행시켜서 브라우저로 정보를 받는 방법의 규약이다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웹 프로그래밍 언어들은 프로그램을 메모리에 상주시켜 요청이 오면 바로 실행하지만 </a:t>
            </a:r>
            <a:r>
              <a:rPr lang="en-US" altLang="ko-KR" sz="2000" dirty="0" smtClean="0"/>
              <a:t>CGI</a:t>
            </a:r>
            <a:r>
              <a:rPr lang="ko-KR" altLang="en-US" sz="2000" dirty="0" smtClean="0"/>
              <a:t>를 이용할 경우 프로그램을 실행시키는 오버헤드가 발생한다</a:t>
            </a:r>
            <a:r>
              <a:rPr lang="en-US" altLang="ko-KR" sz="2000" dirty="0" smtClean="0"/>
              <a:t>. </a:t>
            </a:r>
            <a:br>
              <a:rPr lang="en-US" altLang="ko-KR" sz="2000" dirty="0" smtClean="0"/>
            </a:br>
            <a:r>
              <a:rPr lang="en-US" altLang="ko-KR" sz="2000" dirty="0" smtClean="0"/>
              <a:t>(</a:t>
            </a:r>
            <a:r>
              <a:rPr lang="ko-KR" altLang="en-US" sz="2000" dirty="0" smtClean="0"/>
              <a:t>웹 프로그래밍 언어들은 </a:t>
            </a:r>
            <a:r>
              <a:rPr lang="en-US" altLang="ko-KR" sz="2000" dirty="0" smtClean="0"/>
              <a:t>CGI</a:t>
            </a:r>
            <a:r>
              <a:rPr lang="ko-KR" altLang="en-US" sz="2000" dirty="0" smtClean="0"/>
              <a:t>방식을 지원하기도 한다</a:t>
            </a:r>
            <a:r>
              <a:rPr lang="en-US" altLang="ko-KR" sz="2000" dirty="0" smtClean="0"/>
              <a:t>.)</a:t>
            </a:r>
          </a:p>
          <a:p>
            <a:endParaRPr lang="ko-KR" altLang="en-US" sz="2000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841" y="2738657"/>
            <a:ext cx="5726318" cy="154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55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CGI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홈페이지에서 </a:t>
            </a:r>
            <a:r>
              <a:rPr lang="en-US" altLang="ko-KR" dirty="0" smtClean="0"/>
              <a:t>cgi.zip</a:t>
            </a:r>
            <a:r>
              <a:rPr lang="ko-KR" altLang="en-US" dirty="0" smtClean="0"/>
              <a:t>을 다운로드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808" y="1763957"/>
            <a:ext cx="1898151" cy="12840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663" y="1834295"/>
            <a:ext cx="1133271" cy="791491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3598985" y="2004646"/>
            <a:ext cx="1219200" cy="225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426" y="3897557"/>
            <a:ext cx="5726318" cy="1541219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H="1">
            <a:off x="2198808" y="2873116"/>
            <a:ext cx="522703" cy="12651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753957" y="2470729"/>
            <a:ext cx="343002" cy="1601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5450930" y="2482673"/>
            <a:ext cx="852744" cy="16664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634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cgi_https.py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CGI_HTTP_SERVER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CGI</a:t>
            </a:r>
            <a:r>
              <a:rPr lang="ko-KR" altLang="en-US" dirty="0" smtClean="0"/>
              <a:t>서버 역할을 하는 프로그램으로 요청이 오면 해당 프로그램을 실행시켜준다</a:t>
            </a:r>
            <a:endParaRPr lang="en-US" altLang="ko-KR" dirty="0" smtClean="0"/>
          </a:p>
          <a:p>
            <a:r>
              <a:rPr lang="en-US" altLang="ko-KR" dirty="0" err="1" smtClean="0"/>
              <a:t>server_address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‘’</a:t>
            </a:r>
            <a:r>
              <a:rPr lang="ko-KR" altLang="en-US" dirty="0" smtClean="0"/>
              <a:t>은 자기자신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뒤에는 포트번호</a:t>
            </a:r>
            <a:endParaRPr lang="en-US" altLang="ko-KR" dirty="0" smtClean="0"/>
          </a:p>
          <a:p>
            <a:r>
              <a:rPr lang="en-US" altLang="ko-KR" dirty="0" err="1" smtClean="0"/>
              <a:t>Serve_forerver</a:t>
            </a:r>
            <a:r>
              <a:rPr lang="en-US" altLang="ko-KR" dirty="0" smtClean="0"/>
              <a:t>()</a:t>
            </a:r>
            <a:r>
              <a:rPr lang="ko-KR" altLang="en-US" dirty="0" smtClean="0"/>
              <a:t>는 서버가 요청을 </a:t>
            </a:r>
            <a:r>
              <a:rPr lang="ko-KR" altLang="en-US" dirty="0"/>
              <a:t>계</a:t>
            </a:r>
            <a:r>
              <a:rPr lang="ko-KR" altLang="en-US" dirty="0" smtClean="0"/>
              <a:t>속 처리할 수 있게 해준다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ctrl+c</a:t>
            </a:r>
            <a:r>
              <a:rPr lang="ko-KR" altLang="en-US" dirty="0" smtClean="0"/>
              <a:t>로 종료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86" y="1374164"/>
            <a:ext cx="7879364" cy="22717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90233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171730</TotalTime>
  <Words>394</Words>
  <Application>Microsoft Office PowerPoint</Application>
  <PresentationFormat>화면 슬라이드 쇼(4:3)</PresentationFormat>
  <Paragraphs>113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굴림</vt:lpstr>
      <vt:lpstr>돋움</vt:lpstr>
      <vt:lpstr>맑은 고딕</vt:lpstr>
      <vt:lpstr>Arial</vt:lpstr>
      <vt:lpstr>Book Antiqua</vt:lpstr>
      <vt:lpstr>Calibri</vt:lpstr>
      <vt:lpstr>Cambria Math</vt:lpstr>
      <vt:lpstr>Office 테마</vt:lpstr>
      <vt:lpstr>Python CGI Programming</vt:lpstr>
      <vt:lpstr>오늘 할 거</vt:lpstr>
      <vt:lpstr>1. 파이썬 설치</vt:lpstr>
      <vt:lpstr>1. 파이썬 설치</vt:lpstr>
      <vt:lpstr>1. 파이썬 설치</vt:lpstr>
      <vt:lpstr>1. 파이썬 테스트</vt:lpstr>
      <vt:lpstr>2. CGI?</vt:lpstr>
      <vt:lpstr>2. CGI 실습</vt:lpstr>
      <vt:lpstr>2. cgi_https.py</vt:lpstr>
      <vt:lpstr>2. index.html</vt:lpstr>
      <vt:lpstr>2. ir.py</vt:lpstr>
      <vt:lpstr>2. 테스트</vt:lpstr>
      <vt:lpstr>3. 과제</vt:lpstr>
      <vt:lpstr>3. 과제</vt:lpstr>
      <vt:lpstr>3. 과제</vt:lpstr>
      <vt:lpstr>정보검색기 구현 프로젝트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Multi-pass Sieve를 이용한 한국어 상호참조해결 반-자동 태깅 도구</dc:title>
  <dc:creator>luenah</dc:creator>
  <cp:lastModifiedBy>김건영</cp:lastModifiedBy>
  <cp:revision>1540</cp:revision>
  <cp:lastPrinted>2016-06-24T02:30:39Z</cp:lastPrinted>
  <dcterms:created xsi:type="dcterms:W3CDTF">2014-06-11T05:15:08Z</dcterms:created>
  <dcterms:modified xsi:type="dcterms:W3CDTF">2017-05-17T03:52:08Z</dcterms:modified>
</cp:coreProperties>
</file>