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65938" cy="91582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F62EDE"/>
    <a:srgbClr val="00FF00"/>
    <a:srgbClr val="00FF99"/>
    <a:srgbClr val="FFFF00"/>
    <a:srgbClr val="FDECDF"/>
    <a:srgbClr val="FF6600"/>
    <a:srgbClr val="0066FF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8" autoAdjust="0"/>
    <p:restoredTop sz="86441" autoAdjust="0"/>
  </p:normalViewPr>
  <p:slideViewPr>
    <p:cSldViewPr snapToGrid="0">
      <p:cViewPr varScale="1">
        <p:scale>
          <a:sx n="105" d="100"/>
          <a:sy n="105" d="100"/>
        </p:scale>
        <p:origin x="213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2017-03-28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2017-03-28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4588"/>
            <a:ext cx="4122738" cy="3090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407426"/>
            <a:ext cx="5492750" cy="3606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 smtClean="0"/>
              <a:t>Q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gyk@kangwon.ac.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r>
              <a:rPr lang="en-US" altLang="ko-KR" sz="4400" dirty="0" smtClean="0"/>
              <a:t>Python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840736"/>
            <a:ext cx="6858000" cy="280298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Book Antiqua" panose="02040602050305030304" pitchFamily="18" charset="0"/>
              </a:rPr>
              <a:t>-</a:t>
            </a:r>
            <a:r>
              <a:rPr lang="ko-KR" altLang="en-US" dirty="0" err="1" smtClean="0">
                <a:latin typeface="Book Antiqua" panose="02040602050305030304" pitchFamily="18" charset="0"/>
              </a:rPr>
              <a:t>자료형과</a:t>
            </a:r>
            <a:r>
              <a:rPr lang="ko-KR" altLang="en-US" dirty="0" smtClean="0">
                <a:latin typeface="Book Antiqua" panose="02040602050305030304" pitchFamily="18" charset="0"/>
              </a:rPr>
              <a:t> 연산</a:t>
            </a:r>
            <a:r>
              <a:rPr lang="en-US" altLang="ko-KR" dirty="0" smtClean="0">
                <a:latin typeface="Book Antiqua" panose="02040602050305030304" pitchFamily="18" charset="0"/>
              </a:rPr>
              <a:t>-</a:t>
            </a:r>
          </a:p>
          <a:p>
            <a:endParaRPr lang="en-US" altLang="ko-KR" dirty="0" smtClean="0">
              <a:latin typeface="Book Antiqua" panose="02040602050305030304" pitchFamily="18" charset="0"/>
            </a:endParaRPr>
          </a:p>
          <a:p>
            <a:r>
              <a:rPr lang="en-US" altLang="ko-KR" b="1" i="1" dirty="0" smtClean="0">
                <a:latin typeface="Book Antiqua" panose="02040602050305030304" pitchFamily="18" charset="0"/>
              </a:rPr>
              <a:t>IS </a:t>
            </a:r>
            <a:r>
              <a:rPr lang="en-US" altLang="ko-KR" b="1" i="1" dirty="0">
                <a:latin typeface="Book Antiqua" panose="02040602050305030304" pitchFamily="18" charset="0"/>
              </a:rPr>
              <a:t>lab. </a:t>
            </a:r>
            <a:r>
              <a:rPr lang="ko-KR" altLang="en-US" b="1" dirty="0" smtClean="0">
                <a:latin typeface="Book Antiqua" panose="02040602050305030304" pitchFamily="18" charset="0"/>
              </a:rPr>
              <a:t>김건영</a:t>
            </a:r>
            <a:endParaRPr lang="en-US" altLang="ko-KR" b="1" dirty="0" smtClean="0">
              <a:latin typeface="Book Antiqua" panose="02040602050305030304" pitchFamily="18" charset="0"/>
            </a:endParaRPr>
          </a:p>
          <a:p>
            <a:endParaRPr lang="en-US" altLang="ko-KR" b="1" i="1" dirty="0">
              <a:latin typeface="Book Antiqua" panose="02040602050305030304" pitchFamily="18" charset="0"/>
            </a:endParaRPr>
          </a:p>
          <a:p>
            <a:r>
              <a:rPr lang="en-US" altLang="ko-KR" dirty="0"/>
              <a:t>http://hagazzusa.github.io/</a:t>
            </a:r>
            <a:endParaRPr lang="ko-KR" altLang="en-US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**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문자열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” * n = “</a:t>
            </a:r>
            <a:r>
              <a:rPr lang="en-US" altLang="ko-KR" dirty="0" err="1" smtClean="0"/>
              <a:t>strstr</a:t>
            </a:r>
            <a:r>
              <a:rPr lang="en-US" altLang="ko-KR" dirty="0" smtClean="0"/>
              <a:t>….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” </a:t>
            </a:r>
            <a:br>
              <a:rPr lang="en-US" altLang="ko-KR" dirty="0" smtClean="0"/>
            </a:br>
            <a:r>
              <a:rPr lang="en-US" altLang="ko-KR" dirty="0" err="1" smtClean="0"/>
              <a:t>str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 반복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en-US" altLang="ko-KR" dirty="0" err="1" smtClean="0"/>
              <a:t>a”+”b</a:t>
            </a:r>
            <a:r>
              <a:rPr lang="en-US" altLang="ko-KR" dirty="0" smtClean="0"/>
              <a:t>” = “ab”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4" y="4395917"/>
            <a:ext cx="7227439" cy="20076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414" y="340965"/>
            <a:ext cx="33909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87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문자열 인덱싱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슬라이싱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부터 시작 </a:t>
            </a:r>
            <a:r>
              <a:rPr lang="en-US" altLang="ko-KR" dirty="0" smtClean="0"/>
              <a:t>(0 == -0 </a:t>
            </a:r>
            <a:r>
              <a:rPr lang="ko-KR" altLang="en-US" dirty="0" smtClean="0"/>
              <a:t>이므로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[0] ==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[-0])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음수는 문자열의 오른쪽부터 인덱싱 </a:t>
            </a:r>
            <a:r>
              <a:rPr lang="en-US" altLang="ko-KR" dirty="0" smtClean="0"/>
              <a:t>-1</a:t>
            </a:r>
            <a:r>
              <a:rPr lang="ko-KR" altLang="en-US" dirty="0" smtClean="0"/>
              <a:t>부터 시작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216" y="1901952"/>
            <a:ext cx="6177360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**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슬라이싱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</m:t>
                    </m:r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str</m:t>
                        </m:r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3</a:t>
                </a:r>
                <a:r>
                  <a:rPr lang="ko-KR" altLang="en-US" dirty="0" smtClean="0"/>
                  <a:t>번째 항은 방향과 </a:t>
                </a:r>
                <a:r>
                  <a:rPr lang="ko-KR" altLang="en-US" dirty="0" err="1" smtClean="0"/>
                  <a:t>텀을</a:t>
                </a:r>
                <a:r>
                  <a:rPr lang="ko-KR" altLang="en-US" dirty="0" smtClean="0"/>
                  <a:t> 결정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16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36795"/>
            <a:ext cx="5924645" cy="31058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861" y="2068994"/>
            <a:ext cx="1937489" cy="184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60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형식지정자는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C</a:t>
            </a:r>
            <a:r>
              <a:rPr lang="ko-KR" altLang="en-US" dirty="0" smtClean="0"/>
              <a:t>와 똑같음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포매팅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3389"/>
            <a:ext cx="74676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73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문자열 클래스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67367"/>
            <a:ext cx="7886700" cy="32060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100251"/>
            <a:ext cx="7886700" cy="191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48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문자열 클래스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r="24123" b="1009"/>
          <a:stretch/>
        </p:blipFill>
        <p:spPr>
          <a:xfrm>
            <a:off x="280417" y="993997"/>
            <a:ext cx="4011168" cy="49313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585" y="783129"/>
            <a:ext cx="45910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8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리스트 생성과 인덱싱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슬라이싱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104328"/>
            <a:ext cx="4767525" cy="49865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22646"/>
          <a:stretch/>
        </p:blipFill>
        <p:spPr>
          <a:xfrm>
            <a:off x="4420171" y="1068704"/>
            <a:ext cx="451656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66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**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리스트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슬라이싱하면</a:t>
            </a:r>
            <a:r>
              <a:rPr lang="ko-KR" altLang="en-US" dirty="0" smtClean="0"/>
              <a:t> 원소가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개라도 리스트임을 주의</a:t>
            </a:r>
            <a:endParaRPr lang="en-US" altLang="ko-KR" dirty="0" smtClean="0"/>
          </a:p>
          <a:p>
            <a:r>
              <a:rPr lang="en-US" altLang="ko-KR" dirty="0" smtClean="0"/>
              <a:t>Del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내장 함수로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객체를 지움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                  제출은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이것만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296802"/>
            <a:ext cx="3755928" cy="28073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309" y="1678712"/>
            <a:ext cx="3794951" cy="442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56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리스트 관련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75992"/>
            <a:ext cx="7886700" cy="40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98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리스트 관련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실습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12" y="865632"/>
            <a:ext cx="4178943" cy="51895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255" y="865632"/>
            <a:ext cx="4247665" cy="518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2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실습은 </a:t>
            </a:r>
            <a:r>
              <a:rPr lang="en-US" altLang="ko-KR" dirty="0" smtClean="0"/>
              <a:t>cs1</a:t>
            </a:r>
            <a:r>
              <a:rPr lang="ko-KR" altLang="en-US" dirty="0" smtClean="0"/>
              <a:t>서버에서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맘대로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p</a:t>
            </a:r>
            <a:r>
              <a:rPr lang="en-US" altLang="ko-KR" dirty="0" smtClean="0"/>
              <a:t>ython </a:t>
            </a:r>
            <a:r>
              <a:rPr lang="ko-KR" altLang="en-US" dirty="0" smtClean="0"/>
              <a:t>입력 시 대화형 인터프리터가 실행됨</a:t>
            </a:r>
            <a:endParaRPr lang="en-US" altLang="ko-KR" dirty="0" smtClean="0"/>
          </a:p>
          <a:p>
            <a:r>
              <a:rPr lang="en-US" altLang="ko-KR" dirty="0"/>
              <a:t>e</a:t>
            </a:r>
            <a:r>
              <a:rPr lang="en-US" altLang="ko-KR" dirty="0" smtClean="0"/>
              <a:t>xit() | ctrl + </a:t>
            </a:r>
            <a:r>
              <a:rPr lang="en-US" altLang="ko-KR" dirty="0"/>
              <a:t>c</a:t>
            </a:r>
            <a:r>
              <a:rPr lang="ko-KR" altLang="en-US" dirty="0" smtClean="0"/>
              <a:t> 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r>
              <a:rPr lang="ko-KR" altLang="en-US" dirty="0" smtClean="0"/>
              <a:t>대화형 인터프리터 상에선 변수 명을 입력 시 </a:t>
            </a:r>
            <a:r>
              <a:rPr lang="en-US" altLang="ko-KR" dirty="0" smtClean="0"/>
              <a:t>print(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실행됨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61" y="1358903"/>
            <a:ext cx="7347077" cy="215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55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**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튜플과</a:t>
            </a:r>
            <a:r>
              <a:rPr lang="ko-KR" altLang="en-US" dirty="0" smtClean="0"/>
              <a:t> </a:t>
            </a:r>
            <a:r>
              <a:rPr lang="ko-KR" altLang="en-US" dirty="0"/>
              <a:t>리스트는 </a:t>
            </a:r>
            <a:r>
              <a:rPr lang="ko-KR" altLang="en-US" dirty="0" smtClean="0"/>
              <a:t>비슷한 역할을 함</a:t>
            </a:r>
            <a:endParaRPr lang="en-US" altLang="ko-KR" dirty="0"/>
          </a:p>
          <a:p>
            <a:r>
              <a:rPr lang="ko-KR" altLang="en-US" dirty="0" smtClean="0"/>
              <a:t>그러나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프로그램이 </a:t>
            </a:r>
            <a:r>
              <a:rPr lang="ko-KR" altLang="en-US" dirty="0"/>
              <a:t>진행되는 </a:t>
            </a:r>
            <a:r>
              <a:rPr lang="ko-KR" altLang="en-US" dirty="0" smtClean="0"/>
              <a:t>동안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튜플은</a:t>
            </a:r>
            <a:r>
              <a:rPr lang="ko-KR" altLang="en-US" dirty="0" smtClean="0"/>
              <a:t> 그 값을 변화 시킬 수 없고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리스트는 그 값을 변화 시킬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49" y="2771584"/>
            <a:ext cx="8178301" cy="305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36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연산과 인덱싱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슬라이싱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기존의 </a:t>
            </a:r>
            <a:r>
              <a:rPr lang="ko-KR" altLang="en-US" dirty="0" err="1" smtClean="0"/>
              <a:t>튜플을</a:t>
            </a:r>
            <a:r>
              <a:rPr lang="ko-KR" altLang="en-US" dirty="0" smtClean="0"/>
              <a:t> 건드리는 게 아니라 연산 후의 새로운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결과임을 주의하자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6079"/>
          <a:stretch/>
        </p:blipFill>
        <p:spPr>
          <a:xfrm>
            <a:off x="369760" y="2653036"/>
            <a:ext cx="3541586" cy="3524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346" y="2653036"/>
            <a:ext cx="47815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64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**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사전</a:t>
            </a:r>
            <a:r>
              <a:rPr lang="en-US" altLang="ko-KR" dirty="0" smtClean="0"/>
              <a:t>(Dictionary)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사전을 초기화 하는 여러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중복되는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사용시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마지막으로 들어간 </a:t>
            </a:r>
            <a:r>
              <a:rPr lang="en-US" altLang="ko-KR" dirty="0" smtClean="0"/>
              <a:t>key-</a:t>
            </a:r>
            <a:br>
              <a:rPr lang="en-US" altLang="ko-KR" dirty="0" smtClean="0"/>
            </a:br>
            <a:r>
              <a:rPr lang="en-US" altLang="ko-KR" dirty="0" smtClean="0"/>
              <a:t>value</a:t>
            </a:r>
            <a:r>
              <a:rPr lang="ko-KR" altLang="en-US" dirty="0" smtClean="0"/>
              <a:t>쌍만 남음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974" y="1643398"/>
            <a:ext cx="3766376" cy="44607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986" y="3781806"/>
            <a:ext cx="3102102" cy="220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13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사전 관련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775525"/>
            <a:ext cx="8315325" cy="3209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807" y="3985450"/>
            <a:ext cx="3072384" cy="236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74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제출정보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gyk@kangwon.ac.kr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메일 제출</a:t>
            </a:r>
            <a:endParaRPr lang="en-US" altLang="ko-KR" dirty="0"/>
          </a:p>
          <a:p>
            <a:r>
              <a:rPr lang="ko-KR" altLang="en-US" dirty="0" smtClean="0"/>
              <a:t>제목은 </a:t>
            </a:r>
            <a:r>
              <a:rPr lang="en-US" altLang="ko-KR" dirty="0" smtClean="0"/>
              <a:t>[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]</a:t>
            </a:r>
            <a:r>
              <a:rPr lang="en-US" altLang="ko-KR" dirty="0" err="1" smtClean="0"/>
              <a:t>python_dt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ko-KR" altLang="en-US" dirty="0" smtClean="0"/>
              <a:t>그냥 </a:t>
            </a:r>
            <a:r>
              <a:rPr lang="ko-KR" altLang="en-US" dirty="0" err="1" smtClean="0"/>
              <a:t>스크린샷만</a:t>
            </a:r>
            <a:r>
              <a:rPr lang="ko-KR" altLang="en-US" dirty="0" smtClean="0"/>
              <a:t> 찍어서 본문 첨부해주시면 감사하겠습니다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제출 </a:t>
            </a:r>
            <a:r>
              <a:rPr lang="en-US" altLang="ko-KR" dirty="0" smtClean="0"/>
              <a:t>page : 10, 12, 17, 20,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60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PPT </a:t>
            </a:r>
            <a:r>
              <a:rPr lang="ko-KR" altLang="en-US" dirty="0" smtClean="0"/>
              <a:t>다운받아 따라 해보면서 궁금한 거 있으면 손들어 주세요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꼭 다 따라 치실 필요는 없고 아 이건 안쳐봐도 알겠다</a:t>
            </a:r>
            <a:r>
              <a:rPr lang="en-US" altLang="ko-KR" dirty="0" smtClean="0"/>
              <a:t>! </a:t>
            </a:r>
            <a:r>
              <a:rPr lang="ko-KR" altLang="en-US" dirty="0" smtClean="0"/>
              <a:t>싶은 건 넘기면서 하시면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오늘의 과제는 제목에 </a:t>
            </a:r>
            <a:r>
              <a:rPr lang="en-US" altLang="ko-KR" dirty="0" smtClean="0"/>
              <a:t>**</a:t>
            </a:r>
            <a:r>
              <a:rPr lang="ko-KR" altLang="en-US" dirty="0" smtClean="0"/>
              <a:t>가 달린 코드들을 치고 그 결과를 보내주시면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자세한 제출 정보는 마지막 페이지에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오늘도 출석은 과제 제출로 대신합니다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45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숫자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26592"/>
            <a:ext cx="7886700" cy="5189734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194816"/>
            <a:ext cx="84391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8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숫자 연산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788" y="777589"/>
            <a:ext cx="5674424" cy="541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8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“Hello World</a:t>
            </a:r>
            <a:r>
              <a:rPr lang="en-US" altLang="ko-KR" dirty="0" smtClean="0"/>
              <a:t>”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'Python is fun' </a:t>
            </a:r>
            <a:endParaRPr lang="en-US" altLang="ko-KR" dirty="0" smtClean="0"/>
          </a:p>
          <a:p>
            <a:r>
              <a:rPr lang="en-US" altLang="ko-KR" dirty="0" smtClean="0"/>
              <a:t>"""</a:t>
            </a:r>
            <a:r>
              <a:rPr lang="en-US" altLang="ko-KR" dirty="0"/>
              <a:t>Life is too short, You need python""" </a:t>
            </a:r>
            <a:endParaRPr lang="en-US" altLang="ko-KR" dirty="0" smtClean="0"/>
          </a:p>
          <a:p>
            <a:r>
              <a:rPr lang="en-US" altLang="ko-KR" dirty="0" smtClean="0"/>
              <a:t>''</a:t>
            </a:r>
            <a:r>
              <a:rPr lang="en-US" altLang="ko-KR" dirty="0"/>
              <a:t>'Life is too </a:t>
            </a:r>
            <a:r>
              <a:rPr lang="en-US" altLang="ko-KR" dirty="0" smtClean="0"/>
              <a:t>short, </a:t>
            </a:r>
            <a:r>
              <a:rPr lang="en-US" altLang="ko-KR" dirty="0"/>
              <a:t>You need python</a:t>
            </a:r>
            <a:r>
              <a:rPr lang="en-US" altLang="ko-KR" dirty="0" smtClean="0"/>
              <a:t>''‘</a:t>
            </a:r>
          </a:p>
          <a:p>
            <a:endParaRPr lang="en-US" altLang="ko-KR" dirty="0"/>
          </a:p>
          <a:p>
            <a:r>
              <a:rPr lang="ko-KR" altLang="en-US" dirty="0" smtClean="0"/>
              <a:t>모두 같은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의 차이는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쓰이면 문자열을 여러 줄에 걸쳐서 적는 다는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28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문자열 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595437"/>
            <a:ext cx="77914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8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에스케이프</a:t>
            </a:r>
            <a:r>
              <a:rPr lang="ko-KR" altLang="en-US" dirty="0" smtClean="0"/>
              <a:t> 문자는 </a:t>
            </a:r>
            <a:r>
              <a:rPr lang="en-US" altLang="ko-KR" dirty="0" smtClean="0"/>
              <a:t>C</a:t>
            </a:r>
            <a:r>
              <a:rPr lang="ko-KR" altLang="en-US" dirty="0" smtClean="0"/>
              <a:t>와 똑같다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내용 개체 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52779"/>
            <a:ext cx="7886700" cy="455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8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문자열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22702"/>
            <a:ext cx="7886700" cy="377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0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167058</TotalTime>
  <Words>370</Words>
  <Application>Microsoft Office PowerPoint</Application>
  <PresentationFormat>화면 슬라이드 쇼(4:3)</PresentationFormat>
  <Paragraphs>91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Python</vt:lpstr>
      <vt:lpstr>실습은 cs1서버에서 or 맘대로</vt:lpstr>
      <vt:lpstr>실습</vt:lpstr>
      <vt:lpstr>자료형 – 숫자</vt:lpstr>
      <vt:lpstr>자료형 – 숫자 연산</vt:lpstr>
      <vt:lpstr>자료형 - 문자열</vt:lpstr>
      <vt:lpstr>자료형 – 문자열 출력</vt:lpstr>
      <vt:lpstr>자료형 - 문자열</vt:lpstr>
      <vt:lpstr>자료형 – 문자열 </vt:lpstr>
      <vt:lpstr>**자료형 – 문자열 연산</vt:lpstr>
      <vt:lpstr>자료형 – 문자열 인덱싱, 슬라이싱</vt:lpstr>
      <vt:lpstr>**자료형 – 문자열 슬라이싱</vt:lpstr>
      <vt:lpstr>자료형 – 문자열 포매팅</vt:lpstr>
      <vt:lpstr>자료형 – 문자열 클래스 메소드</vt:lpstr>
      <vt:lpstr>자료형 – 문자열 클래스 메소드</vt:lpstr>
      <vt:lpstr>자료형 – 리스트 생성과 인덱싱, 슬라이싱</vt:lpstr>
      <vt:lpstr>**자료형 – 리스트 연산</vt:lpstr>
      <vt:lpstr>자료형 – 리스트 관련 메소드</vt:lpstr>
      <vt:lpstr>자료형 – 리스트 관련 메소드 실습</vt:lpstr>
      <vt:lpstr>**자료형 – 튜플 </vt:lpstr>
      <vt:lpstr>자료형 – 튜플 연산과 인덱싱, 슬라이싱</vt:lpstr>
      <vt:lpstr>**자료형 – 사전(Dictionary)</vt:lpstr>
      <vt:lpstr>자료형 – 사전 관련 메소드</vt:lpstr>
      <vt:lpstr>과제 - 제출정보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김건영</cp:lastModifiedBy>
  <cp:revision>1290</cp:revision>
  <cp:lastPrinted>2016-06-24T02:30:39Z</cp:lastPrinted>
  <dcterms:created xsi:type="dcterms:W3CDTF">2014-06-11T05:15:08Z</dcterms:created>
  <dcterms:modified xsi:type="dcterms:W3CDTF">2017-03-29T03:00:58Z</dcterms:modified>
</cp:coreProperties>
</file>