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0" r:id="rId9"/>
    <p:sldId id="277" r:id="rId10"/>
    <p:sldId id="278" r:id="rId11"/>
    <p:sldId id="279" r:id="rId12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정보검색기 구현 </a:t>
            </a:r>
            <a:r>
              <a:rPr lang="ko-KR" altLang="en-US" sz="4400" dirty="0" smtClean="0"/>
              <a:t>프로젝트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안내사항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변수 </a:t>
            </a:r>
            <a:r>
              <a:rPr lang="ko-KR" altLang="en-US" dirty="0" err="1" smtClean="0"/>
              <a:t>선언시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“”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붙여 유니코드임을 명시해줄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17" y="1500920"/>
            <a:ext cx="3554290" cy="2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파일에서 읽어온 라인을 사용할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하나인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전환해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6530"/>
          <a:stretch/>
        </p:blipFill>
        <p:spPr>
          <a:xfrm>
            <a:off x="291766" y="1598038"/>
            <a:ext cx="856046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외부 검색 라이브러리 사용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r>
              <a:rPr lang="en-US" altLang="ko-KR" dirty="0" smtClean="0"/>
              <a:t>6/17(</a:t>
            </a:r>
            <a:r>
              <a:rPr lang="ko-KR" altLang="en-US" dirty="0" smtClean="0"/>
              <a:t>토</a:t>
            </a:r>
            <a:r>
              <a:rPr lang="en-US" altLang="ko-KR" dirty="0" smtClean="0"/>
              <a:t>) 15:00~16:50 </a:t>
            </a:r>
            <a:r>
              <a:rPr lang="ko-KR" altLang="en-US" dirty="0" smtClean="0"/>
              <a:t>최종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최종발표는 </a:t>
            </a:r>
            <a:r>
              <a:rPr lang="en-US" altLang="ko-KR" dirty="0" smtClean="0"/>
              <a:t>PPT 1~2</a:t>
            </a:r>
            <a:r>
              <a:rPr lang="ko-KR" altLang="en-US" dirty="0" smtClean="0"/>
              <a:t>장으로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분내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방법 상관없이 </a:t>
            </a:r>
            <a:r>
              <a:rPr lang="en-US" altLang="ko-KR" dirty="0" smtClean="0"/>
              <a:t>6/17</a:t>
            </a:r>
            <a:r>
              <a:rPr lang="ko-KR" altLang="en-US" dirty="0" smtClean="0"/>
              <a:t>일 제출</a:t>
            </a:r>
            <a:r>
              <a:rPr lang="en-US" altLang="ko-KR" smtClean="0"/>
              <a:t>(gyk@kangwon.ac.kr)</a:t>
            </a:r>
            <a:endParaRPr lang="en-US" altLang="ko-KR" dirty="0" smtClean="0"/>
          </a:p>
          <a:p>
            <a:r>
              <a:rPr lang="ko-KR" altLang="en-US" dirty="0" err="1" smtClean="0"/>
              <a:t>팀단위로</a:t>
            </a:r>
            <a:r>
              <a:rPr lang="ko-KR" altLang="en-US" dirty="0" smtClean="0"/>
              <a:t> 프로젝트 진행 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14400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 한글 및 한국어 학회 </a:t>
            </a:r>
            <a:r>
              <a:rPr lang="en-US" altLang="ko-KR" dirty="0" smtClean="0"/>
              <a:t>CQA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구조는 아래와 같고 데이터는 프로젝트 외 사용을 불허함</a:t>
            </a:r>
            <a:endParaRPr lang="en-US" altLang="ko-KR" sz="2000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문서번호 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문서제목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문서내용</a:t>
            </a:r>
            <a:r>
              <a:rPr lang="en-US" altLang="ko-KR" dirty="0" smtClean="0"/>
              <a:t>\n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25087"/>
            <a:ext cx="90106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6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쿼리가 주어지며 검색 결과 양식은 </a:t>
            </a:r>
            <a:r>
              <a:rPr lang="en-US" altLang="ko-KR" dirty="0" smtClean="0"/>
              <a:t>AP88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똑같이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 </a:t>
            </a:r>
            <a:r>
              <a:rPr lang="ko-KR" altLang="en-US" dirty="0" smtClean="0"/>
              <a:t>쿼리 중 일부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9" y="3455743"/>
            <a:ext cx="7749628" cy="234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33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전처리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한국어는 조사가 붙어 한 어절이 완성 되므로 같은 의미의 단어라도 여러 모양을 가진다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(ex: </a:t>
            </a:r>
            <a:r>
              <a:rPr lang="ko-KR" altLang="en-US" dirty="0" smtClean="0"/>
              <a:t>고마워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고마운데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고맙지만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고맙고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영어라면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쓰지만 한국어는 음절 단위로 나눠 사용할 경우 가장 좋은 성능을 보인다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음절 단위 </a:t>
            </a:r>
            <a:r>
              <a:rPr lang="en-US" altLang="ko-KR" dirty="0" smtClean="0"/>
              <a:t>bi-gram : </a:t>
            </a:r>
            <a:r>
              <a:rPr lang="ko-KR" altLang="en-US" dirty="0" smtClean="0"/>
              <a:t>고맙다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고맙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맙다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한국어에서 쓰는 주 전처리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알아보자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음절단위 </a:t>
            </a:r>
            <a:r>
              <a:rPr lang="en-US" altLang="ko-KR" dirty="0" smtClean="0"/>
              <a:t>n-gram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형태소단위 </a:t>
            </a:r>
            <a:r>
              <a:rPr lang="en-US" altLang="ko-KR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414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음절단위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음절단위로 보는 작은 창이 있다고 보면 쉽다</a:t>
            </a:r>
            <a:r>
              <a:rPr lang="en-US" altLang="ko-KR" dirty="0" smtClean="0"/>
              <a:t>. &lt;s&gt;</a:t>
            </a:r>
            <a:r>
              <a:rPr lang="ko-KR" altLang="en-US" dirty="0" smtClean="0"/>
              <a:t>는 문장의 시작을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띄어쓰기를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은 어떻게 나타날까</a:t>
            </a:r>
            <a:r>
              <a:rPr lang="en-US" altLang="ko-KR" dirty="0" smtClean="0"/>
              <a:t>?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270"/>
              </p:ext>
            </p:extLst>
          </p:nvPr>
        </p:nvGraphicFramePr>
        <p:xfrm>
          <a:off x="914400" y="1514231"/>
          <a:ext cx="73152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떻</a:t>
                      </a:r>
                      <a:r>
                        <a:rPr lang="ko-KR" altLang="en-US" dirty="0" smtClean="0"/>
                        <a:t> 게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표 기 하 는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것 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을 까 요 </a:t>
                      </a:r>
                      <a:r>
                        <a:rPr lang="en-US" altLang="ko-KR" baseline="0" dirty="0" smtClean="0"/>
                        <a:t>?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79349"/>
              </p:ext>
            </p:extLst>
          </p:nvPr>
        </p:nvGraphicFramePr>
        <p:xfrm>
          <a:off x="914400" y="2855742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떻게</a:t>
                      </a:r>
                      <a:r>
                        <a:rPr lang="ko-KR" altLang="en-US" dirty="0" smtClean="0"/>
                        <a:t> 게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표 표기 기하 하는 는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것 것이</a:t>
                      </a:r>
                      <a:r>
                        <a:rPr lang="ko-KR" altLang="en-US" baseline="0" dirty="0" smtClean="0"/>
                        <a:t> 이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좋을 </a:t>
                      </a:r>
                      <a:r>
                        <a:rPr lang="ko-KR" altLang="en-US" baseline="0" dirty="0" err="1" smtClean="0"/>
                        <a:t>을까</a:t>
                      </a:r>
                      <a:r>
                        <a:rPr lang="ko-KR" altLang="en-US" baseline="0" dirty="0" smtClean="0"/>
                        <a:t> 까요 요</a:t>
                      </a:r>
                      <a:r>
                        <a:rPr lang="en-US" altLang="ko-KR" baseline="0" dirty="0" smtClean="0"/>
                        <a:t>? ?&lt;/s&gt;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 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말 그대로 의미를 가지는 최소 단위지만 일반적으로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bm25</a:t>
            </a:r>
            <a:r>
              <a:rPr lang="ko-KR" altLang="en-US" dirty="0" smtClean="0"/>
              <a:t>등에서는 음절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이 더 좋은 성능을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형태소 분석기 툴이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[1]</a:t>
            </a:r>
            <a:r>
              <a:rPr lang="ko-KR" altLang="en-US" dirty="0" smtClean="0"/>
              <a:t>에서 음절과 형태소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을 적절히 같이 사용할 경우 더 좋은 성능을 낼 수 있음을 보였다</a:t>
            </a:r>
            <a:r>
              <a:rPr lang="en-US" altLang="ko-KR" dirty="0" smtClean="0"/>
              <a:t>.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[</a:t>
            </a:r>
            <a:r>
              <a:rPr lang="en-US" altLang="ko-KR" sz="1100" dirty="0"/>
              <a:t>1]</a:t>
            </a:r>
            <a:r>
              <a:rPr lang="ko-KR" altLang="en-US" sz="1100" dirty="0"/>
              <a:t>황현선</a:t>
            </a:r>
            <a:r>
              <a:rPr lang="en-US" altLang="ko-KR" sz="1100" dirty="0"/>
              <a:t>, </a:t>
            </a:r>
            <a:r>
              <a:rPr lang="ko-KR" altLang="en-US" sz="1100" dirty="0"/>
              <a:t>최경호</a:t>
            </a:r>
            <a:r>
              <a:rPr lang="en-US" altLang="ko-KR" sz="1100" dirty="0"/>
              <a:t>, </a:t>
            </a:r>
            <a:r>
              <a:rPr lang="ko-KR" altLang="en-US" sz="1100" dirty="0"/>
              <a:t>김건영</a:t>
            </a:r>
            <a:r>
              <a:rPr lang="en-US" altLang="ko-KR" sz="1100" dirty="0"/>
              <a:t>, </a:t>
            </a:r>
            <a:r>
              <a:rPr lang="ko-KR" altLang="en-US" sz="1100" dirty="0"/>
              <a:t>오준호</a:t>
            </a:r>
            <a:r>
              <a:rPr lang="en-US" altLang="ko-KR" sz="1100" dirty="0"/>
              <a:t>, </a:t>
            </a:r>
            <a:r>
              <a:rPr lang="ko-KR" altLang="en-US" sz="1100" dirty="0"/>
              <a:t>이창기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딥러닝을</a:t>
            </a:r>
            <a:r>
              <a:rPr lang="ko-KR" altLang="en-US" sz="1100" dirty="0"/>
              <a:t> 적용한 </a:t>
            </a:r>
            <a:r>
              <a:rPr lang="en-US" altLang="ko-KR" sz="1100" dirty="0"/>
              <a:t>CQA </a:t>
            </a:r>
            <a:r>
              <a:rPr lang="ko-KR" altLang="en-US" sz="1100" dirty="0"/>
              <a:t>시스템 구현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한국정보과학회</a:t>
            </a:r>
            <a:r>
              <a:rPr lang="ko-KR" altLang="en-US" sz="1100" dirty="0"/>
              <a:t> 동계학술발표회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2015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4697"/>
              </p:ext>
            </p:extLst>
          </p:nvPr>
        </p:nvGraphicFramePr>
        <p:xfrm>
          <a:off x="914400" y="1514231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smtClean="0"/>
                        <a:t>게</a:t>
                      </a:r>
                      <a:r>
                        <a:rPr lang="en-US" altLang="ko-KR" dirty="0" smtClean="0"/>
                        <a:t>/EC </a:t>
                      </a:r>
                      <a:r>
                        <a:rPr lang="ko-KR" altLang="en-US" dirty="0" smtClean="0"/>
                        <a:t>표기</a:t>
                      </a:r>
                      <a:r>
                        <a:rPr lang="en-US" altLang="ko-KR" dirty="0" smtClean="0"/>
                        <a:t>/NNG 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/XSV 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en-US" altLang="ko-KR" dirty="0" smtClean="0"/>
                        <a:t>/ETM </a:t>
                      </a:r>
                      <a:r>
                        <a:rPr lang="ko-KR" altLang="en-US" dirty="0" smtClean="0"/>
                        <a:t>것</a:t>
                      </a:r>
                      <a:r>
                        <a:rPr lang="en-US" altLang="ko-KR" dirty="0" smtClean="0"/>
                        <a:t>/NNB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/JKS </a:t>
                      </a:r>
                      <a:r>
                        <a:rPr lang="ko-KR" altLang="en-US" dirty="0" err="1" smtClean="0"/>
                        <a:t>좋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err="1" smtClean="0"/>
                        <a:t>을까요</a:t>
                      </a:r>
                      <a:r>
                        <a:rPr lang="en-US" altLang="ko-KR" dirty="0" smtClean="0"/>
                        <a:t>/EF ?/SF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음절과 형태소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endParaRPr lang="en-US" altLang="ko-KR" sz="1000" dirty="0" smtClean="0"/>
          </a:p>
          <a:p>
            <a:r>
              <a:rPr lang="en-US" altLang="ko-KR" dirty="0" err="1" smtClean="0"/>
              <a:t>Daum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만 문장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  <a:r>
              <a:rPr lang="ko-KR" altLang="en-US" dirty="0" smtClean="0"/>
              <a:t>과 형태소단위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  <a:r>
              <a:rPr lang="ko-KR" altLang="en-US" dirty="0" smtClean="0"/>
              <a:t>은 사전 크기가 비슷하며 어느 정도 같은 정보를 함축한다고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의 경우 사전크기가 너무 커서 정보가 분산되었다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69" y="849739"/>
            <a:ext cx="2934284" cy="1790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201" t="4963" r="201" b="3861"/>
          <a:stretch/>
        </p:blipFill>
        <p:spPr>
          <a:xfrm>
            <a:off x="219954" y="914400"/>
            <a:ext cx="5820215" cy="1661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89" y="2562942"/>
            <a:ext cx="460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에서 유니코드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구조는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를 기반으로 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중 하나인 유니코드</a:t>
            </a:r>
            <a:r>
              <a:rPr lang="en-US" altLang="ko-KR" dirty="0" smtClean="0"/>
              <a:t>(UTF-8)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바이트를 사용하므로 다음과 같은 현상이 발생한다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1" y="2702939"/>
            <a:ext cx="6289358" cy="80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37" y="3917395"/>
            <a:ext cx="3503325" cy="17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172785</TotalTime>
  <Words>387</Words>
  <Application>Microsoft Office PowerPoint</Application>
  <PresentationFormat>화면 슬라이드 쇼(4:3)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정보검색기 구현 프로젝트 안내사항</vt:lpstr>
      <vt:lpstr>정보검색기 구현 프로젝트</vt:lpstr>
      <vt:lpstr>한국어 데이터 셋</vt:lpstr>
      <vt:lpstr>한국어 데이터 셋</vt:lpstr>
      <vt:lpstr>한국어 전처리 방법</vt:lpstr>
      <vt:lpstr>음절단위 n-gram</vt:lpstr>
      <vt:lpstr>형태소 단위 n-gram</vt:lpstr>
      <vt:lpstr>음절과 형태소 비교</vt:lpstr>
      <vt:lpstr>Python2에서 유니코드 사용</vt:lpstr>
      <vt:lpstr>Python2에서 유니코드 사용</vt:lpstr>
      <vt:lpstr>Python2에서 유니코드 사용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1610</cp:revision>
  <cp:lastPrinted>2016-06-24T02:30:39Z</cp:lastPrinted>
  <dcterms:created xsi:type="dcterms:W3CDTF">2014-06-11T05:15:08Z</dcterms:created>
  <dcterms:modified xsi:type="dcterms:W3CDTF">2017-06-07T03:26:22Z</dcterms:modified>
</cp:coreProperties>
</file>