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3" r:id="rId26"/>
    <p:sldId id="281" r:id="rId27"/>
    <p:sldId id="282" r:id="rId28"/>
    <p:sldId id="284" r:id="rId29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9" d="100"/>
          <a:sy n="79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Python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  <a:r>
              <a:rPr lang="ko-KR" altLang="en-US" dirty="0" err="1" smtClean="0">
                <a:latin typeface="Book Antiqua" panose="02040602050305030304" pitchFamily="18" charset="0"/>
              </a:rPr>
              <a:t>제어문</a:t>
            </a:r>
            <a:r>
              <a:rPr lang="en-US" altLang="ko-KR" dirty="0" smtClean="0">
                <a:latin typeface="Book Antiqua" panose="02040602050305030304" pitchFamily="18" charset="0"/>
              </a:rPr>
              <a:t>, </a:t>
            </a:r>
            <a:r>
              <a:rPr lang="ko-KR" altLang="en-US" dirty="0" smtClean="0">
                <a:latin typeface="Book Antiqua" panose="02040602050305030304" pitchFamily="18" charset="0"/>
              </a:rPr>
              <a:t>함수</a:t>
            </a:r>
            <a:r>
              <a:rPr lang="en-US" altLang="ko-KR" dirty="0" smtClean="0">
                <a:latin typeface="Book Antiqua" panose="02040602050305030304" pitchFamily="18" charset="0"/>
              </a:rPr>
              <a:t>, </a:t>
            </a:r>
            <a:r>
              <a:rPr lang="ko-KR" altLang="en-US" dirty="0" smtClean="0">
                <a:latin typeface="Book Antiqua" panose="02040602050305030304" pitchFamily="18" charset="0"/>
              </a:rPr>
              <a:t>클래스</a:t>
            </a:r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무한루프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4" y="1480566"/>
            <a:ext cx="7773051" cy="39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continue, 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의 배수만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 판별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05" y="1796231"/>
            <a:ext cx="4022789" cy="2277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" y="4223451"/>
            <a:ext cx="718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7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다르게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문으로 여러 원소들로 이루어지는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원소들을 차례대로 순환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6" y="2366199"/>
            <a:ext cx="2906977" cy="1521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2580"/>
            <a:ext cx="2793683" cy="2121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97617"/>
            <a:ext cx="3950146" cy="1482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1" y="4187128"/>
            <a:ext cx="3803822" cy="16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– </a:t>
            </a:r>
            <a:r>
              <a:rPr lang="en-US" altLang="ko-KR" dirty="0" smtClean="0"/>
              <a:t>range, enumerate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비슷하게 정수형 인덱스를 쓰는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range(start, end, 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[start,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*2, …,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*n &lt; end]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 smtClean="0"/>
              <a:t>Enumerate</a:t>
            </a:r>
            <a:r>
              <a:rPr lang="ko-KR" altLang="en-US" dirty="0" smtClean="0"/>
              <a:t>는 리스트의 인덱스와 값을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" y="3274828"/>
            <a:ext cx="3188767" cy="2829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91" y="3356933"/>
            <a:ext cx="5517409" cy="13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-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코스 관리 점수가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점 미만이면 경고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8" y="2154716"/>
            <a:ext cx="8390004" cy="27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튜플의</a:t>
            </a:r>
            <a:r>
              <a:rPr lang="ko-KR" altLang="en-US" dirty="0" smtClean="0"/>
              <a:t> 원소가 각각 </a:t>
            </a:r>
            <a:r>
              <a:rPr lang="en-US" altLang="ko-KR" dirty="0" smtClean="0"/>
              <a:t>first, last</a:t>
            </a:r>
            <a:r>
              <a:rPr lang="ko-KR" altLang="en-US" dirty="0" smtClean="0"/>
              <a:t>에 자동으로 대입된다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Zip(…) </a:t>
            </a:r>
            <a:r>
              <a:rPr lang="ko-KR" altLang="en-US" dirty="0" smtClean="0"/>
              <a:t>여러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매개변수로 받아 받은 매개변수들을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형식으로 한번에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25" t="25467" r="37289" b="19066"/>
          <a:stretch/>
        </p:blipFill>
        <p:spPr>
          <a:xfrm>
            <a:off x="2926078" y="1534451"/>
            <a:ext cx="3279648" cy="1743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65" y="4299337"/>
            <a:ext cx="4181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Pass</a:t>
            </a:r>
            <a:r>
              <a:rPr lang="ko-KR" altLang="en-US" dirty="0" smtClean="0"/>
              <a:t>는 아무 행동도 하지 않고 넘어가는 구문이다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Continue, break</a:t>
            </a:r>
            <a:r>
              <a:rPr lang="ko-KR" altLang="en-US" dirty="0" smtClean="0"/>
              <a:t>와 다르게 제어문과 관련이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스크립트 파일 작성시 몸체 구현을 하지 않은 함수들 넘어가기 좋다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20" y="2715768"/>
            <a:ext cx="5211159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	&lt;expr&gt; …		return</a:t>
            </a:r>
            <a:r>
              <a:rPr lang="ko-KR" altLang="en-US" dirty="0" smtClean="0"/>
              <a:t>이 없으면 </a:t>
            </a:r>
            <a:r>
              <a:rPr lang="en-US" altLang="ko-KR" dirty="0"/>
              <a:t>N</a:t>
            </a:r>
            <a:r>
              <a:rPr lang="en-US" altLang="ko-KR" dirty="0" smtClean="0"/>
              <a:t>one</a:t>
            </a:r>
            <a:r>
              <a:rPr lang="ko-KR" altLang="en-US" dirty="0" smtClean="0"/>
              <a:t>을 반환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832419"/>
            <a:ext cx="7858125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6" y="3956751"/>
            <a:ext cx="5238306" cy="1899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2" y="4123753"/>
            <a:ext cx="2419338" cy="12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기본값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매개변수 이후엔 위치 매개변수 사용 불가능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기본값 매개변수는 기본값이 없는 매개변수들 뒤에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" y="1779762"/>
            <a:ext cx="7053072" cy="44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매개변수를 정의할 때 특정한 키워드를 사용하여 가변 매개변수를 정의할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전자는 값만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후자는 키워드이름과 값을 사전 형태로 받아옴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916" b="9084"/>
          <a:stretch/>
        </p:blipFill>
        <p:spPr>
          <a:xfrm>
            <a:off x="128585" y="2701739"/>
            <a:ext cx="8886825" cy="1597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39" y="4430561"/>
            <a:ext cx="7243118" cy="18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실습은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맘대로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 </a:t>
            </a:r>
            <a:r>
              <a:rPr lang="ko-KR" altLang="en-US" dirty="0" smtClean="0"/>
              <a:t>입력 시 대화형 인터프리터가 실행됨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xit() | ctrl + </a:t>
            </a:r>
            <a:r>
              <a:rPr lang="en-US" altLang="ko-KR" dirty="0"/>
              <a:t>c</a:t>
            </a:r>
            <a:r>
              <a:rPr lang="ko-KR" altLang="en-US" dirty="0" smtClean="0"/>
              <a:t> 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대화형 인터프리터 상에선 변수 명을 입력 시 </a:t>
            </a:r>
            <a:r>
              <a:rPr lang="en-US" altLang="ko-KR" dirty="0" smtClean="0"/>
              <a:t>print(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실행됨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1" y="1358903"/>
            <a:ext cx="7347077" cy="21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똑같은 문법으로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명시해줘야 하고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모두 문자열로 받아들임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99909"/>
            <a:ext cx="4376357" cy="24863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58" y="2294973"/>
            <a:ext cx="3045428" cy="30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readline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47" y="4066675"/>
            <a:ext cx="5399904" cy="2206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321"/>
          <a:stretch/>
        </p:blipFill>
        <p:spPr>
          <a:xfrm>
            <a:off x="352424" y="1109472"/>
            <a:ext cx="8439150" cy="2462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266" y="3704082"/>
            <a:ext cx="74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eadlines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readline</a:t>
            </a:r>
            <a:r>
              <a:rPr lang="ko-KR" altLang="en-US" dirty="0" smtClean="0"/>
              <a:t>사용시 한 줄만 읽어옴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2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파일 입출력 </a:t>
            </a:r>
            <a:r>
              <a:rPr lang="en-US" altLang="ko-KR" dirty="0" smtClean="0"/>
              <a:t>read,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  <a:r>
              <a:rPr lang="ko-KR" altLang="en-US" dirty="0" smtClean="0"/>
              <a:t>는 파일 전체의 내용을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ko-KR" altLang="en-US" dirty="0"/>
              <a:t>는 유저 목록 파일</a:t>
            </a:r>
            <a:endParaRPr lang="en-US" altLang="ko-KR" dirty="0"/>
          </a:p>
          <a:p>
            <a:r>
              <a:rPr lang="en-US" altLang="ko-KR" dirty="0"/>
              <a:t>Cs1342</a:t>
            </a:r>
            <a:r>
              <a:rPr lang="ko-KR" altLang="en-US" dirty="0"/>
              <a:t>가 들어가는 라인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85" y="1417320"/>
            <a:ext cx="4574429" cy="923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85" y="3374290"/>
            <a:ext cx="4723022" cy="30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클래스 내부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첫 매개변수가 무조건 </a:t>
            </a:r>
            <a:r>
              <a:rPr lang="en-US" altLang="ko-KR" dirty="0" smtClean="0"/>
              <a:t>self</a:t>
            </a:r>
            <a:r>
              <a:rPr lang="ko-KR" altLang="en-US" dirty="0" err="1" smtClean="0"/>
              <a:t>여야한다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self</a:t>
            </a:r>
            <a:r>
              <a:rPr lang="ko-KR" altLang="en-US" dirty="0" smtClean="0"/>
              <a:t>는 다른 언어의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와 비슷한 역할을 함</a:t>
            </a:r>
            <a:r>
              <a:rPr lang="en-US" altLang="ko-KR" dirty="0" smtClean="0"/>
              <a:t>, self</a:t>
            </a:r>
            <a:r>
              <a:rPr lang="ko-KR" altLang="en-US" dirty="0" smtClean="0"/>
              <a:t>는 클래스 밖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시 사용 불가능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220"/>
            <a:ext cx="5353050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3121295"/>
            <a:ext cx="5095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내 특별한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같은 경우 연산자 오버로딩을 위한 구문이 따로 있지만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특별한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16944"/>
            <a:ext cx="7715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6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**Class </a:t>
            </a:r>
            <a:r>
              <a:rPr lang="ko-KR" altLang="en-US" dirty="0" smtClean="0"/>
              <a:t>연산자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부울대수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__name__</a:t>
            </a:r>
            <a:r>
              <a:rPr lang="ko-KR" altLang="en-US" dirty="0" smtClean="0"/>
              <a:t>은 해당 스크립트를 직접 </a:t>
            </a:r>
            <a:r>
              <a:rPr lang="ko-KR" altLang="en-US" dirty="0" err="1" smtClean="0"/>
              <a:t>실행할때만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__main__</a:t>
            </a:r>
            <a:r>
              <a:rPr lang="ko-KR" altLang="en-US" dirty="0" smtClean="0"/>
              <a:t>이 되므로 그 때만 아래 구문을 실행함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19" y="2154055"/>
            <a:ext cx="5997265" cy="4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9" y="1800317"/>
            <a:ext cx="6968681" cy="4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1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정의된 클래스들을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단순 </a:t>
            </a:r>
            <a:r>
              <a:rPr lang="en-US" altLang="ko-KR" dirty="0" smtClean="0"/>
              <a:t>random, math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parser, http</a:t>
            </a:r>
            <a:r>
              <a:rPr lang="ko-KR" altLang="en-US" dirty="0" smtClean="0"/>
              <a:t>까지 여러 모듈이 구현되어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63" y="1431293"/>
            <a:ext cx="3018092" cy="19569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14" y="3537931"/>
            <a:ext cx="6684191" cy="9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8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스크린샷만</a:t>
            </a:r>
            <a:r>
              <a:rPr lang="ko-KR" altLang="en-US" dirty="0" smtClean="0"/>
              <a:t> 포함하여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]python others</a:t>
            </a:r>
            <a:r>
              <a:rPr lang="ko-KR" altLang="en-US" dirty="0" smtClean="0"/>
              <a:t>을 제목으로 보내주시면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제출 페이지</a:t>
            </a:r>
            <a:r>
              <a:rPr lang="en-US" altLang="ko-KR" dirty="0" smtClean="0"/>
              <a:t>: 6, 15, 17, 22,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다운받아 따라 해보면서 궁금한 거 있으면 손들어 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꼭 다 따라 치실 필요는 없고 아 이건 안쳐봐도 알겠다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싶은 건 넘기면서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오늘의 과제는 제목에 </a:t>
            </a:r>
            <a:r>
              <a:rPr lang="en-US" altLang="ko-KR" dirty="0" smtClean="0"/>
              <a:t>**</a:t>
            </a:r>
            <a:r>
              <a:rPr lang="ko-KR" altLang="en-US" dirty="0" smtClean="0"/>
              <a:t>가 달린 코드들을 치고 그 결과를 보내주시면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제출 정보는 마지막 페이지에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오늘도 출석은 과제 제출로 대신합니다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(else if)-else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들여쓰기에 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26" y="1763648"/>
            <a:ext cx="6203548" cy="38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참과 거짓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자료형에</a:t>
            </a:r>
            <a:r>
              <a:rPr lang="ko-KR" altLang="en-US" dirty="0" smtClean="0"/>
              <a:t> 따른 참과 거짓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파이썬에</a:t>
            </a:r>
            <a:r>
              <a:rPr lang="ko-KR" altLang="en-US" dirty="0" smtClean="0"/>
              <a:t> 쓰이는 비교연산자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5" b="-2"/>
          <a:stretch/>
        </p:blipFill>
        <p:spPr>
          <a:xfrm>
            <a:off x="2273426" y="1394158"/>
            <a:ext cx="4597146" cy="20062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61" y="3869481"/>
            <a:ext cx="4109275" cy="23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참과 </a:t>
            </a:r>
            <a:r>
              <a:rPr lang="ko-KR" altLang="en-US" dirty="0"/>
              <a:t>거짓</a:t>
            </a:r>
            <a:r>
              <a:rPr lang="en-US" altLang="ko-KR" dirty="0"/>
              <a:t>, </a:t>
            </a:r>
            <a:r>
              <a:rPr lang="ko-KR" altLang="en-US" dirty="0"/>
              <a:t>비교연산자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35" y="1759356"/>
            <a:ext cx="1959293" cy="3298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40" y="1522442"/>
            <a:ext cx="2363343" cy="37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013081"/>
            <a:ext cx="5114925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8" y="3011368"/>
            <a:ext cx="2849881" cy="30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ko-KR" altLang="en-US" dirty="0" smtClean="0"/>
              <a:t>연산자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특정한 원소가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/>
              <a:t> </a:t>
            </a:r>
            <a:r>
              <a:rPr lang="ko-KR" altLang="en-US" dirty="0" smtClean="0"/>
              <a:t>등 여러 값을 가지는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존재하는지 검사하는 연산자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68" y="1957330"/>
            <a:ext cx="4556663" cy="41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 찍어 안 넘어가는 나무는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1599769"/>
            <a:ext cx="4725543" cy="42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168031</TotalTime>
  <Words>469</Words>
  <Application>Microsoft Office PowerPoint</Application>
  <PresentationFormat>화면 슬라이드 쇼(4:3)</PresentationFormat>
  <Paragraphs>99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</vt:lpstr>
      <vt:lpstr>실습은 cs1서버에서 or 맘대로</vt:lpstr>
      <vt:lpstr>실습</vt:lpstr>
      <vt:lpstr>If-elif(else if)-else</vt:lpstr>
      <vt:lpstr>참과 거짓, 비교연산자</vt:lpstr>
      <vt:lpstr>**참과 거짓, 비교연산자</vt:lpstr>
      <vt:lpstr>논리 연산자</vt:lpstr>
      <vt:lpstr>in 연산자 </vt:lpstr>
      <vt:lpstr>While</vt:lpstr>
      <vt:lpstr>while 무한루프</vt:lpstr>
      <vt:lpstr>While continue, break</vt:lpstr>
      <vt:lpstr>For </vt:lpstr>
      <vt:lpstr>For – range, enumerate</vt:lpstr>
      <vt:lpstr>For - range</vt:lpstr>
      <vt:lpstr>**다양한 for문 사용</vt:lpstr>
      <vt:lpstr>Pass 구문 </vt:lpstr>
      <vt:lpstr>**Function</vt:lpstr>
      <vt:lpstr>기본값 매개변수, 키워드 매개변수</vt:lpstr>
      <vt:lpstr>가변 매개 변수</vt:lpstr>
      <vt:lpstr>입/출력</vt:lpstr>
      <vt:lpstr>파일 입출력 readlines, readline</vt:lpstr>
      <vt:lpstr>**파일 입출력 read, for문</vt:lpstr>
      <vt:lpstr>class</vt:lpstr>
      <vt:lpstr>클래스 내 특별한 메소드들</vt:lpstr>
      <vt:lpstr>**Class 연산자 오버로딩</vt:lpstr>
      <vt:lpstr>Class 상속</vt:lpstr>
      <vt:lpstr>Module </vt:lpstr>
      <vt:lpstr>과제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1322</cp:revision>
  <cp:lastPrinted>2016-06-24T02:30:39Z</cp:lastPrinted>
  <dcterms:created xsi:type="dcterms:W3CDTF">2014-06-11T05:15:08Z</dcterms:created>
  <dcterms:modified xsi:type="dcterms:W3CDTF">2017-04-05T03:41:25Z</dcterms:modified>
</cp:coreProperties>
</file>