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3BC3A-D621-4183-9FCE-4AD1FF962C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B190B2-4360-4B1B-81BE-D07AA9462162}">
      <dgm:prSet/>
      <dgm:spPr/>
      <dgm:t>
        <a:bodyPr/>
        <a:lstStyle/>
        <a:p>
          <a:r>
            <a:rPr lang="de-DE" dirty="0"/>
            <a:t>Pygame</a:t>
          </a:r>
          <a:endParaRPr lang="en-US" dirty="0"/>
        </a:p>
      </dgm:t>
    </dgm:pt>
    <dgm:pt modelId="{EDC3B6F7-0436-4D8B-8603-450C074D4AEA}" type="parTrans" cxnId="{D0D31CC2-0A4C-4038-93A7-65AD73660711}">
      <dgm:prSet/>
      <dgm:spPr/>
      <dgm:t>
        <a:bodyPr/>
        <a:lstStyle/>
        <a:p>
          <a:endParaRPr lang="en-US"/>
        </a:p>
      </dgm:t>
    </dgm:pt>
    <dgm:pt modelId="{E3CFD58B-A07B-4337-BB9D-735E7F7345B2}" type="sibTrans" cxnId="{D0D31CC2-0A4C-4038-93A7-65AD73660711}">
      <dgm:prSet/>
      <dgm:spPr/>
      <dgm:t>
        <a:bodyPr/>
        <a:lstStyle/>
        <a:p>
          <a:endParaRPr lang="en-US"/>
        </a:p>
      </dgm:t>
    </dgm:pt>
    <dgm:pt modelId="{91D7FCAB-4664-4117-AB3E-B2BE9784D4F3}">
      <dgm:prSet/>
      <dgm:spPr/>
      <dgm:t>
        <a:bodyPr/>
        <a:lstStyle/>
        <a:p>
          <a:r>
            <a:rPr lang="de-DE" dirty="0"/>
            <a:t>Aseprite</a:t>
          </a:r>
          <a:endParaRPr lang="en-US" dirty="0"/>
        </a:p>
      </dgm:t>
    </dgm:pt>
    <dgm:pt modelId="{35298E0D-1036-4673-8C48-079298BC4AB6}" type="parTrans" cxnId="{CA81515D-0D41-45ED-9A49-17E0FB75444E}">
      <dgm:prSet/>
      <dgm:spPr/>
      <dgm:t>
        <a:bodyPr/>
        <a:lstStyle/>
        <a:p>
          <a:endParaRPr lang="en-US"/>
        </a:p>
      </dgm:t>
    </dgm:pt>
    <dgm:pt modelId="{DB937116-9E32-48E9-A9B1-5D67A854AA44}" type="sibTrans" cxnId="{CA81515D-0D41-45ED-9A49-17E0FB75444E}">
      <dgm:prSet/>
      <dgm:spPr/>
      <dgm:t>
        <a:bodyPr/>
        <a:lstStyle/>
        <a:p>
          <a:endParaRPr lang="en-US"/>
        </a:p>
      </dgm:t>
    </dgm:pt>
    <dgm:pt modelId="{0DCE8BC4-49D5-452B-B9C3-62C12822D17A}">
      <dgm:prSet/>
      <dgm:spPr/>
      <dgm:t>
        <a:bodyPr/>
        <a:lstStyle/>
        <a:p>
          <a:r>
            <a:rPr lang="de-DE"/>
            <a:t>Pixabay</a:t>
          </a:r>
          <a:endParaRPr lang="en-US"/>
        </a:p>
      </dgm:t>
    </dgm:pt>
    <dgm:pt modelId="{85BE72A0-58BD-4137-9054-36560950D3CB}" type="parTrans" cxnId="{18C447B7-0775-4D3E-85B1-BCBC0AF8D09C}">
      <dgm:prSet/>
      <dgm:spPr/>
      <dgm:t>
        <a:bodyPr/>
        <a:lstStyle/>
        <a:p>
          <a:endParaRPr lang="en-US"/>
        </a:p>
      </dgm:t>
    </dgm:pt>
    <dgm:pt modelId="{B62D4134-D49F-4F5B-A97A-D633C2EDC054}" type="sibTrans" cxnId="{18C447B7-0775-4D3E-85B1-BCBC0AF8D09C}">
      <dgm:prSet/>
      <dgm:spPr/>
      <dgm:t>
        <a:bodyPr/>
        <a:lstStyle/>
        <a:p>
          <a:endParaRPr lang="en-US"/>
        </a:p>
      </dgm:t>
    </dgm:pt>
    <dgm:pt modelId="{35A9B0B0-39AF-4636-8BEA-D12962B795E0}">
      <dgm:prSet/>
      <dgm:spPr/>
      <dgm:t>
        <a:bodyPr/>
        <a:lstStyle/>
        <a:p>
          <a:r>
            <a:rPr lang="de-DE" dirty="0"/>
            <a:t>Game</a:t>
          </a:r>
          <a:endParaRPr lang="en-US" dirty="0"/>
        </a:p>
      </dgm:t>
    </dgm:pt>
    <dgm:pt modelId="{BC28E53D-8F14-4D4D-B7BF-17524E0CF8EF}" type="parTrans" cxnId="{61128546-B065-4806-990B-F47B69270648}">
      <dgm:prSet/>
      <dgm:spPr/>
      <dgm:t>
        <a:bodyPr/>
        <a:lstStyle/>
        <a:p>
          <a:endParaRPr lang="en-US"/>
        </a:p>
      </dgm:t>
    </dgm:pt>
    <dgm:pt modelId="{CF01BB3F-84CA-4E63-ACAE-D4CBD39056C3}" type="sibTrans" cxnId="{61128546-B065-4806-990B-F47B69270648}">
      <dgm:prSet/>
      <dgm:spPr/>
      <dgm:t>
        <a:bodyPr/>
        <a:lstStyle/>
        <a:p>
          <a:endParaRPr lang="en-US"/>
        </a:p>
      </dgm:t>
    </dgm:pt>
    <dgm:pt modelId="{6286A4B0-73D7-460E-AF08-ABB7ED26E7D5}">
      <dgm:prSet/>
      <dgm:spPr/>
      <dgm:t>
        <a:bodyPr/>
        <a:lstStyle/>
        <a:p>
          <a:r>
            <a:rPr lang="en-US" dirty="0" err="1"/>
            <a:t>Vorgehensweise</a:t>
          </a:r>
          <a:endParaRPr lang="en-US" dirty="0"/>
        </a:p>
      </dgm:t>
    </dgm:pt>
    <dgm:pt modelId="{77DE72CD-5852-4E2F-A8E0-C5EC1E0911D6}" type="parTrans" cxnId="{0AE44980-68B3-4501-861B-F0FB602D2C2B}">
      <dgm:prSet/>
      <dgm:spPr/>
      <dgm:t>
        <a:bodyPr/>
        <a:lstStyle/>
        <a:p>
          <a:endParaRPr lang="de-DE"/>
        </a:p>
      </dgm:t>
    </dgm:pt>
    <dgm:pt modelId="{8546BAAD-93C9-4301-97FF-B3D7B8F52B50}" type="sibTrans" cxnId="{0AE44980-68B3-4501-861B-F0FB602D2C2B}">
      <dgm:prSet/>
      <dgm:spPr/>
      <dgm:t>
        <a:bodyPr/>
        <a:lstStyle/>
        <a:p>
          <a:endParaRPr lang="de-DE"/>
        </a:p>
      </dgm:t>
    </dgm:pt>
    <dgm:pt modelId="{E8D27278-735D-4C93-9664-1FB61E39329D}" type="pres">
      <dgm:prSet presAssocID="{7563BC3A-D621-4183-9FCE-4AD1FF962C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909530-B1CF-413F-BC6B-13DE478AF864}" type="pres">
      <dgm:prSet presAssocID="{6286A4B0-73D7-460E-AF08-ABB7ED26E7D5}" presName="hierRoot1" presStyleCnt="0"/>
      <dgm:spPr/>
    </dgm:pt>
    <dgm:pt modelId="{C324DCE3-30D0-431B-89A0-E30B7864B8EC}" type="pres">
      <dgm:prSet presAssocID="{6286A4B0-73D7-460E-AF08-ABB7ED26E7D5}" presName="composite" presStyleCnt="0"/>
      <dgm:spPr/>
    </dgm:pt>
    <dgm:pt modelId="{B85C7AEF-7B65-42B6-85FB-3BEA80E5982B}" type="pres">
      <dgm:prSet presAssocID="{6286A4B0-73D7-460E-AF08-ABB7ED26E7D5}" presName="background" presStyleLbl="node0" presStyleIdx="0" presStyleCnt="5"/>
      <dgm:spPr/>
    </dgm:pt>
    <dgm:pt modelId="{6B4CD23E-737E-4324-BD21-31173396B996}" type="pres">
      <dgm:prSet presAssocID="{6286A4B0-73D7-460E-AF08-ABB7ED26E7D5}" presName="text" presStyleLbl="fgAcc0" presStyleIdx="0" presStyleCnt="5">
        <dgm:presLayoutVars>
          <dgm:chPref val="3"/>
        </dgm:presLayoutVars>
      </dgm:prSet>
      <dgm:spPr/>
    </dgm:pt>
    <dgm:pt modelId="{8D14A476-279C-4EAD-A9D9-D36C7044AB08}" type="pres">
      <dgm:prSet presAssocID="{6286A4B0-73D7-460E-AF08-ABB7ED26E7D5}" presName="hierChild2" presStyleCnt="0"/>
      <dgm:spPr/>
    </dgm:pt>
    <dgm:pt modelId="{D2C567C8-7991-40C1-BFD2-A130D92FAE85}" type="pres">
      <dgm:prSet presAssocID="{23B190B2-4360-4B1B-81BE-D07AA9462162}" presName="hierRoot1" presStyleCnt="0"/>
      <dgm:spPr/>
    </dgm:pt>
    <dgm:pt modelId="{C23917D4-2035-4F60-B2CF-8A59D43768DB}" type="pres">
      <dgm:prSet presAssocID="{23B190B2-4360-4B1B-81BE-D07AA9462162}" presName="composite" presStyleCnt="0"/>
      <dgm:spPr/>
    </dgm:pt>
    <dgm:pt modelId="{F4B64323-1134-463E-A0EF-73F02A3301E4}" type="pres">
      <dgm:prSet presAssocID="{23B190B2-4360-4B1B-81BE-D07AA9462162}" presName="background" presStyleLbl="node0" presStyleIdx="1" presStyleCnt="5"/>
      <dgm:spPr/>
    </dgm:pt>
    <dgm:pt modelId="{C3C66828-46FF-4E9E-8A09-B0872C8576B3}" type="pres">
      <dgm:prSet presAssocID="{23B190B2-4360-4B1B-81BE-D07AA9462162}" presName="text" presStyleLbl="fgAcc0" presStyleIdx="1" presStyleCnt="5">
        <dgm:presLayoutVars>
          <dgm:chPref val="3"/>
        </dgm:presLayoutVars>
      </dgm:prSet>
      <dgm:spPr/>
    </dgm:pt>
    <dgm:pt modelId="{4394E9F6-AF89-43B4-8219-5FBB4574AA2C}" type="pres">
      <dgm:prSet presAssocID="{23B190B2-4360-4B1B-81BE-D07AA9462162}" presName="hierChild2" presStyleCnt="0"/>
      <dgm:spPr/>
    </dgm:pt>
    <dgm:pt modelId="{328A4C21-46DE-449A-8419-9A0246864502}" type="pres">
      <dgm:prSet presAssocID="{91D7FCAB-4664-4117-AB3E-B2BE9784D4F3}" presName="hierRoot1" presStyleCnt="0"/>
      <dgm:spPr/>
    </dgm:pt>
    <dgm:pt modelId="{DCBF9A81-921B-43BD-822A-D95F5E001191}" type="pres">
      <dgm:prSet presAssocID="{91D7FCAB-4664-4117-AB3E-B2BE9784D4F3}" presName="composite" presStyleCnt="0"/>
      <dgm:spPr/>
    </dgm:pt>
    <dgm:pt modelId="{5AC7FAA8-2284-4234-9054-9D6B6950CF71}" type="pres">
      <dgm:prSet presAssocID="{91D7FCAB-4664-4117-AB3E-B2BE9784D4F3}" presName="background" presStyleLbl="node0" presStyleIdx="2" presStyleCnt="5"/>
      <dgm:spPr/>
    </dgm:pt>
    <dgm:pt modelId="{7BE6BE6D-8E4C-43AA-91B0-98CFDE48331C}" type="pres">
      <dgm:prSet presAssocID="{91D7FCAB-4664-4117-AB3E-B2BE9784D4F3}" presName="text" presStyleLbl="fgAcc0" presStyleIdx="2" presStyleCnt="5">
        <dgm:presLayoutVars>
          <dgm:chPref val="3"/>
        </dgm:presLayoutVars>
      </dgm:prSet>
      <dgm:spPr/>
    </dgm:pt>
    <dgm:pt modelId="{C38D3DE5-977B-47CE-B892-23EF3D4930BD}" type="pres">
      <dgm:prSet presAssocID="{91D7FCAB-4664-4117-AB3E-B2BE9784D4F3}" presName="hierChild2" presStyleCnt="0"/>
      <dgm:spPr/>
    </dgm:pt>
    <dgm:pt modelId="{E05FAA9F-A086-48C2-9DA0-A3DF558BC182}" type="pres">
      <dgm:prSet presAssocID="{0DCE8BC4-49D5-452B-B9C3-62C12822D17A}" presName="hierRoot1" presStyleCnt="0"/>
      <dgm:spPr/>
    </dgm:pt>
    <dgm:pt modelId="{DB1DA267-BB0B-44BA-9B78-9AEF78FF9AB8}" type="pres">
      <dgm:prSet presAssocID="{0DCE8BC4-49D5-452B-B9C3-62C12822D17A}" presName="composite" presStyleCnt="0"/>
      <dgm:spPr/>
    </dgm:pt>
    <dgm:pt modelId="{CC93C749-9E31-4137-B88F-C3E746743A20}" type="pres">
      <dgm:prSet presAssocID="{0DCE8BC4-49D5-452B-B9C3-62C12822D17A}" presName="background" presStyleLbl="node0" presStyleIdx="3" presStyleCnt="5"/>
      <dgm:spPr/>
    </dgm:pt>
    <dgm:pt modelId="{2EC2D64D-A410-4728-AF1A-3965F41E5D19}" type="pres">
      <dgm:prSet presAssocID="{0DCE8BC4-49D5-452B-B9C3-62C12822D17A}" presName="text" presStyleLbl="fgAcc0" presStyleIdx="3" presStyleCnt="5">
        <dgm:presLayoutVars>
          <dgm:chPref val="3"/>
        </dgm:presLayoutVars>
      </dgm:prSet>
      <dgm:spPr/>
    </dgm:pt>
    <dgm:pt modelId="{321CBA3F-9605-4960-968A-04A4B48350EA}" type="pres">
      <dgm:prSet presAssocID="{0DCE8BC4-49D5-452B-B9C3-62C12822D17A}" presName="hierChild2" presStyleCnt="0"/>
      <dgm:spPr/>
    </dgm:pt>
    <dgm:pt modelId="{FA8598BD-5BC2-4BF7-8C60-EA746F4CB8DA}" type="pres">
      <dgm:prSet presAssocID="{35A9B0B0-39AF-4636-8BEA-D12962B795E0}" presName="hierRoot1" presStyleCnt="0"/>
      <dgm:spPr/>
    </dgm:pt>
    <dgm:pt modelId="{1BB38BD8-EBAF-42B3-A261-89AF641F1C4B}" type="pres">
      <dgm:prSet presAssocID="{35A9B0B0-39AF-4636-8BEA-D12962B795E0}" presName="composite" presStyleCnt="0"/>
      <dgm:spPr/>
    </dgm:pt>
    <dgm:pt modelId="{F3212B52-6CC8-4FDB-9010-37824A3352D9}" type="pres">
      <dgm:prSet presAssocID="{35A9B0B0-39AF-4636-8BEA-D12962B795E0}" presName="background" presStyleLbl="node0" presStyleIdx="4" presStyleCnt="5"/>
      <dgm:spPr/>
    </dgm:pt>
    <dgm:pt modelId="{CC8486C2-FB36-47C3-8F45-AB9A027743A0}" type="pres">
      <dgm:prSet presAssocID="{35A9B0B0-39AF-4636-8BEA-D12962B795E0}" presName="text" presStyleLbl="fgAcc0" presStyleIdx="4" presStyleCnt="5">
        <dgm:presLayoutVars>
          <dgm:chPref val="3"/>
        </dgm:presLayoutVars>
      </dgm:prSet>
      <dgm:spPr/>
    </dgm:pt>
    <dgm:pt modelId="{2B090413-E46B-41AA-AA47-1D12C81387E1}" type="pres">
      <dgm:prSet presAssocID="{35A9B0B0-39AF-4636-8BEA-D12962B795E0}" presName="hierChild2" presStyleCnt="0"/>
      <dgm:spPr/>
    </dgm:pt>
  </dgm:ptLst>
  <dgm:cxnLst>
    <dgm:cxn modelId="{25325826-44D1-422A-AED4-8790DD7CAA63}" type="presOf" srcId="{7563BC3A-D621-4183-9FCE-4AD1FF962C5E}" destId="{E8D27278-735D-4C93-9664-1FB61E39329D}" srcOrd="0" destOrd="0" presId="urn:microsoft.com/office/officeart/2005/8/layout/hierarchy1"/>
    <dgm:cxn modelId="{55FED233-8834-4888-A2E1-C18D058BA6F1}" type="presOf" srcId="{35A9B0B0-39AF-4636-8BEA-D12962B795E0}" destId="{CC8486C2-FB36-47C3-8F45-AB9A027743A0}" srcOrd="0" destOrd="0" presId="urn:microsoft.com/office/officeart/2005/8/layout/hierarchy1"/>
    <dgm:cxn modelId="{CA81515D-0D41-45ED-9A49-17E0FB75444E}" srcId="{7563BC3A-D621-4183-9FCE-4AD1FF962C5E}" destId="{91D7FCAB-4664-4117-AB3E-B2BE9784D4F3}" srcOrd="2" destOrd="0" parTransId="{35298E0D-1036-4673-8C48-079298BC4AB6}" sibTransId="{DB937116-9E32-48E9-A9B1-5D67A854AA44}"/>
    <dgm:cxn modelId="{61128546-B065-4806-990B-F47B69270648}" srcId="{7563BC3A-D621-4183-9FCE-4AD1FF962C5E}" destId="{35A9B0B0-39AF-4636-8BEA-D12962B795E0}" srcOrd="4" destOrd="0" parTransId="{BC28E53D-8F14-4D4D-B7BF-17524E0CF8EF}" sibTransId="{CF01BB3F-84CA-4E63-ACAE-D4CBD39056C3}"/>
    <dgm:cxn modelId="{0AE44980-68B3-4501-861B-F0FB602D2C2B}" srcId="{7563BC3A-D621-4183-9FCE-4AD1FF962C5E}" destId="{6286A4B0-73D7-460E-AF08-ABB7ED26E7D5}" srcOrd="0" destOrd="0" parTransId="{77DE72CD-5852-4E2F-A8E0-C5EC1E0911D6}" sibTransId="{8546BAAD-93C9-4301-97FF-B3D7B8F52B50}"/>
    <dgm:cxn modelId="{6E3BC188-612E-4497-8CAF-94C87B54DAE3}" type="presOf" srcId="{0DCE8BC4-49D5-452B-B9C3-62C12822D17A}" destId="{2EC2D64D-A410-4728-AF1A-3965F41E5D19}" srcOrd="0" destOrd="0" presId="urn:microsoft.com/office/officeart/2005/8/layout/hierarchy1"/>
    <dgm:cxn modelId="{18C447B7-0775-4D3E-85B1-BCBC0AF8D09C}" srcId="{7563BC3A-D621-4183-9FCE-4AD1FF962C5E}" destId="{0DCE8BC4-49D5-452B-B9C3-62C12822D17A}" srcOrd="3" destOrd="0" parTransId="{85BE72A0-58BD-4137-9054-36560950D3CB}" sibTransId="{B62D4134-D49F-4F5B-A97A-D633C2EDC054}"/>
    <dgm:cxn modelId="{D0D31CC2-0A4C-4038-93A7-65AD73660711}" srcId="{7563BC3A-D621-4183-9FCE-4AD1FF962C5E}" destId="{23B190B2-4360-4B1B-81BE-D07AA9462162}" srcOrd="1" destOrd="0" parTransId="{EDC3B6F7-0436-4D8B-8603-450C074D4AEA}" sibTransId="{E3CFD58B-A07B-4337-BB9D-735E7F7345B2}"/>
    <dgm:cxn modelId="{A5D523E4-F57F-49EC-99BB-24599C1BD518}" type="presOf" srcId="{91D7FCAB-4664-4117-AB3E-B2BE9784D4F3}" destId="{7BE6BE6D-8E4C-43AA-91B0-98CFDE48331C}" srcOrd="0" destOrd="0" presId="urn:microsoft.com/office/officeart/2005/8/layout/hierarchy1"/>
    <dgm:cxn modelId="{E6C069E8-F431-4115-BD60-903B307DE773}" type="presOf" srcId="{6286A4B0-73D7-460E-AF08-ABB7ED26E7D5}" destId="{6B4CD23E-737E-4324-BD21-31173396B996}" srcOrd="0" destOrd="0" presId="urn:microsoft.com/office/officeart/2005/8/layout/hierarchy1"/>
    <dgm:cxn modelId="{668CF4F5-251E-461F-9077-40EA682CD764}" type="presOf" srcId="{23B190B2-4360-4B1B-81BE-D07AA9462162}" destId="{C3C66828-46FF-4E9E-8A09-B0872C8576B3}" srcOrd="0" destOrd="0" presId="urn:microsoft.com/office/officeart/2005/8/layout/hierarchy1"/>
    <dgm:cxn modelId="{78E5F007-DE1D-426E-81CD-0131B5941A89}" type="presParOf" srcId="{E8D27278-735D-4C93-9664-1FB61E39329D}" destId="{24909530-B1CF-413F-BC6B-13DE478AF864}" srcOrd="0" destOrd="0" presId="urn:microsoft.com/office/officeart/2005/8/layout/hierarchy1"/>
    <dgm:cxn modelId="{CBF8C565-0C1D-49C3-A1BA-081C86E9DC30}" type="presParOf" srcId="{24909530-B1CF-413F-BC6B-13DE478AF864}" destId="{C324DCE3-30D0-431B-89A0-E30B7864B8EC}" srcOrd="0" destOrd="0" presId="urn:microsoft.com/office/officeart/2005/8/layout/hierarchy1"/>
    <dgm:cxn modelId="{9D5043B4-4EDB-4642-BC04-A1A92D1E2038}" type="presParOf" srcId="{C324DCE3-30D0-431B-89A0-E30B7864B8EC}" destId="{B85C7AEF-7B65-42B6-85FB-3BEA80E5982B}" srcOrd="0" destOrd="0" presId="urn:microsoft.com/office/officeart/2005/8/layout/hierarchy1"/>
    <dgm:cxn modelId="{AE40483F-5247-484F-B798-A169DC06E6DC}" type="presParOf" srcId="{C324DCE3-30D0-431B-89A0-E30B7864B8EC}" destId="{6B4CD23E-737E-4324-BD21-31173396B996}" srcOrd="1" destOrd="0" presId="urn:microsoft.com/office/officeart/2005/8/layout/hierarchy1"/>
    <dgm:cxn modelId="{51335DEF-D4C2-4F6C-AF80-5BBECFFF55F9}" type="presParOf" srcId="{24909530-B1CF-413F-BC6B-13DE478AF864}" destId="{8D14A476-279C-4EAD-A9D9-D36C7044AB08}" srcOrd="1" destOrd="0" presId="urn:microsoft.com/office/officeart/2005/8/layout/hierarchy1"/>
    <dgm:cxn modelId="{A4F308A7-2AD1-47F9-8ECE-9983545195A1}" type="presParOf" srcId="{E8D27278-735D-4C93-9664-1FB61E39329D}" destId="{D2C567C8-7991-40C1-BFD2-A130D92FAE85}" srcOrd="1" destOrd="0" presId="urn:microsoft.com/office/officeart/2005/8/layout/hierarchy1"/>
    <dgm:cxn modelId="{551A7434-0B96-4556-8162-E7229B34FF12}" type="presParOf" srcId="{D2C567C8-7991-40C1-BFD2-A130D92FAE85}" destId="{C23917D4-2035-4F60-B2CF-8A59D43768DB}" srcOrd="0" destOrd="0" presId="urn:microsoft.com/office/officeart/2005/8/layout/hierarchy1"/>
    <dgm:cxn modelId="{17D39C2E-8418-4A5D-B40B-7DDCD01A25AC}" type="presParOf" srcId="{C23917D4-2035-4F60-B2CF-8A59D43768DB}" destId="{F4B64323-1134-463E-A0EF-73F02A3301E4}" srcOrd="0" destOrd="0" presId="urn:microsoft.com/office/officeart/2005/8/layout/hierarchy1"/>
    <dgm:cxn modelId="{C229BD28-3450-4228-824B-BB40124C3C84}" type="presParOf" srcId="{C23917D4-2035-4F60-B2CF-8A59D43768DB}" destId="{C3C66828-46FF-4E9E-8A09-B0872C8576B3}" srcOrd="1" destOrd="0" presId="urn:microsoft.com/office/officeart/2005/8/layout/hierarchy1"/>
    <dgm:cxn modelId="{DC0C9F09-469C-466D-BE03-FB7049C400FB}" type="presParOf" srcId="{D2C567C8-7991-40C1-BFD2-A130D92FAE85}" destId="{4394E9F6-AF89-43B4-8219-5FBB4574AA2C}" srcOrd="1" destOrd="0" presId="urn:microsoft.com/office/officeart/2005/8/layout/hierarchy1"/>
    <dgm:cxn modelId="{6E240916-C885-4B50-A6CC-B6CDB232C18F}" type="presParOf" srcId="{E8D27278-735D-4C93-9664-1FB61E39329D}" destId="{328A4C21-46DE-449A-8419-9A0246864502}" srcOrd="2" destOrd="0" presId="urn:microsoft.com/office/officeart/2005/8/layout/hierarchy1"/>
    <dgm:cxn modelId="{0E228718-DFC7-4D77-B058-40D2077071D0}" type="presParOf" srcId="{328A4C21-46DE-449A-8419-9A0246864502}" destId="{DCBF9A81-921B-43BD-822A-D95F5E001191}" srcOrd="0" destOrd="0" presId="urn:microsoft.com/office/officeart/2005/8/layout/hierarchy1"/>
    <dgm:cxn modelId="{12B74155-2DCC-4AB1-B624-78957DEE5D53}" type="presParOf" srcId="{DCBF9A81-921B-43BD-822A-D95F5E001191}" destId="{5AC7FAA8-2284-4234-9054-9D6B6950CF71}" srcOrd="0" destOrd="0" presId="urn:microsoft.com/office/officeart/2005/8/layout/hierarchy1"/>
    <dgm:cxn modelId="{69BA14AE-336D-41E4-951E-403CB381F3FF}" type="presParOf" srcId="{DCBF9A81-921B-43BD-822A-D95F5E001191}" destId="{7BE6BE6D-8E4C-43AA-91B0-98CFDE48331C}" srcOrd="1" destOrd="0" presId="urn:microsoft.com/office/officeart/2005/8/layout/hierarchy1"/>
    <dgm:cxn modelId="{AF3BE522-EFC0-4E0C-A80F-8CD41BFB0F77}" type="presParOf" srcId="{328A4C21-46DE-449A-8419-9A0246864502}" destId="{C38D3DE5-977B-47CE-B892-23EF3D4930BD}" srcOrd="1" destOrd="0" presId="urn:microsoft.com/office/officeart/2005/8/layout/hierarchy1"/>
    <dgm:cxn modelId="{980E2508-3AFC-4913-B9BA-CE7E2D241B9E}" type="presParOf" srcId="{E8D27278-735D-4C93-9664-1FB61E39329D}" destId="{E05FAA9F-A086-48C2-9DA0-A3DF558BC182}" srcOrd="3" destOrd="0" presId="urn:microsoft.com/office/officeart/2005/8/layout/hierarchy1"/>
    <dgm:cxn modelId="{2E248EA8-D60D-4D7C-8888-85ECB2BB0B79}" type="presParOf" srcId="{E05FAA9F-A086-48C2-9DA0-A3DF558BC182}" destId="{DB1DA267-BB0B-44BA-9B78-9AEF78FF9AB8}" srcOrd="0" destOrd="0" presId="urn:microsoft.com/office/officeart/2005/8/layout/hierarchy1"/>
    <dgm:cxn modelId="{28D9E49C-275D-4DD9-B443-0DEFCDD61790}" type="presParOf" srcId="{DB1DA267-BB0B-44BA-9B78-9AEF78FF9AB8}" destId="{CC93C749-9E31-4137-B88F-C3E746743A20}" srcOrd="0" destOrd="0" presId="urn:microsoft.com/office/officeart/2005/8/layout/hierarchy1"/>
    <dgm:cxn modelId="{2E42D827-07CD-46F9-8FEB-1F349A5E4117}" type="presParOf" srcId="{DB1DA267-BB0B-44BA-9B78-9AEF78FF9AB8}" destId="{2EC2D64D-A410-4728-AF1A-3965F41E5D19}" srcOrd="1" destOrd="0" presId="urn:microsoft.com/office/officeart/2005/8/layout/hierarchy1"/>
    <dgm:cxn modelId="{617BC78F-0BE4-4A42-9429-F2ADE8F41E8E}" type="presParOf" srcId="{E05FAA9F-A086-48C2-9DA0-A3DF558BC182}" destId="{321CBA3F-9605-4960-968A-04A4B48350EA}" srcOrd="1" destOrd="0" presId="urn:microsoft.com/office/officeart/2005/8/layout/hierarchy1"/>
    <dgm:cxn modelId="{15E7CFD2-4488-4A13-871D-C1DB4186A7B1}" type="presParOf" srcId="{E8D27278-735D-4C93-9664-1FB61E39329D}" destId="{FA8598BD-5BC2-4BF7-8C60-EA746F4CB8DA}" srcOrd="4" destOrd="0" presId="urn:microsoft.com/office/officeart/2005/8/layout/hierarchy1"/>
    <dgm:cxn modelId="{CF7782F1-1DE3-4174-A570-63155C89FE9C}" type="presParOf" srcId="{FA8598BD-5BC2-4BF7-8C60-EA746F4CB8DA}" destId="{1BB38BD8-EBAF-42B3-A261-89AF641F1C4B}" srcOrd="0" destOrd="0" presId="urn:microsoft.com/office/officeart/2005/8/layout/hierarchy1"/>
    <dgm:cxn modelId="{8A52AB29-4ED3-4CA0-BC5D-75549614CC7B}" type="presParOf" srcId="{1BB38BD8-EBAF-42B3-A261-89AF641F1C4B}" destId="{F3212B52-6CC8-4FDB-9010-37824A3352D9}" srcOrd="0" destOrd="0" presId="urn:microsoft.com/office/officeart/2005/8/layout/hierarchy1"/>
    <dgm:cxn modelId="{DEF86087-00E5-4441-9385-77EC334A730F}" type="presParOf" srcId="{1BB38BD8-EBAF-42B3-A261-89AF641F1C4B}" destId="{CC8486C2-FB36-47C3-8F45-AB9A027743A0}" srcOrd="1" destOrd="0" presId="urn:microsoft.com/office/officeart/2005/8/layout/hierarchy1"/>
    <dgm:cxn modelId="{D0C53DC6-AA05-44C6-A0D0-CC9A67E1D462}" type="presParOf" srcId="{FA8598BD-5BC2-4BF7-8C60-EA746F4CB8DA}" destId="{2B090413-E46B-41AA-AA47-1D12C81387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C7AEF-7B65-42B6-85FB-3BEA80E5982B}">
      <dsp:nvSpPr>
        <dsp:cNvPr id="0" name=""/>
        <dsp:cNvSpPr/>
      </dsp:nvSpPr>
      <dsp:spPr>
        <a:xfrm>
          <a:off x="3794" y="1205302"/>
          <a:ext cx="1848924" cy="117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CD23E-737E-4324-BD21-31173396B996}">
      <dsp:nvSpPr>
        <dsp:cNvPr id="0" name=""/>
        <dsp:cNvSpPr/>
      </dsp:nvSpPr>
      <dsp:spPr>
        <a:xfrm>
          <a:off x="209230" y="1400467"/>
          <a:ext cx="1848924" cy="117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Vorgehensweise</a:t>
          </a:r>
          <a:endParaRPr lang="en-US" sz="1700" kern="1200" dirty="0"/>
        </a:p>
      </dsp:txBody>
      <dsp:txXfrm>
        <a:off x="243617" y="1434854"/>
        <a:ext cx="1780150" cy="1105293"/>
      </dsp:txXfrm>
    </dsp:sp>
    <dsp:sp modelId="{F4B64323-1134-463E-A0EF-73F02A3301E4}">
      <dsp:nvSpPr>
        <dsp:cNvPr id="0" name=""/>
        <dsp:cNvSpPr/>
      </dsp:nvSpPr>
      <dsp:spPr>
        <a:xfrm>
          <a:off x="2263591" y="1205302"/>
          <a:ext cx="1848924" cy="117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66828-46FF-4E9E-8A09-B0872C8576B3}">
      <dsp:nvSpPr>
        <dsp:cNvPr id="0" name=""/>
        <dsp:cNvSpPr/>
      </dsp:nvSpPr>
      <dsp:spPr>
        <a:xfrm>
          <a:off x="2469027" y="1400467"/>
          <a:ext cx="1848924" cy="117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Pygame</a:t>
          </a:r>
          <a:endParaRPr lang="en-US" sz="1700" kern="1200" dirty="0"/>
        </a:p>
      </dsp:txBody>
      <dsp:txXfrm>
        <a:off x="2503414" y="1434854"/>
        <a:ext cx="1780150" cy="1105293"/>
      </dsp:txXfrm>
    </dsp:sp>
    <dsp:sp modelId="{5AC7FAA8-2284-4234-9054-9D6B6950CF71}">
      <dsp:nvSpPr>
        <dsp:cNvPr id="0" name=""/>
        <dsp:cNvSpPr/>
      </dsp:nvSpPr>
      <dsp:spPr>
        <a:xfrm>
          <a:off x="4523387" y="1205302"/>
          <a:ext cx="1848924" cy="117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BE6D-8E4C-43AA-91B0-98CFDE48331C}">
      <dsp:nvSpPr>
        <dsp:cNvPr id="0" name=""/>
        <dsp:cNvSpPr/>
      </dsp:nvSpPr>
      <dsp:spPr>
        <a:xfrm>
          <a:off x="4728823" y="1400467"/>
          <a:ext cx="1848924" cy="117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Aseprite</a:t>
          </a:r>
          <a:endParaRPr lang="en-US" sz="1700" kern="1200" dirty="0"/>
        </a:p>
      </dsp:txBody>
      <dsp:txXfrm>
        <a:off x="4763210" y="1434854"/>
        <a:ext cx="1780150" cy="1105293"/>
      </dsp:txXfrm>
    </dsp:sp>
    <dsp:sp modelId="{CC93C749-9E31-4137-B88F-C3E746743A20}">
      <dsp:nvSpPr>
        <dsp:cNvPr id="0" name=""/>
        <dsp:cNvSpPr/>
      </dsp:nvSpPr>
      <dsp:spPr>
        <a:xfrm>
          <a:off x="6783184" y="1205302"/>
          <a:ext cx="1848924" cy="117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2D64D-A410-4728-AF1A-3965F41E5D19}">
      <dsp:nvSpPr>
        <dsp:cNvPr id="0" name=""/>
        <dsp:cNvSpPr/>
      </dsp:nvSpPr>
      <dsp:spPr>
        <a:xfrm>
          <a:off x="6988620" y="1400467"/>
          <a:ext cx="1848924" cy="117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Pixabay</a:t>
          </a:r>
          <a:endParaRPr lang="en-US" sz="1700" kern="1200"/>
        </a:p>
      </dsp:txBody>
      <dsp:txXfrm>
        <a:off x="7023007" y="1434854"/>
        <a:ext cx="1780150" cy="1105293"/>
      </dsp:txXfrm>
    </dsp:sp>
    <dsp:sp modelId="{F3212B52-6CC8-4FDB-9010-37824A3352D9}">
      <dsp:nvSpPr>
        <dsp:cNvPr id="0" name=""/>
        <dsp:cNvSpPr/>
      </dsp:nvSpPr>
      <dsp:spPr>
        <a:xfrm>
          <a:off x="9042981" y="1205302"/>
          <a:ext cx="1848924" cy="117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486C2-FB36-47C3-8F45-AB9A027743A0}">
      <dsp:nvSpPr>
        <dsp:cNvPr id="0" name=""/>
        <dsp:cNvSpPr/>
      </dsp:nvSpPr>
      <dsp:spPr>
        <a:xfrm>
          <a:off x="9248417" y="1400467"/>
          <a:ext cx="1848924" cy="117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Game</a:t>
          </a:r>
          <a:endParaRPr lang="en-US" sz="1700" kern="1200" dirty="0"/>
        </a:p>
      </dsp:txBody>
      <dsp:txXfrm>
        <a:off x="9282804" y="1434854"/>
        <a:ext cx="1780150" cy="110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02BB-931E-4FF9-ADEA-A7B7F88358CF}" type="datetimeFigureOut">
              <a:rPr lang="de-DE" smtClean="0"/>
              <a:t>15.08.2022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84FEE-EB1D-43B6-8182-D495F6D429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0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8/15/2022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603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A28CB-3CCA-4B9D-C6A0-259A4761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Galaxy Wars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3491A-1E70-CB5C-6440-6E09F719F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de-DE"/>
              <a:t>Projekt von Tom Hagemann</a:t>
            </a:r>
          </a:p>
          <a:p>
            <a:endParaRPr lang="de-DE"/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2" name="Oval 1048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Cosmos pixel art : r/PixelArt">
            <a:extLst>
              <a:ext uri="{FF2B5EF4-FFF2-40B4-BE49-F238E27FC236}">
                <a16:creationId xmlns:a16="http://schemas.microsoft.com/office/drawing/2014/main" id="{E4EA4FA2-0D2B-D258-6677-C9E5EF496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1016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6B8C-DD1B-A450-CF60-909378E3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5400" dirty="0">
                <a:latin typeface="Aharoni" panose="02010803020104030203" pitchFamily="2" charset="-79"/>
                <a:cs typeface="Aharoni" panose="02010803020104030203" pitchFamily="2" charset="-79"/>
              </a:rPr>
              <a:t>Inhaltsverzeichnis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82109C-D7D6-3076-4D0C-BCC36F389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75495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0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26E0-A78B-E5B6-5768-FD3A4DAE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Vorgehensweise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B0DC-1158-4E3B-CFA1-54CFC254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66" y="6660940"/>
            <a:ext cx="11101136" cy="37798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F1841A-3B8F-9F1C-B051-9E51ED1DF12E}"/>
              </a:ext>
            </a:extLst>
          </p:cNvPr>
          <p:cNvSpPr/>
          <p:nvPr/>
        </p:nvSpPr>
        <p:spPr>
          <a:xfrm>
            <a:off x="1009291" y="1578634"/>
            <a:ext cx="33297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Idee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C64CBB-49AB-B0C3-BF17-5F8E2C8A4EE9}"/>
              </a:ext>
            </a:extLst>
          </p:cNvPr>
          <p:cNvSpPr/>
          <p:nvPr/>
        </p:nvSpPr>
        <p:spPr>
          <a:xfrm>
            <a:off x="2674189" y="2617268"/>
            <a:ext cx="33297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Konzept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A2E868-4F47-F3F5-4093-79D2A58880E7}"/>
              </a:ext>
            </a:extLst>
          </p:cNvPr>
          <p:cNvSpPr/>
          <p:nvPr/>
        </p:nvSpPr>
        <p:spPr>
          <a:xfrm>
            <a:off x="4339087" y="3655902"/>
            <a:ext cx="33297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627377-92DC-0548-BC05-B156E4B17334}"/>
              </a:ext>
            </a:extLst>
          </p:cNvPr>
          <p:cNvSpPr/>
          <p:nvPr/>
        </p:nvSpPr>
        <p:spPr>
          <a:xfrm>
            <a:off x="6003985" y="4694536"/>
            <a:ext cx="33297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Testphase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5CA6D6-6BE1-1D66-9B92-2045CBAF82FD}"/>
              </a:ext>
            </a:extLst>
          </p:cNvPr>
          <p:cNvSpPr/>
          <p:nvPr/>
        </p:nvSpPr>
        <p:spPr>
          <a:xfrm>
            <a:off x="4572000" y="1760812"/>
            <a:ext cx="802257" cy="550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2C3806-CE44-D6FF-3AE4-3CA18786BEB1}"/>
              </a:ext>
            </a:extLst>
          </p:cNvPr>
          <p:cNvSpPr/>
          <p:nvPr/>
        </p:nvSpPr>
        <p:spPr>
          <a:xfrm>
            <a:off x="6277155" y="2799446"/>
            <a:ext cx="802257" cy="550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2EF7636-06D1-F860-A7C7-137BE98391C2}"/>
              </a:ext>
            </a:extLst>
          </p:cNvPr>
          <p:cNvSpPr/>
          <p:nvPr/>
        </p:nvSpPr>
        <p:spPr>
          <a:xfrm>
            <a:off x="7881668" y="3838080"/>
            <a:ext cx="802257" cy="550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E0494A-49EB-9A22-3BB9-CD3B19E3B93D}"/>
              </a:ext>
            </a:extLst>
          </p:cNvPr>
          <p:cNvSpPr/>
          <p:nvPr/>
        </p:nvSpPr>
        <p:spPr>
          <a:xfrm rot="10800000">
            <a:off x="4973128" y="4801448"/>
            <a:ext cx="802257" cy="550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1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4A46-E289-E27D-90C5-E31F7290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Pygame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5BF1-59E9-1632-5ED2-91D98116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Python-Programmbibliothek für Spieleentwicklung.</a:t>
            </a:r>
          </a:p>
          <a:p>
            <a:endParaRPr lang="de-DE" dirty="0"/>
          </a:p>
          <a:p>
            <a:r>
              <a:rPr lang="de-DE" dirty="0"/>
              <a:t>Vorkenntnisse durch das Fach Spieleprogrammierung.</a:t>
            </a:r>
          </a:p>
          <a:p>
            <a:r>
              <a:rPr lang="de-DE" dirty="0"/>
              <a:t>Leicht zu verstehende Syntax mit genug Performance für kleinere Spiele.</a:t>
            </a:r>
          </a:p>
          <a:p>
            <a:r>
              <a:rPr lang="de-DE" dirty="0"/>
              <a:t>Mehr Erfahrung mit Python gesammelt.</a:t>
            </a:r>
          </a:p>
        </p:txBody>
      </p:sp>
      <p:pic>
        <p:nvPicPr>
          <p:cNvPr id="4104" name="Picture 8" descr="I made a pixel art Pygame logo : r/pygame">
            <a:extLst>
              <a:ext uri="{FF2B5EF4-FFF2-40B4-BE49-F238E27FC236}">
                <a16:creationId xmlns:a16="http://schemas.microsoft.com/office/drawing/2014/main" id="{86B91609-EC32-A8FA-1DAF-733A54E8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40">
            <a:off x="8718990" y="2525438"/>
            <a:ext cx="22288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67FC-DC0A-3453-E2FE-C84596A3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Aseprite</a:t>
            </a:r>
          </a:p>
        </p:txBody>
      </p:sp>
      <p:pic>
        <p:nvPicPr>
          <p:cNvPr id="3074" name="Picture 2" descr="Download] Aseprite macOS Big Sur Icon - Features - Aseprite Community">
            <a:extLst>
              <a:ext uri="{FF2B5EF4-FFF2-40B4-BE49-F238E27FC236}">
                <a16:creationId xmlns:a16="http://schemas.microsoft.com/office/drawing/2014/main" id="{70B4ABB4-2A40-47FC-F304-FDAABCE9F9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5290">
            <a:off x="8062536" y="2228298"/>
            <a:ext cx="2982059" cy="29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59EADF-0BA7-62E3-EA77-9EEC690301EE}"/>
              </a:ext>
            </a:extLst>
          </p:cNvPr>
          <p:cNvSpPr txBox="1"/>
          <p:nvPr/>
        </p:nvSpPr>
        <p:spPr>
          <a:xfrm>
            <a:off x="752636" y="258824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cs typeface="Aharoni" panose="02010803020104030203" pitchFamily="2" charset="-79"/>
              </a:rPr>
              <a:t>Pixel-art Tool für 2D Animationen und Sprites. </a:t>
            </a:r>
          </a:p>
        </p:txBody>
      </p:sp>
      <p:pic>
        <p:nvPicPr>
          <p:cNvPr id="3076" name="Picture 4" descr="Aseprite på Steam">
            <a:extLst>
              <a:ext uri="{FF2B5EF4-FFF2-40B4-BE49-F238E27FC236}">
                <a16:creationId xmlns:a16="http://schemas.microsoft.com/office/drawing/2014/main" id="{FC59ED4E-893A-9299-C71D-CF453A5E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972339"/>
            <a:ext cx="6094562" cy="334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0A63-B978-E788-9BB6-AC64F4E4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Pixabay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3A79A9-F036-EEAB-AD86-A7B9E1CE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Community die Fotos, Videos und Audios anbietet.</a:t>
            </a:r>
          </a:p>
          <a:p>
            <a:r>
              <a:rPr lang="de-DE" dirty="0"/>
              <a:t>Pixabay ist Royalty-</a:t>
            </a:r>
            <a:r>
              <a:rPr lang="de-DE" dirty="0" err="1"/>
              <a:t>free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5134" name="Picture 14" descr="Pixabay Logo Gestaltung - Kostenloses Bild auf Pixabay">
            <a:extLst>
              <a:ext uri="{FF2B5EF4-FFF2-40B4-BE49-F238E27FC236}">
                <a16:creationId xmlns:a16="http://schemas.microsoft.com/office/drawing/2014/main" id="{9A8CE40C-78C2-8EC6-1C09-6ED6D141B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0571">
            <a:off x="8412103" y="1564093"/>
            <a:ext cx="2240367" cy="2240367"/>
          </a:xfrm>
          <a:prstGeom prst="rect">
            <a:avLst/>
          </a:prstGeom>
          <a:noFill/>
          <a:effectLst>
            <a:glow rad="63500">
              <a:schemeClr val="accent2">
                <a:alpha val="40000"/>
              </a:schemeClr>
            </a:glow>
            <a:reflection blurRad="50800" endPos="49000" dir="5400000" sy="-100000" algn="bl" rotWithShape="0"/>
            <a:softEdge rad="0"/>
          </a:effectLst>
          <a:scene3d>
            <a:camera prst="orthographicFront">
              <a:rot lat="0" lon="20699943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55" name="Rectangle 97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6" name="Oval 98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7" name="Oval 99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58" name="Rectangle 105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59" name="Rectangle 106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60" name="Rectangle 103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61" name="Rectangle 104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62" name="Rectangle 102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63" name="Rectangle 108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F0941079-A275-C68A-AA1E-3AD38D2E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64" name="Group 110">
            <a:extLst>
              <a:ext uri="{FF2B5EF4-FFF2-40B4-BE49-F238E27FC236}">
                <a16:creationId xmlns:a16="http://schemas.microsoft.com/office/drawing/2014/main" id="{A25B55F8-1605-4B43-A2C2-F6A89E99F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5921827" y="2876440"/>
            <a:ext cx="6270172" cy="3981559"/>
            <a:chOff x="0" y="0"/>
            <a:chExt cx="10800000" cy="6858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27E35D-5400-4C49-A2E4-F5247A36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9EEEB7D-C9FB-4465-8B3E-D801A6792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65" name="Group 114">
            <a:extLst>
              <a:ext uri="{FF2B5EF4-FFF2-40B4-BE49-F238E27FC236}">
                <a16:creationId xmlns:a16="http://schemas.microsoft.com/office/drawing/2014/main" id="{2CC34A8A-40BB-4525-83DA-504D63B13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266" name="Rectangle 115">
              <a:extLst>
                <a:ext uri="{FF2B5EF4-FFF2-40B4-BE49-F238E27FC236}">
                  <a16:creationId xmlns:a16="http://schemas.microsoft.com/office/drawing/2014/main" id="{BC1592F6-40DA-483F-A87A-984EFF549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67" name="Rectangle 116">
              <a:extLst>
                <a:ext uri="{FF2B5EF4-FFF2-40B4-BE49-F238E27FC236}">
                  <a16:creationId xmlns:a16="http://schemas.microsoft.com/office/drawing/2014/main" id="{C86D187B-14B1-4CA0-829C-0ABC48AAD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68" name="Rectangle 118">
            <a:extLst>
              <a:ext uri="{FF2B5EF4-FFF2-40B4-BE49-F238E27FC236}">
                <a16:creationId xmlns:a16="http://schemas.microsoft.com/office/drawing/2014/main" id="{8F6A6582-12A7-41EA-B8C1-773D6FD7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9" name="Rectangle 120">
            <a:extLst>
              <a:ext uri="{FF2B5EF4-FFF2-40B4-BE49-F238E27FC236}">
                <a16:creationId xmlns:a16="http://schemas.microsoft.com/office/drawing/2014/main" id="{B1644656-49B1-42A3-A31E-92E99A60F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67F69E-4499-AD25-2CAD-638CC5E409E2}"/>
              </a:ext>
            </a:extLst>
          </p:cNvPr>
          <p:cNvSpPr txBox="1"/>
          <p:nvPr/>
        </p:nvSpPr>
        <p:spPr>
          <a:xfrm>
            <a:off x="3297382" y="434109"/>
            <a:ext cx="31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Pixel-Art Strategiespiel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A81B5A-8FC3-5E5C-109A-84477F3A84A6}"/>
              </a:ext>
            </a:extLst>
          </p:cNvPr>
          <p:cNvSpPr txBox="1"/>
          <p:nvPr/>
        </p:nvSpPr>
        <p:spPr>
          <a:xfrm>
            <a:off x="7955891" y="5957910"/>
            <a:ext cx="220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Empire at War like</a:t>
            </a:r>
          </a:p>
        </p:txBody>
      </p:sp>
    </p:spTree>
    <p:extLst>
      <p:ext uri="{BB962C8B-B14F-4D97-AF65-F5344CB8AC3E}">
        <p14:creationId xmlns:p14="http://schemas.microsoft.com/office/powerpoint/2010/main" val="274488312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Bell MT</vt:lpstr>
      <vt:lpstr>Calibri</vt:lpstr>
      <vt:lpstr>GlowVTI</vt:lpstr>
      <vt:lpstr>Galaxy Wars</vt:lpstr>
      <vt:lpstr>Inhaltsverzeichnis</vt:lpstr>
      <vt:lpstr>Vorgehensweise</vt:lpstr>
      <vt:lpstr>Pygame</vt:lpstr>
      <vt:lpstr>Aseprite</vt:lpstr>
      <vt:lpstr>Pixabay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Wars</dc:title>
  <dc:creator>Hagemann, Tom</dc:creator>
  <cp:lastModifiedBy>Hagemann, Tom</cp:lastModifiedBy>
  <cp:revision>1</cp:revision>
  <dcterms:created xsi:type="dcterms:W3CDTF">2022-08-15T14:52:13Z</dcterms:created>
  <dcterms:modified xsi:type="dcterms:W3CDTF">2022-08-15T21:31:09Z</dcterms:modified>
</cp:coreProperties>
</file>