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ett Stee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7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02T10:11:47.312" idx="1">
    <p:pos x="6000" y="0"/>
    <p:text>Demonstrate the following criteria:
1. team members (roles)
2. problem definition
3. list of technologies
4. list of development tools, languages
5. list of dataset and its availability
6. schedule
7. resources to use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0074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513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5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91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92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844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0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2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29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401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257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1417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131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900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117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322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1288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2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7007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422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638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377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732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457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665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3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7" y="839784"/>
            <a:ext cx="8520600" cy="1539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Population Density Shifts &amp; Unemployment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648038" y="2248601"/>
            <a:ext cx="5847939" cy="2813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Sneha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Godbole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Thomas </a:t>
            </a:r>
            <a:r>
              <a:rPr lang="en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Hauger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nd 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Brett Steele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chemeClr val="tx1"/>
                </a:solidFill>
              </a:rPr>
              <a:t>The Problem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idx="1"/>
          </p:nvPr>
        </p:nvSpPr>
        <p:spPr>
          <a:xfrm>
            <a:off x="840000" y="1369219"/>
            <a:ext cx="7675350" cy="6304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We are looking to </a:t>
            </a:r>
            <a:r>
              <a:rPr lang="en" sz="1100" dirty="0" err="1">
                <a:latin typeface="Cambria"/>
                <a:ea typeface="Cambria"/>
                <a:cs typeface="Cambria"/>
                <a:sym typeface="Cambria"/>
              </a:rPr>
              <a:t>identif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 population density shifts in ZCTA’s (Zip Code Tabulation Areas) and understand how it relates to the unemployment rates in the area by leveraging Apache Hadoop to store pre-processed US Census data and D3.js and ArcGIS to visualize these trends.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chemeClr val="tx1"/>
                </a:solidFill>
              </a:rPr>
              <a:t>Roles &amp; Responsibilities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 err="1">
                <a:latin typeface="Cambria"/>
                <a:ea typeface="Cambria"/>
                <a:cs typeface="Cambria"/>
                <a:sym typeface="Cambria"/>
              </a:rPr>
              <a:t>Sneha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100" dirty="0" err="1">
                <a:latin typeface="Cambria"/>
                <a:ea typeface="Cambria"/>
                <a:cs typeface="Cambria"/>
                <a:sym typeface="Cambria"/>
              </a:rPr>
              <a:t>Godbole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 - Map/Reduce Functions &amp; Visualization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Thomas </a:t>
            </a:r>
            <a:r>
              <a:rPr lang="en" sz="1100" dirty="0" err="1">
                <a:latin typeface="Cambria"/>
                <a:ea typeface="Cambria"/>
                <a:cs typeface="Cambria"/>
                <a:sym typeface="Cambria"/>
              </a:rPr>
              <a:t>Hauger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 - Data preprocessing &amp; Visualization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700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Brett Steele - Analysis &amp; Code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chemeClr val="tx1"/>
                </a:solidFill>
              </a:rPr>
              <a:t>Tools &amp; Technologies</a:t>
            </a:r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  <a:sym typeface="Cambria"/>
              </a:rPr>
              <a:t>Processing and </a:t>
            </a:r>
            <a:r>
              <a:rPr lang="en-US" sz="1100" dirty="0" err="1">
                <a:latin typeface="Cambria" charset="0"/>
                <a:ea typeface="Cambria" charset="0"/>
                <a:cs typeface="Cambria" charset="0"/>
                <a:sym typeface="Cambria"/>
              </a:rPr>
              <a:t>Analzying</a:t>
            </a:r>
            <a:r>
              <a:rPr lang="en-US" sz="1100" dirty="0">
                <a:latin typeface="Cambria" charset="0"/>
                <a:ea typeface="Cambria" charset="0"/>
                <a:cs typeface="Cambria" charset="0"/>
                <a:sym typeface="Cambria"/>
              </a:rPr>
              <a:t> Dataset</a:t>
            </a:r>
            <a:endParaRPr lang="en-US" sz="1100" dirty="0">
              <a:latin typeface="Cambria" charset="0"/>
              <a:ea typeface="Cambria" charset="0"/>
              <a:cs typeface="Cambria" charset="0"/>
              <a:sym typeface="Arial"/>
            </a:endParaRP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  <a:sym typeface="Arial"/>
              </a:rPr>
              <a:t>Apache Hadoop</a:t>
            </a: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</a:rPr>
              <a:t>ArcGIS</a:t>
            </a: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 err="1">
                <a:latin typeface="Cambria" charset="0"/>
                <a:ea typeface="Cambria" charset="0"/>
                <a:cs typeface="Cambria" charset="0"/>
                <a:sym typeface="Arial"/>
              </a:rPr>
              <a:t>MongoDB</a:t>
            </a:r>
            <a:endParaRPr lang="en-US" sz="1100" dirty="0">
              <a:latin typeface="Cambria" charset="0"/>
              <a:ea typeface="Cambria" charset="0"/>
              <a:cs typeface="Cambria" charset="0"/>
              <a:sym typeface="Arial"/>
            </a:endParaRP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</a:rPr>
              <a:t>Java</a:t>
            </a: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  <a:sym typeface="Arial"/>
              </a:rPr>
              <a:t>Python/R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en-US" sz="1100" dirty="0">
              <a:latin typeface="Cambria" charset="0"/>
              <a:ea typeface="Cambria" charset="0"/>
              <a:cs typeface="Cambria" charset="0"/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</a:rPr>
              <a:t>Creating and Visualizing Dashboards</a:t>
            </a: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  <a:sym typeface="Arial"/>
              </a:rPr>
              <a:t>D3.js/Tableau</a:t>
            </a: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</a:rPr>
              <a:t>ArcGIS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en-US" sz="1100" dirty="0">
              <a:latin typeface="Cambria" charset="0"/>
              <a:ea typeface="Cambria" charset="0"/>
              <a:cs typeface="Cambria" charset="0"/>
              <a:sym typeface="Arial"/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  <a:sym typeface="Arial"/>
              </a:rPr>
              <a:t>Documentation</a:t>
            </a: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</a:rPr>
              <a:t>Microsoft Office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en-US" sz="1100" dirty="0">
              <a:latin typeface="Cambria" charset="0"/>
              <a:ea typeface="Cambria" charset="0"/>
              <a:cs typeface="Cambria" charset="0"/>
              <a:sym typeface="Arial"/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  <a:sym typeface="Arial"/>
              </a:rPr>
              <a:t>Compute Resource(s)</a:t>
            </a: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 err="1">
                <a:latin typeface="Cambria" charset="0"/>
                <a:ea typeface="Cambria" charset="0"/>
                <a:cs typeface="Cambria" charset="0"/>
              </a:rPr>
              <a:t>Openstack</a:t>
            </a:r>
            <a:r>
              <a:rPr lang="en-US" sz="1100" dirty="0">
                <a:latin typeface="Cambria" charset="0"/>
                <a:ea typeface="Cambria" charset="0"/>
                <a:cs typeface="Cambria" charset="0"/>
              </a:rPr>
              <a:t> in </a:t>
            </a:r>
            <a:r>
              <a:rPr lang="en-US" sz="1100" dirty="0" err="1">
                <a:latin typeface="Cambria" charset="0"/>
                <a:ea typeface="Cambria" charset="0"/>
                <a:cs typeface="Cambria" charset="0"/>
              </a:rPr>
              <a:t>Futuresystems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en-US" sz="1100" dirty="0">
              <a:latin typeface="Cambria" charset="0"/>
              <a:ea typeface="Cambria" charset="0"/>
              <a:cs typeface="Cambria" charset="0"/>
              <a:sym typeface="Arial"/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  <a:sym typeface="Arial"/>
              </a:rPr>
              <a:t>System Requirements</a:t>
            </a: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</a:rPr>
              <a:t>OS: Ubuntu 14.+</a:t>
            </a: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</a:rPr>
              <a:t>Size: TBD</a:t>
            </a:r>
          </a:p>
          <a:p>
            <a:pPr marL="571500" lvl="1" indent="-228600">
              <a:spcBef>
                <a:spcPts val="0"/>
              </a:spcBef>
              <a:buFont typeface="+mj-lt"/>
              <a:buAutoNum type="alphaLcParenR"/>
            </a:pPr>
            <a:r>
              <a:rPr lang="en-US" sz="1100" dirty="0">
                <a:latin typeface="Cambria" charset="0"/>
                <a:ea typeface="Cambria" charset="0"/>
                <a:cs typeface="Cambria" charset="0"/>
              </a:rPr>
              <a:t>Storage: TBD</a:t>
            </a:r>
            <a:endParaRPr lang="en-US" sz="1100" dirty="0">
              <a:latin typeface="Cambria" charset="0"/>
              <a:ea typeface="Cambria" charset="0"/>
              <a:cs typeface="Cambria" charset="0"/>
              <a:sym typeface="Arial"/>
            </a:endParaRP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en" sz="1100" dirty="0">
              <a:latin typeface="Cambria" charset="0"/>
              <a:ea typeface="Cambria" charset="0"/>
              <a:cs typeface="Cambria" charset="0"/>
              <a:sym typeface="Cambria"/>
            </a:endParaRPr>
          </a:p>
          <a:p>
            <a:pPr marL="228600" indent="-228600" algn="just">
              <a:spcBef>
                <a:spcPts val="0"/>
              </a:spcBef>
              <a:buFont typeface="+mj-lt"/>
              <a:buAutoNum type="arabicPeriod"/>
            </a:pPr>
            <a:endParaRPr lang="en" sz="1100" dirty="0">
              <a:latin typeface="Cambria" charset="0"/>
              <a:ea typeface="Cambria" charset="0"/>
              <a:cs typeface="Cambria" charset="0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Week 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1 (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Ending 3/18/2016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: Initial Planning and Submit Proposal</a:t>
            </a: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100" dirty="0">
              <a:latin typeface="Cambria"/>
              <a:ea typeface="Cambria"/>
              <a:cs typeface="Cambria"/>
              <a:sym typeface="Cambria"/>
            </a:endParaRP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Week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 2 (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Ending 3/25/2016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: Discussion and Brainstorming</a:t>
            </a: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100" dirty="0">
              <a:latin typeface="Cambria"/>
              <a:ea typeface="Cambria"/>
              <a:cs typeface="Cambria"/>
              <a:sym typeface="Cambria"/>
            </a:endParaRP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Week 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3 (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Ending 4/1/2016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: Presentation</a:t>
            </a: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100" dirty="0">
              <a:latin typeface="Cambria"/>
              <a:ea typeface="Cambria"/>
              <a:cs typeface="Cambria"/>
              <a:sym typeface="Cambria"/>
            </a:endParaRP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Week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 4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Ending 4/8/2016</a:t>
            </a:r>
            <a:r>
              <a:rPr lang="en-US" sz="1100" dirty="0">
                <a:latin typeface="Cambria"/>
                <a:ea typeface="Cambria"/>
                <a:cs typeface="Cambria"/>
                <a:sym typeface="Wingdings"/>
              </a:rPr>
              <a:t>):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 Refine Data</a:t>
            </a: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100" dirty="0">
              <a:latin typeface="Cambria"/>
              <a:ea typeface="Cambria"/>
              <a:cs typeface="Cambria"/>
              <a:sym typeface="Cambria"/>
            </a:endParaRP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Week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 5 (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Ending 4/15/2016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: Build Systems</a:t>
            </a: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100" dirty="0">
              <a:latin typeface="Cambria"/>
              <a:ea typeface="Cambria"/>
              <a:cs typeface="Cambria"/>
              <a:sym typeface="Cambria"/>
            </a:endParaRP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Week 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6 (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Ending 4/22/2016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: Develop statistics and visualizations</a:t>
            </a: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100" dirty="0">
              <a:latin typeface="Cambria"/>
              <a:ea typeface="Cambria"/>
              <a:cs typeface="Cambria"/>
              <a:sym typeface="Cambria"/>
            </a:endParaRP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Week 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7 (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Ending 4/29/2016</a:t>
            </a: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: Submit Project</a:t>
            </a:r>
          </a:p>
          <a:p>
            <a:pPr marL="0" indent="0">
              <a:spcBef>
                <a:spcPts val="0"/>
              </a:spcBef>
              <a:buNone/>
            </a:pPr>
            <a:endParaRPr sz="11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chemeClr val="tx1"/>
                </a:solidFill>
              </a:rPr>
              <a:t>Progress Update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idx="1"/>
          </p:nvPr>
        </p:nvSpPr>
        <p:spPr>
          <a:xfrm>
            <a:off x="840000" y="1369219"/>
            <a:ext cx="6244088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ct val="100000"/>
              <a:buFont typeface="Cambria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Obtained Data </a:t>
            </a:r>
            <a:r>
              <a:rPr lang="en" sz="1100" i="1" dirty="0">
                <a:latin typeface="Cambria"/>
                <a:ea typeface="Cambria"/>
                <a:cs typeface="Cambria"/>
                <a:sym typeface="Cambria"/>
              </a:rPr>
              <a:t>(Complete</a:t>
            </a:r>
            <a:r>
              <a:rPr lang="en-US" sz="1100" i="1" dirty="0">
                <a:latin typeface="Cambria"/>
                <a:ea typeface="Cambria"/>
                <a:cs typeface="Cambria"/>
                <a:sym typeface="Cambria"/>
              </a:rPr>
              <a:t>d)</a:t>
            </a:r>
            <a:endParaRPr lang="en" sz="1100" i="1" dirty="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Data was obtained from the US Census Bureau’s American Fact Finder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Data selected due to availability in Zip Code Tabulation Areas (ZCTA)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Areas of interest: Population Density and Unemployment changes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Data selected from 2000 Decennial Census SF-3, 5 Year American Community Survey 2007-2011, and Census Geography for ZCTA’s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309673" y="26379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defTabSz="685800" eaLnBrk="1" latinLnBrk="0" hangingPunct="1">
              <a:lnSpc>
                <a:spcPct val="90000"/>
              </a:lnSpc>
              <a:buClr>
                <a:schemeClr val="dk1"/>
              </a:buClr>
              <a:buSzPct val="25000"/>
              <a:buFont typeface="Calibri"/>
              <a:defRPr sz="40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/>
              <a:t>Progress Update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873450" y="263796"/>
            <a:ext cx="4305091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chemeClr val="tx1"/>
                </a:solidFill>
              </a:rPr>
              <a:t>(</a:t>
            </a:r>
            <a:r>
              <a:rPr lang="en" sz="2800" dirty="0">
                <a:solidFill>
                  <a:schemeClr val="tx1"/>
                </a:solidFill>
              </a:rPr>
              <a:t>cont’d</a:t>
            </a:r>
            <a:r>
              <a:rPr lang="e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xfrm>
            <a:off x="840000" y="1369219"/>
            <a:ext cx="6646022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ct val="100000"/>
              <a:buFont typeface="Cambria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Data Transformation </a:t>
            </a:r>
            <a:r>
              <a:rPr lang="en" sz="1100" i="1" dirty="0">
                <a:latin typeface="Cambria"/>
                <a:ea typeface="Cambria"/>
                <a:cs typeface="Cambria"/>
                <a:sym typeface="Cambria"/>
              </a:rPr>
              <a:t>(In progress)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Use ArcGIS to project and transform Census Geography </a:t>
            </a:r>
            <a:r>
              <a:rPr lang="en" sz="1100" dirty="0" err="1">
                <a:latin typeface="Cambria"/>
                <a:ea typeface="Cambria"/>
                <a:cs typeface="Cambria"/>
                <a:sym typeface="Cambria"/>
              </a:rPr>
              <a:t>shapefile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 to obtain square mileage for ZCTA’s and export data into csv file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Transform and merge csv files, including the two Census data files which are natively in csv format, locally for a working sample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Have data uploaded to India at </a:t>
            </a:r>
            <a:r>
              <a:rPr lang="en" sz="1100" dirty="0" err="1">
                <a:latin typeface="Cambria"/>
                <a:ea typeface="Cambria"/>
                <a:cs typeface="Cambria"/>
                <a:sym typeface="Cambria"/>
              </a:rPr>
              <a:t>FutureSystems</a:t>
            </a:r>
            <a:endParaRPr lang="en" sz="1100" dirty="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Develop Python script to map and reduce csv files into one file with necessary information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Have Python Script produce data in both a csv and </a:t>
            </a:r>
            <a:r>
              <a:rPr lang="en" sz="1100" dirty="0" err="1">
                <a:latin typeface="Cambria"/>
                <a:ea typeface="Cambria"/>
                <a:cs typeface="Cambria"/>
                <a:sym typeface="Cambria"/>
              </a:rPr>
              <a:t>json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 format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ct val="100000"/>
              <a:buFont typeface="Cambria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Goal: Produce file like sample file</a:t>
            </a:r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Refine header rows from csv files</a:t>
            </a:r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Combine geography file with census files based on common field</a:t>
            </a:r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Eliminate unnecessary fields of data</a:t>
            </a:r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Eliminate records with missing information</a:t>
            </a:r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Perform calculations for new fields</a:t>
            </a:r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Arrange fields</a:t>
            </a:r>
          </a:p>
          <a:p>
            <a:pPr marL="1828800" lvl="3" indent="-298450" rtl="0">
              <a:spcBef>
                <a:spcPts val="0"/>
              </a:spcBef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Export data to csv and </a:t>
            </a:r>
            <a:r>
              <a:rPr lang="en" sz="1100" dirty="0" err="1">
                <a:latin typeface="Cambria"/>
                <a:ea typeface="Cambria"/>
                <a:cs typeface="Cambria"/>
                <a:sym typeface="Cambria"/>
              </a:rPr>
              <a:t>json</a:t>
            </a:r>
            <a:r>
              <a:rPr lang="en" sz="1100" dirty="0">
                <a:latin typeface="Cambria"/>
                <a:ea typeface="Cambria"/>
                <a:cs typeface="Cambria"/>
                <a:sym typeface="Cambria"/>
              </a:rPr>
              <a:t> formats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US" dirty="0">
                <a:solidFill>
                  <a:schemeClr val="tx1"/>
                </a:solidFill>
                <a:sym typeface="Arial"/>
              </a:rPr>
              <a:t>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298450">
              <a:spcBef>
                <a:spcPts val="0"/>
              </a:spcBef>
              <a:buSzPct val="100000"/>
              <a:buNone/>
            </a:pPr>
            <a:r>
              <a:rPr lang="en-US" sz="1100" dirty="0">
                <a:latin typeface="Cambria"/>
                <a:ea typeface="Cambria"/>
                <a:cs typeface="Cambria"/>
              </a:rPr>
              <a:t>Developing the interactive dashboards using d3.js library. We will be completing following use cases -</a:t>
            </a:r>
          </a:p>
          <a:p>
            <a:pPr indent="-298450" fontAlgn="base">
              <a:spcBef>
                <a:spcPts val="0"/>
              </a:spcBef>
              <a:buSzPct val="100000"/>
            </a:pPr>
            <a:r>
              <a:rPr lang="en-US" sz="1100" dirty="0">
                <a:latin typeface="Cambria"/>
                <a:ea typeface="Cambria"/>
                <a:cs typeface="Cambria"/>
              </a:rPr>
              <a:t>Population density increase in last 5 years.</a:t>
            </a:r>
          </a:p>
          <a:p>
            <a:pPr indent="-298450" fontAlgn="base">
              <a:spcBef>
                <a:spcPts val="0"/>
              </a:spcBef>
              <a:buSzPct val="100000"/>
            </a:pPr>
            <a:r>
              <a:rPr lang="en-US" sz="1100" dirty="0">
                <a:latin typeface="Cambria"/>
                <a:ea typeface="Cambria"/>
                <a:cs typeface="Cambria"/>
              </a:rPr>
              <a:t>Correlation of population density to unemployment rate.</a:t>
            </a:r>
          </a:p>
          <a:p>
            <a:pPr indent="-298450" fontAlgn="base">
              <a:spcBef>
                <a:spcPts val="0"/>
              </a:spcBef>
              <a:buSzPct val="100000"/>
            </a:pPr>
            <a:r>
              <a:rPr lang="en-US" sz="1100" dirty="0">
                <a:latin typeface="Cambria"/>
                <a:ea typeface="Cambria"/>
                <a:cs typeface="Cambria"/>
              </a:rPr>
              <a:t>Color coding the areas depending upon population density.</a:t>
            </a:r>
          </a:p>
          <a:p>
            <a:pPr marL="0" indent="-298450">
              <a:spcBef>
                <a:spcPts val="0"/>
              </a:spcBef>
              <a:buSzPct val="100000"/>
              <a:buNone/>
            </a:pPr>
            <a:br>
              <a:rPr lang="en-US" sz="1100" dirty="0">
                <a:latin typeface="Cambria"/>
                <a:ea typeface="Cambria"/>
                <a:cs typeface="Cambria"/>
              </a:rPr>
            </a:br>
            <a:endParaRPr lang="en-US" sz="1100" dirty="0">
              <a:latin typeface="Cambria"/>
              <a:ea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4446417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142</TotalTime>
  <Words>443</Words>
  <Application>Microsoft Office PowerPoint</Application>
  <PresentationFormat>On-screen Show (16:9)</PresentationFormat>
  <Paragraphs>73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Corbel</vt:lpstr>
      <vt:lpstr>Courier New</vt:lpstr>
      <vt:lpstr>Times New Roman</vt:lpstr>
      <vt:lpstr>Wingdings</vt:lpstr>
      <vt:lpstr>Depth</vt:lpstr>
      <vt:lpstr>Population Density Shifts &amp; Unemployment</vt:lpstr>
      <vt:lpstr>The Problem</vt:lpstr>
      <vt:lpstr>Roles &amp; Responsibilities</vt:lpstr>
      <vt:lpstr>Tools &amp; Technologies</vt:lpstr>
      <vt:lpstr>Schedule</vt:lpstr>
      <vt:lpstr>Progress Update</vt:lpstr>
      <vt:lpstr>(cont’d)</vt:lpstr>
      <vt:lpstr>                     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Density Shifts &amp; Unemployment</dc:title>
  <dc:creator>sneha godbole</dc:creator>
  <cp:lastModifiedBy>sneha godbole</cp:lastModifiedBy>
  <cp:revision>12</cp:revision>
  <dcterms:modified xsi:type="dcterms:W3CDTF">2016-04-02T14:44:22Z</dcterms:modified>
</cp:coreProperties>
</file>