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8051" y="553917"/>
            <a:ext cx="8915399" cy="1661746"/>
          </a:xfrm>
        </p:spPr>
        <p:txBody>
          <a:bodyPr/>
          <a:lstStyle/>
          <a:p>
            <a:pPr algn="ctr"/>
            <a:r>
              <a:rPr lang="en-US" b="1" dirty="0" err="1" smtClean="0"/>
              <a:t>InspireLink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8051" y="2704733"/>
            <a:ext cx="8915399" cy="3836744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3300" b="1" dirty="0" smtClean="0"/>
              <a:t>Team Name:</a:t>
            </a:r>
          </a:p>
          <a:p>
            <a:pPr algn="ctr"/>
            <a:r>
              <a:rPr lang="en-US" sz="2000" dirty="0" err="1" smtClean="0"/>
              <a:t>Ayat</a:t>
            </a:r>
            <a:r>
              <a:rPr lang="en-US" sz="2000" dirty="0" smtClean="0"/>
              <a:t> </a:t>
            </a:r>
            <a:r>
              <a:rPr lang="en-US" sz="2000" dirty="0" err="1" smtClean="0"/>
              <a:t>ElHussiny</a:t>
            </a:r>
            <a:endParaRPr lang="en-US" sz="2000" dirty="0" smtClean="0"/>
          </a:p>
          <a:p>
            <a:pPr algn="ctr"/>
            <a:r>
              <a:rPr lang="en-US" sz="2000" dirty="0" smtClean="0"/>
              <a:t>Hager Nasser</a:t>
            </a:r>
          </a:p>
          <a:p>
            <a:pPr algn="ctr"/>
            <a:r>
              <a:rPr lang="en-US" sz="2000" dirty="0" err="1" smtClean="0"/>
              <a:t>A’laa</a:t>
            </a:r>
            <a:r>
              <a:rPr lang="en-US" sz="2000" dirty="0" smtClean="0"/>
              <a:t>  Ahmed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800" b="1" dirty="0"/>
              <a:t>Under </a:t>
            </a:r>
            <a:r>
              <a:rPr lang="en-US" sz="2800" b="1" dirty="0" smtClean="0"/>
              <a:t>Supervisor</a:t>
            </a:r>
            <a:endParaRPr lang="en-US" sz="2800" b="1" dirty="0"/>
          </a:p>
          <a:p>
            <a:pPr algn="ctr"/>
            <a:r>
              <a:rPr lang="en-US" sz="2000" dirty="0"/>
              <a:t>Omnia </a:t>
            </a:r>
            <a:r>
              <a:rPr lang="en-US" sz="2000" dirty="0" err="1" smtClean="0"/>
              <a:t>Abdelhamid</a:t>
            </a:r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r>
              <a:rPr lang="en-US" sz="2800" b="1" dirty="0"/>
              <a:t>Technical Company</a:t>
            </a:r>
            <a:r>
              <a:rPr lang="en-US" sz="2000" dirty="0" smtClean="0"/>
              <a:t> </a:t>
            </a:r>
          </a:p>
          <a:p>
            <a:pPr algn="ctr"/>
            <a:r>
              <a:rPr lang="en-US" sz="2000" dirty="0" smtClean="0"/>
              <a:t>AST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05" y="0"/>
            <a:ext cx="2560149" cy="215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43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Parts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011" y="2133600"/>
            <a:ext cx="8179804" cy="3778250"/>
          </a:xfrm>
        </p:spPr>
      </p:pic>
    </p:spTree>
    <p:extLst>
      <p:ext uri="{BB962C8B-B14F-4D97-AF65-F5344CB8AC3E}">
        <p14:creationId xmlns:p14="http://schemas.microsoft.com/office/powerpoint/2010/main" val="310013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Chats Parts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053" y="2133600"/>
            <a:ext cx="8009720" cy="3778250"/>
          </a:xfrm>
        </p:spPr>
      </p:pic>
    </p:spTree>
    <p:extLst>
      <p:ext uri="{BB962C8B-B14F-4D97-AF65-F5344CB8AC3E}">
        <p14:creationId xmlns:p14="http://schemas.microsoft.com/office/powerpoint/2010/main" val="3684255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Parts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171585"/>
            <a:ext cx="8915400" cy="3702280"/>
          </a:xfrm>
        </p:spPr>
      </p:pic>
    </p:spTree>
    <p:extLst>
      <p:ext uri="{BB962C8B-B14F-4D97-AF65-F5344CB8AC3E}">
        <p14:creationId xmlns:p14="http://schemas.microsoft.com/office/powerpoint/2010/main" val="2251853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Enabling people with disabilities to post their work for their friends to see, comment on, and offer encouragement and enthusiasm</a:t>
            </a:r>
            <a:r>
              <a:rPr lang="en-US" dirty="0" smtClean="0"/>
              <a:t>.</a:t>
            </a:r>
            <a:endParaRPr lang="ar-EG" dirty="0" smtClean="0"/>
          </a:p>
          <a:p>
            <a:r>
              <a:rPr lang="en-US" dirty="0"/>
              <a:t>We can make the site more secure by sending correspondence requests first and the recipient of the message can approve the correspondence or not</a:t>
            </a:r>
            <a:r>
              <a:rPr lang="en-US" dirty="0" smtClean="0"/>
              <a:t>.</a:t>
            </a:r>
            <a:endParaRPr lang="ar-EG" dirty="0" smtClean="0"/>
          </a:p>
          <a:p>
            <a:r>
              <a:rPr lang="en-US" dirty="0"/>
              <a:t>We can improve the front-end of the site to suit people with visual </a:t>
            </a:r>
            <a:r>
              <a:rPr lang="en-US" dirty="0" smtClean="0"/>
              <a:t>impairments.</a:t>
            </a:r>
            <a:endParaRPr lang="ar-EG" dirty="0" smtClean="0"/>
          </a:p>
          <a:p>
            <a:r>
              <a:rPr lang="en-US" dirty="0" smtClean="0"/>
              <a:t>We </a:t>
            </a:r>
            <a:r>
              <a:rPr lang="en-US" dirty="0"/>
              <a:t>can improve the performance of the site to suit people with visual impairments using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2515775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3074" y="1582617"/>
            <a:ext cx="8915399" cy="2637692"/>
          </a:xfrm>
        </p:spPr>
        <p:txBody>
          <a:bodyPr/>
          <a:lstStyle/>
          <a:p>
            <a:pPr algn="ctr"/>
            <a:r>
              <a:rPr lang="en-US" dirty="0" smtClean="0"/>
              <a:t>	Thanks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4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412485"/>
            <a:ext cx="8911687" cy="905752"/>
          </a:xfrm>
        </p:spPr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538046"/>
            <a:ext cx="8915400" cy="3777622"/>
          </a:xfrm>
        </p:spPr>
        <p:txBody>
          <a:bodyPr/>
          <a:lstStyle/>
          <a:p>
            <a:r>
              <a:rPr lang="en-US" dirty="0"/>
              <a:t>Our website helps people with disabilities find job opportunities and communicate with employers to know the details of this work.</a:t>
            </a:r>
          </a:p>
          <a:p>
            <a:r>
              <a:rPr lang="en-US" dirty="0"/>
              <a:t>They can also communicate with their friends to exchange jobs and information and provide support to each other.</a:t>
            </a:r>
          </a:p>
          <a:p>
            <a:r>
              <a:rPr lang="en-US" dirty="0"/>
              <a:t>Companies can upload their available jobs to help people with disabilities.</a:t>
            </a:r>
          </a:p>
        </p:txBody>
      </p:sp>
    </p:spTree>
    <p:extLst>
      <p:ext uri="{BB962C8B-B14F-4D97-AF65-F5344CB8AC3E}">
        <p14:creationId xmlns:p14="http://schemas.microsoft.com/office/powerpoint/2010/main" val="2034609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219056"/>
            <a:ext cx="8911687" cy="914544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00654"/>
            <a:ext cx="8915400" cy="3777622"/>
          </a:xfrm>
        </p:spPr>
        <p:txBody>
          <a:bodyPr/>
          <a:lstStyle/>
          <a:p>
            <a:r>
              <a:rPr lang="en-US" dirty="0"/>
              <a:t>A person can create a profile and add his skills and data.</a:t>
            </a:r>
          </a:p>
          <a:p>
            <a:r>
              <a:rPr lang="en-US" dirty="0"/>
              <a:t>He can also see the jobs he applied for and the details of the job.</a:t>
            </a:r>
          </a:p>
          <a:p>
            <a:r>
              <a:rPr lang="en-US" dirty="0"/>
              <a:t>He can search for specific jobs by writing the job name in the search box.</a:t>
            </a:r>
          </a:p>
          <a:p>
            <a:r>
              <a:rPr lang="en-US" dirty="0"/>
              <a:t>He can communicate with employers and know more details about the job he applied for.</a:t>
            </a:r>
          </a:p>
          <a:p>
            <a:r>
              <a:rPr lang="en-US" dirty="0"/>
              <a:t>By communicating, he can know whether he was accepted for the job or not.</a:t>
            </a:r>
          </a:p>
        </p:txBody>
      </p:sp>
    </p:spTree>
    <p:extLst>
      <p:ext uri="{BB962C8B-B14F-4D97-AF65-F5344CB8AC3E}">
        <p14:creationId xmlns:p14="http://schemas.microsoft.com/office/powerpoint/2010/main" val="1948316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325" y="1614782"/>
            <a:ext cx="8911687" cy="9057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Action Of Saved Jobs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25" y="2329961"/>
            <a:ext cx="7629598" cy="4114801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745325" y="776510"/>
            <a:ext cx="8911687" cy="9057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Ayat’s 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3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6" y="1591408"/>
            <a:ext cx="7456682" cy="4320442"/>
          </a:xfrm>
        </p:spPr>
      </p:pic>
    </p:spTree>
    <p:extLst>
      <p:ext uri="{BB962C8B-B14F-4D97-AF65-F5344CB8AC3E}">
        <p14:creationId xmlns:p14="http://schemas.microsoft.com/office/powerpoint/2010/main" val="426529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Jobs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133600"/>
            <a:ext cx="8063351" cy="4205654"/>
          </a:xfrm>
        </p:spPr>
      </p:pic>
    </p:spTree>
    <p:extLst>
      <p:ext uri="{BB962C8B-B14F-4D97-AF65-F5344CB8AC3E}">
        <p14:creationId xmlns:p14="http://schemas.microsoft.com/office/powerpoint/2010/main" val="197950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Admin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133600"/>
            <a:ext cx="7657135" cy="3778250"/>
          </a:xfrm>
        </p:spPr>
      </p:pic>
    </p:spTree>
    <p:extLst>
      <p:ext uri="{BB962C8B-B14F-4D97-AF65-F5344CB8AC3E}">
        <p14:creationId xmlns:p14="http://schemas.microsoft.com/office/powerpoint/2010/main" val="51081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6" y="2133600"/>
            <a:ext cx="7620948" cy="3778250"/>
          </a:xfrm>
        </p:spPr>
      </p:pic>
    </p:spTree>
    <p:extLst>
      <p:ext uri="{BB962C8B-B14F-4D97-AF65-F5344CB8AC3E}">
        <p14:creationId xmlns:p14="http://schemas.microsoft.com/office/powerpoint/2010/main" val="27390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5094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Hager And </a:t>
            </a:r>
            <a:r>
              <a:rPr lang="en-US" dirty="0" err="1" smtClean="0"/>
              <a:t>A’laa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Users  Page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203" y="2432538"/>
            <a:ext cx="7781129" cy="3748454"/>
          </a:xfrm>
        </p:spPr>
      </p:pic>
    </p:spTree>
    <p:extLst>
      <p:ext uri="{BB962C8B-B14F-4D97-AF65-F5344CB8AC3E}">
        <p14:creationId xmlns:p14="http://schemas.microsoft.com/office/powerpoint/2010/main" val="18349824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</TotalTime>
  <Words>260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Tahoma</vt:lpstr>
      <vt:lpstr>Wingdings 3</vt:lpstr>
      <vt:lpstr>Wisp</vt:lpstr>
      <vt:lpstr>InspireLink </vt:lpstr>
      <vt:lpstr>Project Overview</vt:lpstr>
      <vt:lpstr>Features</vt:lpstr>
      <vt:lpstr>Action Of Saved Jobs</vt:lpstr>
      <vt:lpstr>Profile Page</vt:lpstr>
      <vt:lpstr>My Jobs</vt:lpstr>
      <vt:lpstr>Dashboard Admin</vt:lpstr>
      <vt:lpstr>Login Page</vt:lpstr>
      <vt:lpstr>Hager And A’laa  Users  Page </vt:lpstr>
      <vt:lpstr>Chat Parts</vt:lpstr>
      <vt:lpstr>Chats Parts</vt:lpstr>
      <vt:lpstr>Chat Parts </vt:lpstr>
      <vt:lpstr>Future plans</vt:lpstr>
      <vt:lpstr> 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InspireLink</dc:title>
  <dc:creator>Asmaa Ahmad</dc:creator>
  <cp:lastModifiedBy>Asmaa Ahmad</cp:lastModifiedBy>
  <cp:revision>9</cp:revision>
  <dcterms:created xsi:type="dcterms:W3CDTF">2024-10-12T18:48:31Z</dcterms:created>
  <dcterms:modified xsi:type="dcterms:W3CDTF">2024-10-12T20:10:54Z</dcterms:modified>
</cp:coreProperties>
</file>