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0027-3D8A-AA18-5FF4-AAAE80F69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71A59-A307-4586-F209-BDAF1016E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F1C21-190C-DC7F-E59A-BBF7DB93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4EB1-18BA-7981-D3E8-62B713B7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BF2C1-5D47-A591-AAC6-98BBB4F9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B84D-0649-6E06-C913-714E1712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0FE36-00A9-6C2B-921D-1BE030266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7DA8-8104-C132-1C14-AA8B1CE8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59E5-9E5A-A723-AE60-7E10C8FD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5842-A056-9CAB-4A49-05FF01F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0E425-8B07-C59D-0B8D-4736BAB4E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FE85-7D93-F59F-DFD6-AC60A7F55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01D0-A963-12E0-69B0-A26E7D1D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ADEE-9EB5-D9AB-C39C-672ACDF6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407E-2F04-2A15-845B-288651DD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EA90-DE30-A8B8-A8DA-A53251FB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D3D4-5D15-022D-25E7-F9648F070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09B4-25AD-0602-7AA9-C567CB1E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EA26-6642-BA56-1381-17D6481D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6D50-3312-05F1-2048-15872CA6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3AAA-593F-526C-2295-127E2AB9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6FCD-CFE6-3D67-2F95-17FD951A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AD5A5-AD96-F872-D2CE-AFB4DB36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F86D-9250-DC10-04AE-B1F00F26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8144-EF60-943A-2D3F-E6559EDD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FE6B-83F6-21BA-F885-77D84DBD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0855-1373-1D8B-9EA1-584C92930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3169-5913-60C3-12A6-FBDB6D55A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33F37-66F4-8D3C-1D79-2D8944DD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A4BC0-C56B-398C-9BC0-773559F5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22136-4BE0-9698-9924-0D3B9E28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2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AD25-81E7-DB9A-C998-DC2F8999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8822D-BB5A-D28C-5F3D-EB3BAE68F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11304-8725-3651-8628-96AFB2AE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74C95-D569-2DD2-5FDD-0B8109F41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8EB22-E029-4108-0748-ECDBE1929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AB158-2FFA-181A-5634-2BAD6D57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624CD-2B6F-B866-41DD-65912561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659FE-BA40-D508-6C41-A91EF09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C440-A788-4F1F-22DF-5D620B89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F9A10-CB80-89C3-B5C9-B1C16B77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35A91-5CF6-FDC7-0429-FBA75BCC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B370-E702-33E3-999F-22D10B03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3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77E5E-7A32-FC19-B1F3-DA84545D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F3016-327E-A411-CB8F-DD60E6B3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6A2B5-7C13-B35D-F274-0F60F293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3849-806B-9BE5-7C32-86150CAE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FACA-60E1-82A3-6512-C7E03AB2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87AA5-3F30-ACAA-4D4E-D6404A305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985B-640D-3AA0-B389-DB3AEB25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64E7D-8952-9E1B-9759-ED4D5C34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DD168-7EEE-52FA-F89D-C1312311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88AE-C906-BED6-C596-355ABDA3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09B37-2038-1977-6A9D-2CE745DB6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60528-63CD-7130-F403-5DCB38250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38F43-21D6-1649-53D9-DC219237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692E5-5675-6E0B-A1A8-F04FEF22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850A1-1EA4-629D-B784-5E89FA68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8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7F208-A753-501C-181F-A9079B2C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68CA4-06F6-0A74-6CCB-29B7787B6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277B-7B71-8DC8-D465-A0899C990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71AAC-6A63-4D70-A3E8-E67381C5C34E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6094-1826-C5CF-17A7-9A1F9D1B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6932-242F-554D-8603-1A6E69779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6211-41BD-4980-95D4-5125D9598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F9ED-07E4-F321-9291-01210772B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72046-A188-53D3-CFA5-2EDCE8A67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E4BA5-462B-0555-3445-E4F2DD8CD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842601"/>
            <a:ext cx="10783805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2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CCFF-86BB-FC1B-80CE-2D2857B8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79D63-8E01-EF81-6592-D6DDD5EF1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108857"/>
            <a:ext cx="11996057" cy="5948363"/>
          </a:xfrm>
        </p:spPr>
      </p:pic>
    </p:spTree>
    <p:extLst>
      <p:ext uri="{BB962C8B-B14F-4D97-AF65-F5344CB8AC3E}">
        <p14:creationId xmlns:p14="http://schemas.microsoft.com/office/powerpoint/2010/main" val="40591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F328-F939-4127-BAFB-C2ECC3F4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A3671-D229-1684-DE25-790294E56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5125"/>
            <a:ext cx="11713029" cy="5811838"/>
          </a:xfrm>
        </p:spPr>
      </p:pic>
    </p:spTree>
    <p:extLst>
      <p:ext uri="{BB962C8B-B14F-4D97-AF65-F5344CB8AC3E}">
        <p14:creationId xmlns:p14="http://schemas.microsoft.com/office/powerpoint/2010/main" val="369802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9068-5D89-9066-8744-F434C365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47FE9-7622-5DFE-4F0E-28F4217B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7" y="261257"/>
            <a:ext cx="11625942" cy="5859645"/>
          </a:xfrm>
        </p:spPr>
      </p:pic>
    </p:spTree>
    <p:extLst>
      <p:ext uri="{BB962C8B-B14F-4D97-AF65-F5344CB8AC3E}">
        <p14:creationId xmlns:p14="http://schemas.microsoft.com/office/powerpoint/2010/main" val="294488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D756-E783-ACB0-55BA-D7286036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4031F-332A-99C2-9FF4-1B39F433F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457200"/>
            <a:ext cx="11800115" cy="5719763"/>
          </a:xfrm>
        </p:spPr>
      </p:pic>
    </p:spTree>
    <p:extLst>
      <p:ext uri="{BB962C8B-B14F-4D97-AF65-F5344CB8AC3E}">
        <p14:creationId xmlns:p14="http://schemas.microsoft.com/office/powerpoint/2010/main" val="21470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2025-02-22T18:58:17Z</dcterms:created>
  <dcterms:modified xsi:type="dcterms:W3CDTF">2025-02-22T18:58:45Z</dcterms:modified>
</cp:coreProperties>
</file>