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60" r:id="rId4"/>
    <p:sldId id="261" r:id="rId5"/>
    <p:sldId id="262" r:id="rId6"/>
    <p:sldId id="263" r:id="rId7"/>
    <p:sldId id="264" r:id="rId8"/>
    <p:sldId id="269" r:id="rId9"/>
    <p:sldId id="268" r:id="rId10"/>
    <p:sldId id="265" r:id="rId11"/>
    <p:sldId id="266" r:id="rId12"/>
    <p:sldId id="270" r:id="rId13"/>
    <p:sldId id="271"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0000"/>
    <a:srgbClr val="993300"/>
    <a:srgbClr val="B9603D"/>
    <a:srgbClr val="4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043B3-05EF-4DE5-8466-18965185053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1C7B9B-6BAD-4DF9-B312-37AC5EB1D9A4}">
      <dgm:prSet/>
      <dgm:spPr>
        <a:solidFill>
          <a:srgbClr val="B9603D"/>
        </a:solidFill>
      </dgm:spPr>
      <dgm:t>
        <a:bodyPr/>
        <a:lstStyle/>
        <a:p>
          <a:r>
            <a:rPr lang="en-US" dirty="0"/>
            <a:t>Gender</a:t>
          </a:r>
        </a:p>
      </dgm:t>
    </dgm:pt>
    <dgm:pt modelId="{31B51192-1F7C-46E4-8AEB-3D82AEA42A72}" type="parTrans" cxnId="{42E2D12E-F1DA-437F-8A6F-04FBEF86EBC4}">
      <dgm:prSet/>
      <dgm:spPr/>
      <dgm:t>
        <a:bodyPr/>
        <a:lstStyle/>
        <a:p>
          <a:endParaRPr lang="en-US"/>
        </a:p>
      </dgm:t>
    </dgm:pt>
    <dgm:pt modelId="{F4055C32-06BE-4A3E-B6C6-20474D91436B}" type="sibTrans" cxnId="{42E2D12E-F1DA-437F-8A6F-04FBEF86EBC4}">
      <dgm:prSet/>
      <dgm:spPr/>
      <dgm:t>
        <a:bodyPr/>
        <a:lstStyle/>
        <a:p>
          <a:endParaRPr lang="en-US"/>
        </a:p>
      </dgm:t>
    </dgm:pt>
    <dgm:pt modelId="{6096404B-ED75-4F9A-AA60-44E2A4BBD316}">
      <dgm:prSet/>
      <dgm:spPr>
        <a:solidFill>
          <a:srgbClr val="B9603D"/>
        </a:solidFill>
      </dgm:spPr>
      <dgm:t>
        <a:bodyPr/>
        <a:lstStyle/>
        <a:p>
          <a:r>
            <a:rPr lang="en-US" dirty="0"/>
            <a:t>Customer Type</a:t>
          </a:r>
        </a:p>
      </dgm:t>
    </dgm:pt>
    <dgm:pt modelId="{B3454375-9E10-45D9-924A-BF09A68EDFB0}" type="parTrans" cxnId="{4FCE6027-3E65-4D3F-899E-BFAD99B926C2}">
      <dgm:prSet/>
      <dgm:spPr/>
      <dgm:t>
        <a:bodyPr/>
        <a:lstStyle/>
        <a:p>
          <a:endParaRPr lang="en-US"/>
        </a:p>
      </dgm:t>
    </dgm:pt>
    <dgm:pt modelId="{4D45B383-D7F7-46A9-8D78-1C66279F31D0}" type="sibTrans" cxnId="{4FCE6027-3E65-4D3F-899E-BFAD99B926C2}">
      <dgm:prSet/>
      <dgm:spPr/>
      <dgm:t>
        <a:bodyPr/>
        <a:lstStyle/>
        <a:p>
          <a:endParaRPr lang="en-US"/>
        </a:p>
      </dgm:t>
    </dgm:pt>
    <dgm:pt modelId="{50F54196-0F23-4FF3-9736-BB16CED2BF68}">
      <dgm:prSet/>
      <dgm:spPr>
        <a:solidFill>
          <a:srgbClr val="B9603D"/>
        </a:solidFill>
      </dgm:spPr>
      <dgm:t>
        <a:bodyPr/>
        <a:lstStyle/>
        <a:p>
          <a:r>
            <a:rPr lang="en-US" dirty="0"/>
            <a:t>Age</a:t>
          </a:r>
        </a:p>
      </dgm:t>
    </dgm:pt>
    <dgm:pt modelId="{C1B80785-D637-4FC6-80C2-25EE6442DC44}" type="parTrans" cxnId="{CBBB721D-FE24-4670-8245-3E28EBCD8E27}">
      <dgm:prSet/>
      <dgm:spPr/>
      <dgm:t>
        <a:bodyPr/>
        <a:lstStyle/>
        <a:p>
          <a:endParaRPr lang="en-US"/>
        </a:p>
      </dgm:t>
    </dgm:pt>
    <dgm:pt modelId="{6493E5F0-E7E6-4308-947C-97F2BA7EAB24}" type="sibTrans" cxnId="{CBBB721D-FE24-4670-8245-3E28EBCD8E27}">
      <dgm:prSet/>
      <dgm:spPr/>
      <dgm:t>
        <a:bodyPr/>
        <a:lstStyle/>
        <a:p>
          <a:endParaRPr lang="en-US"/>
        </a:p>
      </dgm:t>
    </dgm:pt>
    <dgm:pt modelId="{AF58B69C-2A89-4FF6-9768-94D03A4ED1A5}">
      <dgm:prSet/>
      <dgm:spPr>
        <a:solidFill>
          <a:srgbClr val="B9603D"/>
        </a:solidFill>
      </dgm:spPr>
      <dgm:t>
        <a:bodyPr/>
        <a:lstStyle/>
        <a:p>
          <a:r>
            <a:rPr lang="en-US" dirty="0"/>
            <a:t> Type of Travel</a:t>
          </a:r>
        </a:p>
      </dgm:t>
    </dgm:pt>
    <dgm:pt modelId="{E5B8A57C-18F0-4802-B012-E7F120C30500}" type="parTrans" cxnId="{A599C009-312D-4F9E-B33C-E3D2689E3445}">
      <dgm:prSet/>
      <dgm:spPr/>
      <dgm:t>
        <a:bodyPr/>
        <a:lstStyle/>
        <a:p>
          <a:endParaRPr lang="en-US"/>
        </a:p>
      </dgm:t>
    </dgm:pt>
    <dgm:pt modelId="{935C38EE-5183-461B-A6BD-FC3D3DAAC1E4}" type="sibTrans" cxnId="{A599C009-312D-4F9E-B33C-E3D2689E3445}">
      <dgm:prSet/>
      <dgm:spPr/>
      <dgm:t>
        <a:bodyPr/>
        <a:lstStyle/>
        <a:p>
          <a:endParaRPr lang="en-US"/>
        </a:p>
      </dgm:t>
    </dgm:pt>
    <dgm:pt modelId="{64440862-E642-4369-9813-46B841A7C33A}">
      <dgm:prSet/>
      <dgm:spPr>
        <a:solidFill>
          <a:srgbClr val="B9603D"/>
        </a:solidFill>
      </dgm:spPr>
      <dgm:t>
        <a:bodyPr/>
        <a:lstStyle/>
        <a:p>
          <a:r>
            <a:rPr lang="en-US" dirty="0"/>
            <a:t> Class</a:t>
          </a:r>
        </a:p>
      </dgm:t>
    </dgm:pt>
    <dgm:pt modelId="{DD1C423C-8A10-491E-B1BC-C9CF655954FA}" type="parTrans" cxnId="{961ED027-ACF5-4DD4-AA32-2E774887553E}">
      <dgm:prSet/>
      <dgm:spPr/>
      <dgm:t>
        <a:bodyPr/>
        <a:lstStyle/>
        <a:p>
          <a:endParaRPr lang="en-US"/>
        </a:p>
      </dgm:t>
    </dgm:pt>
    <dgm:pt modelId="{B8D0DB9B-7E1E-4445-87C3-4EC632D91EDC}" type="sibTrans" cxnId="{961ED027-ACF5-4DD4-AA32-2E774887553E}">
      <dgm:prSet/>
      <dgm:spPr/>
      <dgm:t>
        <a:bodyPr/>
        <a:lstStyle/>
        <a:p>
          <a:endParaRPr lang="en-US"/>
        </a:p>
      </dgm:t>
    </dgm:pt>
    <dgm:pt modelId="{5850DC82-315D-45C7-A3D8-6E2B34CB7CC4}">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Inflight </a:t>
          </a:r>
          <a:r>
            <a:rPr lang="en-US" sz="1700" kern="1200" dirty="0" err="1">
              <a:solidFill>
                <a:prstClr val="white"/>
              </a:solidFill>
              <a:latin typeface="Calibri" panose="020F0502020204030204"/>
              <a:ea typeface="+mn-ea"/>
              <a:cs typeface="+mn-cs"/>
            </a:rPr>
            <a:t>wifi</a:t>
          </a:r>
          <a:r>
            <a:rPr lang="en-US" sz="1700" kern="1200" dirty="0">
              <a:solidFill>
                <a:prstClr val="white"/>
              </a:solidFill>
              <a:latin typeface="Calibri" panose="020F0502020204030204"/>
              <a:ea typeface="+mn-ea"/>
              <a:cs typeface="+mn-cs"/>
            </a:rPr>
            <a:t> service.</a:t>
          </a:r>
        </a:p>
      </dgm:t>
    </dgm:pt>
    <dgm:pt modelId="{EA153CA4-F4CD-44A5-B583-AF14B9E07847}" type="parTrans" cxnId="{2422B521-2038-4718-A8C6-08F33A531A87}">
      <dgm:prSet/>
      <dgm:spPr/>
      <dgm:t>
        <a:bodyPr/>
        <a:lstStyle/>
        <a:p>
          <a:endParaRPr lang="en-US"/>
        </a:p>
      </dgm:t>
    </dgm:pt>
    <dgm:pt modelId="{0C8592EF-510A-4E6E-BB31-3D46E79A51FA}" type="sibTrans" cxnId="{2422B521-2038-4718-A8C6-08F33A531A87}">
      <dgm:prSet/>
      <dgm:spPr/>
      <dgm:t>
        <a:bodyPr/>
        <a:lstStyle/>
        <a:p>
          <a:endParaRPr lang="en-US"/>
        </a:p>
      </dgm:t>
    </dgm:pt>
    <dgm:pt modelId="{F10217F2-910B-482B-8F66-4A4F0C1DDCBE}">
      <dgm:prSet/>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r>
            <a:rPr lang="en-US" dirty="0"/>
            <a:t>Departure/Arrival time convenient</a:t>
          </a:r>
        </a:p>
      </dgm:t>
    </dgm:pt>
    <dgm:pt modelId="{4CCBC902-016A-497F-B04D-9AD2E521A8B5}" type="parTrans" cxnId="{D3BCC2B7-456D-4AA7-A1C6-F6594DA64C6B}">
      <dgm:prSet/>
      <dgm:spPr/>
      <dgm:t>
        <a:bodyPr/>
        <a:lstStyle/>
        <a:p>
          <a:endParaRPr lang="en-US"/>
        </a:p>
      </dgm:t>
    </dgm:pt>
    <dgm:pt modelId="{3B15D0B4-B91F-4D03-B281-835795DDB086}" type="sibTrans" cxnId="{D3BCC2B7-456D-4AA7-A1C6-F6594DA64C6B}">
      <dgm:prSet/>
      <dgm:spPr/>
      <dgm:t>
        <a:bodyPr/>
        <a:lstStyle/>
        <a:p>
          <a:endParaRPr lang="en-US"/>
        </a:p>
      </dgm:t>
    </dgm:pt>
    <dgm:pt modelId="{6B3C66F8-F3E6-4BE3-B8F2-A6B61B9B736B}">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r>
            <a:rPr lang="en-US" sz="1700" kern="1200" dirty="0">
              <a:solidFill>
                <a:prstClr val="white"/>
              </a:solidFill>
              <a:latin typeface="Calibri" panose="020F0502020204030204"/>
              <a:ea typeface="+mn-ea"/>
              <a:cs typeface="+mn-cs"/>
            </a:rPr>
            <a:t>Ease</a:t>
          </a:r>
          <a:r>
            <a:rPr lang="en-US" sz="1700" kern="1200" dirty="0"/>
            <a:t> of Online </a:t>
          </a:r>
          <a:r>
            <a:rPr lang="en-US" sz="1700" kern="1200" dirty="0">
              <a:solidFill>
                <a:prstClr val="white"/>
              </a:solidFill>
              <a:latin typeface="Calibri" panose="020F0502020204030204"/>
              <a:ea typeface="+mn-ea"/>
              <a:cs typeface="+mn-cs"/>
            </a:rPr>
            <a:t>booking</a:t>
          </a:r>
          <a:r>
            <a:rPr lang="en-US" sz="1700" kern="1200" dirty="0"/>
            <a:t>:</a:t>
          </a:r>
        </a:p>
      </dgm:t>
    </dgm:pt>
    <dgm:pt modelId="{B72533AD-2516-4928-B957-CA713862A5BF}" type="parTrans" cxnId="{3EDF1F19-073C-4C7F-A3D8-BC6B3849CFF8}">
      <dgm:prSet/>
      <dgm:spPr/>
      <dgm:t>
        <a:bodyPr/>
        <a:lstStyle/>
        <a:p>
          <a:endParaRPr lang="en-US"/>
        </a:p>
      </dgm:t>
    </dgm:pt>
    <dgm:pt modelId="{01CCF829-CA6E-4AB2-8148-D5D7A967AFAA}" type="sibTrans" cxnId="{3EDF1F19-073C-4C7F-A3D8-BC6B3849CFF8}">
      <dgm:prSet/>
      <dgm:spPr/>
      <dgm:t>
        <a:bodyPr/>
        <a:lstStyle/>
        <a:p>
          <a:endParaRPr lang="en-US"/>
        </a:p>
      </dgm:t>
    </dgm:pt>
    <dgm:pt modelId="{F8712C83-9F3A-4A01-A84E-AF40496D7A71}">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 Online boarding</a:t>
          </a:r>
        </a:p>
      </dgm:t>
    </dgm:pt>
    <dgm:pt modelId="{DBBA026D-42FA-4056-9F47-95BED91FB156}" type="parTrans" cxnId="{E0245C3C-9ECD-4732-BA07-E7091DECE1AB}">
      <dgm:prSet/>
      <dgm:spPr/>
      <dgm:t>
        <a:bodyPr/>
        <a:lstStyle/>
        <a:p>
          <a:endParaRPr lang="en-US"/>
        </a:p>
      </dgm:t>
    </dgm:pt>
    <dgm:pt modelId="{5B19A978-8599-40E8-BEFB-6D027E2B428F}" type="sibTrans" cxnId="{E0245C3C-9ECD-4732-BA07-E7091DECE1AB}">
      <dgm:prSet/>
      <dgm:spPr/>
      <dgm:t>
        <a:bodyPr/>
        <a:lstStyle/>
        <a:p>
          <a:endParaRPr lang="en-US"/>
        </a:p>
      </dgm:t>
    </dgm:pt>
    <dgm:pt modelId="{A3293BB8-0AA4-446D-B4B4-2F9BE91D8735}">
      <dgm:prSet/>
      <dgm:spPr>
        <a:solidFill>
          <a:srgbClr val="B9603D"/>
        </a:solidFill>
      </dgm:spPr>
      <dgm:t>
        <a:bodyPr/>
        <a:lstStyle/>
        <a:p>
          <a:r>
            <a:rPr lang="en-US" dirty="0"/>
            <a:t> Seat comfort</a:t>
          </a:r>
        </a:p>
      </dgm:t>
    </dgm:pt>
    <dgm:pt modelId="{00726FF2-DFFC-419D-AF8A-BC48AE9611DC}" type="parTrans" cxnId="{FE5C7CA7-5752-4641-A6DA-17FA550AF604}">
      <dgm:prSet/>
      <dgm:spPr/>
      <dgm:t>
        <a:bodyPr/>
        <a:lstStyle/>
        <a:p>
          <a:endParaRPr lang="en-US"/>
        </a:p>
      </dgm:t>
    </dgm:pt>
    <dgm:pt modelId="{C35153B9-63A9-44A6-90D3-85F909457247}" type="sibTrans" cxnId="{FE5C7CA7-5752-4641-A6DA-17FA550AF604}">
      <dgm:prSet/>
      <dgm:spPr/>
      <dgm:t>
        <a:bodyPr/>
        <a:lstStyle/>
        <a:p>
          <a:endParaRPr lang="en-US"/>
        </a:p>
      </dgm:t>
    </dgm:pt>
    <dgm:pt modelId="{652804EB-FDD8-417A-80A5-810AB1135CB9}">
      <dgm:prSet/>
      <dgm:spPr>
        <a:solidFill>
          <a:srgbClr val="B9603D"/>
        </a:solidFill>
      </dgm:spPr>
      <dgm:t>
        <a:bodyPr/>
        <a:lstStyle/>
        <a:p>
          <a:r>
            <a:rPr lang="en-US" dirty="0"/>
            <a:t>On-board service</a:t>
          </a:r>
        </a:p>
      </dgm:t>
    </dgm:pt>
    <dgm:pt modelId="{F94313E4-0285-432D-8D8C-CDD8B35CB494}" type="parTrans" cxnId="{1E043C9D-D6C9-4E00-8E07-9375C25743CD}">
      <dgm:prSet/>
      <dgm:spPr/>
      <dgm:t>
        <a:bodyPr/>
        <a:lstStyle/>
        <a:p>
          <a:endParaRPr lang="en-US"/>
        </a:p>
      </dgm:t>
    </dgm:pt>
    <dgm:pt modelId="{4C3C04CD-44FA-4CD2-8A27-1BB9A5654D7D}" type="sibTrans" cxnId="{1E043C9D-D6C9-4E00-8E07-9375C25743CD}">
      <dgm:prSet/>
      <dgm:spPr/>
      <dgm:t>
        <a:bodyPr/>
        <a:lstStyle/>
        <a:p>
          <a:endParaRPr lang="en-US"/>
        </a:p>
      </dgm:t>
    </dgm:pt>
    <dgm:pt modelId="{F651A999-EA68-4AF1-9B7D-480CC43CA762}">
      <dgm:prSet/>
      <dgm:spPr>
        <a:solidFill>
          <a:srgbClr val="B9603D"/>
        </a:solidFill>
      </dgm:spPr>
      <dgm:t>
        <a:bodyPr/>
        <a:lstStyle/>
        <a:p>
          <a:r>
            <a:rPr lang="en-US" dirty="0"/>
            <a:t>Check-in service</a:t>
          </a:r>
        </a:p>
      </dgm:t>
    </dgm:pt>
    <dgm:pt modelId="{B67DDA11-7D82-413F-A5D0-C776A18A9C38}" type="parTrans" cxnId="{C0158403-2B5B-4C7B-A51E-EFDF7F4DCF52}">
      <dgm:prSet/>
      <dgm:spPr/>
      <dgm:t>
        <a:bodyPr/>
        <a:lstStyle/>
        <a:p>
          <a:endParaRPr lang="en-US"/>
        </a:p>
      </dgm:t>
    </dgm:pt>
    <dgm:pt modelId="{56E09BB9-C295-4568-8DB4-ACF1B65AB480}" type="sibTrans" cxnId="{C0158403-2B5B-4C7B-A51E-EFDF7F4DCF52}">
      <dgm:prSet/>
      <dgm:spPr/>
      <dgm:t>
        <a:bodyPr/>
        <a:lstStyle/>
        <a:p>
          <a:endParaRPr lang="en-US"/>
        </a:p>
      </dgm:t>
    </dgm:pt>
    <dgm:pt modelId="{AF436490-A85B-4100-A318-3BFDEB88264C}">
      <dgm:prSet/>
      <dgm:spPr>
        <a:solidFill>
          <a:srgbClr val="B9603D"/>
        </a:solidFill>
      </dgm:spPr>
      <dgm:t>
        <a:bodyPr/>
        <a:lstStyle/>
        <a:p>
          <a:r>
            <a:rPr lang="en-US" dirty="0"/>
            <a:t>Baggage handling</a:t>
          </a:r>
        </a:p>
      </dgm:t>
    </dgm:pt>
    <dgm:pt modelId="{C8E2EE68-43EA-415B-8BA8-84C24246F543}" type="parTrans" cxnId="{73116C90-32C2-44FE-9F46-DB3C33AFE006}">
      <dgm:prSet/>
      <dgm:spPr/>
      <dgm:t>
        <a:bodyPr/>
        <a:lstStyle/>
        <a:p>
          <a:endParaRPr lang="en-US"/>
        </a:p>
      </dgm:t>
    </dgm:pt>
    <dgm:pt modelId="{0E64997F-FAEB-4C2D-B60D-A2249EC62A92}" type="sibTrans" cxnId="{73116C90-32C2-44FE-9F46-DB3C33AFE006}">
      <dgm:prSet/>
      <dgm:spPr/>
      <dgm:t>
        <a:bodyPr/>
        <a:lstStyle/>
        <a:p>
          <a:endParaRPr lang="en-US"/>
        </a:p>
      </dgm:t>
    </dgm:pt>
    <dgm:pt modelId="{78744C14-6AD0-4F9E-94DD-CD1776497D13}">
      <dgm:prSet/>
      <dgm:spPr>
        <a:solidFill>
          <a:srgbClr val="B9603D"/>
        </a:solidFill>
      </dgm:spPr>
      <dgm:t>
        <a:bodyPr/>
        <a:lstStyle/>
        <a:p>
          <a:r>
            <a:rPr lang="en-US" dirty="0"/>
            <a:t> Cleanliness</a:t>
          </a:r>
        </a:p>
      </dgm:t>
    </dgm:pt>
    <dgm:pt modelId="{C5E32635-B738-49C6-8547-55EABE84B4A3}" type="parTrans" cxnId="{5BED0452-DDFE-4B96-B8F0-78332B315A5B}">
      <dgm:prSet/>
      <dgm:spPr/>
      <dgm:t>
        <a:bodyPr/>
        <a:lstStyle/>
        <a:p>
          <a:endParaRPr lang="en-US"/>
        </a:p>
      </dgm:t>
    </dgm:pt>
    <dgm:pt modelId="{4E472E5E-47B7-4A26-B152-D2EC43215CC1}" type="sibTrans" cxnId="{5BED0452-DDFE-4B96-B8F0-78332B315A5B}">
      <dgm:prSet/>
      <dgm:spPr/>
      <dgm:t>
        <a:bodyPr/>
        <a:lstStyle/>
        <a:p>
          <a:endParaRPr lang="en-US"/>
        </a:p>
      </dgm:t>
    </dgm:pt>
    <dgm:pt modelId="{94A2F77E-9E36-4519-AD7A-B8D1004AD659}">
      <dgm:prSet/>
      <dgm:spPr>
        <a:solidFill>
          <a:srgbClr val="B9603D"/>
        </a:solidFill>
      </dgm:spPr>
      <dgm:t>
        <a:bodyPr/>
        <a:lstStyle/>
        <a:p>
          <a:r>
            <a:rPr lang="en-US" dirty="0"/>
            <a:t> Departure Delay in Minutes</a:t>
          </a:r>
        </a:p>
      </dgm:t>
    </dgm:pt>
    <dgm:pt modelId="{050D4BCD-B871-41C8-8476-DE3CF1142EAA}" type="parTrans" cxnId="{D437E8C9-3260-4D95-93D1-5FB94CEBA3E2}">
      <dgm:prSet/>
      <dgm:spPr/>
      <dgm:t>
        <a:bodyPr/>
        <a:lstStyle/>
        <a:p>
          <a:endParaRPr lang="en-US"/>
        </a:p>
      </dgm:t>
    </dgm:pt>
    <dgm:pt modelId="{2711439B-F1AA-4C84-9542-FA1C117E9E53}" type="sibTrans" cxnId="{D437E8C9-3260-4D95-93D1-5FB94CEBA3E2}">
      <dgm:prSet/>
      <dgm:spPr/>
      <dgm:t>
        <a:bodyPr/>
        <a:lstStyle/>
        <a:p>
          <a:endParaRPr lang="en-US"/>
        </a:p>
      </dgm:t>
    </dgm:pt>
    <dgm:pt modelId="{B182DC89-3D42-4016-B534-CC41FDB8E892}">
      <dgm:prSet/>
      <dgm:spPr>
        <a:solidFill>
          <a:srgbClr val="B9603D"/>
        </a:solidFill>
      </dgm:spPr>
      <dgm:t>
        <a:bodyPr/>
        <a:lstStyle/>
        <a:p>
          <a:r>
            <a:rPr lang="en-US" dirty="0"/>
            <a:t>Arrival Delay in Minutes</a:t>
          </a:r>
        </a:p>
      </dgm:t>
    </dgm:pt>
    <dgm:pt modelId="{1CC984B7-F80F-4023-AD64-A8EB1EBC0862}" type="parTrans" cxnId="{7FB9C4D8-CD75-424B-BAAF-18EA2C58EFB5}">
      <dgm:prSet/>
      <dgm:spPr/>
      <dgm:t>
        <a:bodyPr/>
        <a:lstStyle/>
        <a:p>
          <a:endParaRPr lang="en-US"/>
        </a:p>
      </dgm:t>
    </dgm:pt>
    <dgm:pt modelId="{A8818B25-62A9-4AF9-B87E-B506513E278F}" type="sibTrans" cxnId="{7FB9C4D8-CD75-424B-BAAF-18EA2C58EFB5}">
      <dgm:prSet/>
      <dgm:spPr/>
      <dgm:t>
        <a:bodyPr/>
        <a:lstStyle/>
        <a:p>
          <a:endParaRPr lang="en-US"/>
        </a:p>
      </dgm:t>
    </dgm:pt>
    <dgm:pt modelId="{8BBB8AE6-BFED-42BB-8AF0-66175AB2947E}">
      <dgm:prSet/>
      <dgm:spPr>
        <a:solidFill>
          <a:srgbClr val="B9603D"/>
        </a:solidFill>
      </dgm:spPr>
      <dgm:t>
        <a:bodyPr/>
        <a:lstStyle/>
        <a:p>
          <a:r>
            <a:rPr lang="en-US" dirty="0"/>
            <a:t>Satisfaction</a:t>
          </a:r>
        </a:p>
      </dgm:t>
    </dgm:pt>
    <dgm:pt modelId="{C7CA9BDA-CF5C-4530-B1BF-60B636ED6A9F}" type="parTrans" cxnId="{088CE3F5-3C65-4ECC-8E05-56B5819EFC16}">
      <dgm:prSet/>
      <dgm:spPr/>
      <dgm:t>
        <a:bodyPr/>
        <a:lstStyle/>
        <a:p>
          <a:endParaRPr lang="en-US"/>
        </a:p>
      </dgm:t>
    </dgm:pt>
    <dgm:pt modelId="{5FA80CF7-F7B4-4EE1-82B8-E80D3868E771}" type="sibTrans" cxnId="{088CE3F5-3C65-4ECC-8E05-56B5819EFC16}">
      <dgm:prSet/>
      <dgm:spPr/>
      <dgm:t>
        <a:bodyPr/>
        <a:lstStyle/>
        <a:p>
          <a:endParaRPr lang="en-US"/>
        </a:p>
      </dgm:t>
    </dgm:pt>
    <dgm:pt modelId="{10FFE65C-6A5A-4BF7-8AFF-0E7ADC4655DB}" type="pres">
      <dgm:prSet presAssocID="{58D043B3-05EF-4DE5-8466-189651850532}" presName="diagram" presStyleCnt="0">
        <dgm:presLayoutVars>
          <dgm:dir/>
          <dgm:resizeHandles val="exact"/>
        </dgm:presLayoutVars>
      </dgm:prSet>
      <dgm:spPr/>
    </dgm:pt>
    <dgm:pt modelId="{110CB3FA-E924-4BCB-8CA5-696C813924E0}" type="pres">
      <dgm:prSet presAssocID="{551C7B9B-6BAD-4DF9-B312-37AC5EB1D9A4}" presName="node" presStyleLbl="node1" presStyleIdx="0" presStyleCnt="17" custLinFactNeighborX="-591" custLinFactNeighborY="-4145">
        <dgm:presLayoutVars>
          <dgm:bulletEnabled val="1"/>
        </dgm:presLayoutVars>
      </dgm:prSet>
      <dgm:spPr/>
    </dgm:pt>
    <dgm:pt modelId="{351C3B5C-34A0-4F66-99A0-53E07397B33A}" type="pres">
      <dgm:prSet presAssocID="{F4055C32-06BE-4A3E-B6C6-20474D91436B}" presName="sibTrans" presStyleCnt="0"/>
      <dgm:spPr/>
    </dgm:pt>
    <dgm:pt modelId="{C9E015C5-E596-4AAB-B6B3-AF21C1E5B602}" type="pres">
      <dgm:prSet presAssocID="{6096404B-ED75-4F9A-AA60-44E2A4BBD316}" presName="node" presStyleLbl="node1" presStyleIdx="1" presStyleCnt="17">
        <dgm:presLayoutVars>
          <dgm:bulletEnabled val="1"/>
        </dgm:presLayoutVars>
      </dgm:prSet>
      <dgm:spPr/>
    </dgm:pt>
    <dgm:pt modelId="{4C8CC3A2-CEB3-4737-9B2C-E27B56DF1E4C}" type="pres">
      <dgm:prSet presAssocID="{4D45B383-D7F7-46A9-8D78-1C66279F31D0}" presName="sibTrans" presStyleCnt="0"/>
      <dgm:spPr/>
    </dgm:pt>
    <dgm:pt modelId="{B3B06CFE-4EB7-4A40-84B1-7F3EB939E2BA}" type="pres">
      <dgm:prSet presAssocID="{50F54196-0F23-4FF3-9736-BB16CED2BF68}" presName="node" presStyleLbl="node1" presStyleIdx="2" presStyleCnt="17">
        <dgm:presLayoutVars>
          <dgm:bulletEnabled val="1"/>
        </dgm:presLayoutVars>
      </dgm:prSet>
      <dgm:spPr/>
    </dgm:pt>
    <dgm:pt modelId="{150AF8F2-1847-44AA-AC33-6165F9C7F966}" type="pres">
      <dgm:prSet presAssocID="{6493E5F0-E7E6-4308-947C-97F2BA7EAB24}" presName="sibTrans" presStyleCnt="0"/>
      <dgm:spPr/>
    </dgm:pt>
    <dgm:pt modelId="{7CDA1CE3-4B98-490F-8E49-AB958FCD56D8}" type="pres">
      <dgm:prSet presAssocID="{AF58B69C-2A89-4FF6-9768-94D03A4ED1A5}" presName="node" presStyleLbl="node1" presStyleIdx="3" presStyleCnt="17">
        <dgm:presLayoutVars>
          <dgm:bulletEnabled val="1"/>
        </dgm:presLayoutVars>
      </dgm:prSet>
      <dgm:spPr/>
    </dgm:pt>
    <dgm:pt modelId="{B31E27FF-E212-415C-AEDE-1A509DA64B0A}" type="pres">
      <dgm:prSet presAssocID="{935C38EE-5183-461B-A6BD-FC3D3DAAC1E4}" presName="sibTrans" presStyleCnt="0"/>
      <dgm:spPr/>
    </dgm:pt>
    <dgm:pt modelId="{062B6B4F-4E30-4DEA-888D-FCCFAB7AA487}" type="pres">
      <dgm:prSet presAssocID="{64440862-E642-4369-9813-46B841A7C33A}" presName="node" presStyleLbl="node1" presStyleIdx="4" presStyleCnt="17" custLinFactNeighborY="0">
        <dgm:presLayoutVars>
          <dgm:bulletEnabled val="1"/>
        </dgm:presLayoutVars>
      </dgm:prSet>
      <dgm:spPr/>
    </dgm:pt>
    <dgm:pt modelId="{A8BBAB1C-AB2E-426E-ABF9-DDD9B96ADBA2}" type="pres">
      <dgm:prSet presAssocID="{B8D0DB9B-7E1E-4445-87C3-4EC632D91EDC}" presName="sibTrans" presStyleCnt="0"/>
      <dgm:spPr/>
    </dgm:pt>
    <dgm:pt modelId="{F1D49C96-CC78-4F8B-B153-283C8EE4324D}" type="pres">
      <dgm:prSet presAssocID="{5850DC82-315D-45C7-A3D8-6E2B34CB7CC4}" presName="node" presStyleLbl="node1" presStyleIdx="5" presStyleCnt="17" custLinFactNeighborX="-960">
        <dgm:presLayoutVars>
          <dgm:bulletEnabled val="1"/>
        </dgm:presLayoutVars>
      </dgm:prSet>
      <dgm:spPr>
        <a:xfrm>
          <a:off x="3180" y="1257095"/>
          <a:ext cx="1722141" cy="1033284"/>
        </a:xfrm>
        <a:prstGeom prst="rect">
          <a:avLst/>
        </a:prstGeom>
      </dgm:spPr>
    </dgm:pt>
    <dgm:pt modelId="{BFA27998-4B22-410D-967B-7D875A2449EF}" type="pres">
      <dgm:prSet presAssocID="{0C8592EF-510A-4E6E-BB31-3D46E79A51FA}" presName="sibTrans" presStyleCnt="0"/>
      <dgm:spPr/>
    </dgm:pt>
    <dgm:pt modelId="{DBBBE5E5-3335-4C56-87E4-A3C7E56A0A61}" type="pres">
      <dgm:prSet presAssocID="{F10217F2-910B-482B-8F66-4A4F0C1DDCBE}" presName="node" presStyleLbl="node1" presStyleIdx="6" presStyleCnt="17">
        <dgm:presLayoutVars>
          <dgm:bulletEnabled val="1"/>
        </dgm:presLayoutVars>
      </dgm:prSet>
      <dgm:spPr>
        <a:xfrm>
          <a:off x="1897536" y="1257095"/>
          <a:ext cx="1722141" cy="1033284"/>
        </a:xfrm>
        <a:prstGeom prst="rect">
          <a:avLst/>
        </a:prstGeom>
      </dgm:spPr>
    </dgm:pt>
    <dgm:pt modelId="{1258153F-88E3-4A7D-AE3C-1A8D4DFF3016}" type="pres">
      <dgm:prSet presAssocID="{3B15D0B4-B91F-4D03-B281-835795DDB086}" presName="sibTrans" presStyleCnt="0"/>
      <dgm:spPr/>
    </dgm:pt>
    <dgm:pt modelId="{6200E0CD-100A-4823-8F55-FF6E96636953}" type="pres">
      <dgm:prSet presAssocID="{6B3C66F8-F3E6-4BE3-B8F2-A6B61B9B736B}" presName="node" presStyleLbl="node1" presStyleIdx="7" presStyleCnt="17">
        <dgm:presLayoutVars>
          <dgm:bulletEnabled val="1"/>
        </dgm:presLayoutVars>
      </dgm:prSet>
      <dgm:spPr>
        <a:xfrm>
          <a:off x="3791891" y="1257095"/>
          <a:ext cx="1722141" cy="1033284"/>
        </a:xfrm>
        <a:prstGeom prst="rect">
          <a:avLst/>
        </a:prstGeom>
      </dgm:spPr>
    </dgm:pt>
    <dgm:pt modelId="{783A83DA-A8A6-4733-A9F5-A1D13CCA5A00}" type="pres">
      <dgm:prSet presAssocID="{01CCF829-CA6E-4AB2-8148-D5D7A967AFAA}" presName="sibTrans" presStyleCnt="0"/>
      <dgm:spPr/>
    </dgm:pt>
    <dgm:pt modelId="{F48BE738-3846-4FEC-BDE4-184D56A63BD4}" type="pres">
      <dgm:prSet presAssocID="{F8712C83-9F3A-4A01-A84E-AF40496D7A71}" presName="node" presStyleLbl="node1" presStyleIdx="8" presStyleCnt="17">
        <dgm:presLayoutVars>
          <dgm:bulletEnabled val="1"/>
        </dgm:presLayoutVars>
      </dgm:prSet>
      <dgm:spPr>
        <a:xfrm>
          <a:off x="5686246" y="1257095"/>
          <a:ext cx="1722141" cy="1033284"/>
        </a:xfrm>
        <a:prstGeom prst="rect">
          <a:avLst/>
        </a:prstGeom>
      </dgm:spPr>
    </dgm:pt>
    <dgm:pt modelId="{3E82E241-98DC-453C-940C-C15FB77E4B2E}" type="pres">
      <dgm:prSet presAssocID="{5B19A978-8599-40E8-BEFB-6D027E2B428F}" presName="sibTrans" presStyleCnt="0"/>
      <dgm:spPr/>
    </dgm:pt>
    <dgm:pt modelId="{A461FF0C-9D34-4D20-BE83-E3E46851F575}" type="pres">
      <dgm:prSet presAssocID="{A3293BB8-0AA4-446D-B4B4-2F9BE91D8735}" presName="node" presStyleLbl="node1" presStyleIdx="9" presStyleCnt="17">
        <dgm:presLayoutVars>
          <dgm:bulletEnabled val="1"/>
        </dgm:presLayoutVars>
      </dgm:prSet>
      <dgm:spPr/>
    </dgm:pt>
    <dgm:pt modelId="{85659ADA-AC4F-47D1-B0B5-F54A6CFBB4CE}" type="pres">
      <dgm:prSet presAssocID="{C35153B9-63A9-44A6-90D3-85F909457247}" presName="sibTrans" presStyleCnt="0"/>
      <dgm:spPr/>
    </dgm:pt>
    <dgm:pt modelId="{7E8195C4-038E-4942-BDF2-00ECFD759C35}" type="pres">
      <dgm:prSet presAssocID="{652804EB-FDD8-417A-80A5-810AB1135CB9}" presName="node" presStyleLbl="node1" presStyleIdx="10" presStyleCnt="17">
        <dgm:presLayoutVars>
          <dgm:bulletEnabled val="1"/>
        </dgm:presLayoutVars>
      </dgm:prSet>
      <dgm:spPr/>
    </dgm:pt>
    <dgm:pt modelId="{5D9CA676-FE2E-45EB-A2DE-AE11F4B8B3A9}" type="pres">
      <dgm:prSet presAssocID="{4C3C04CD-44FA-4CD2-8A27-1BB9A5654D7D}" presName="sibTrans" presStyleCnt="0"/>
      <dgm:spPr/>
    </dgm:pt>
    <dgm:pt modelId="{B5CCA889-F215-4679-9283-9413D09A9502}" type="pres">
      <dgm:prSet presAssocID="{F651A999-EA68-4AF1-9B7D-480CC43CA762}" presName="node" presStyleLbl="node1" presStyleIdx="11" presStyleCnt="17">
        <dgm:presLayoutVars>
          <dgm:bulletEnabled val="1"/>
        </dgm:presLayoutVars>
      </dgm:prSet>
      <dgm:spPr/>
    </dgm:pt>
    <dgm:pt modelId="{8426CD0B-A521-47F9-AC1B-F04CCC771C75}" type="pres">
      <dgm:prSet presAssocID="{56E09BB9-C295-4568-8DB4-ACF1B65AB480}" presName="sibTrans" presStyleCnt="0"/>
      <dgm:spPr/>
    </dgm:pt>
    <dgm:pt modelId="{28F72287-A148-4D43-8E24-0658B174D2E5}" type="pres">
      <dgm:prSet presAssocID="{AF436490-A85B-4100-A318-3BFDEB88264C}" presName="node" presStyleLbl="node1" presStyleIdx="12" presStyleCnt="17">
        <dgm:presLayoutVars>
          <dgm:bulletEnabled val="1"/>
        </dgm:presLayoutVars>
      </dgm:prSet>
      <dgm:spPr/>
    </dgm:pt>
    <dgm:pt modelId="{4AEEEA90-90AF-4AD6-B10F-F0B921D447F8}" type="pres">
      <dgm:prSet presAssocID="{0E64997F-FAEB-4C2D-B60D-A2249EC62A92}" presName="sibTrans" presStyleCnt="0"/>
      <dgm:spPr/>
    </dgm:pt>
    <dgm:pt modelId="{E1F53C34-D8F6-4632-BB6A-FACCD4133C22}" type="pres">
      <dgm:prSet presAssocID="{78744C14-6AD0-4F9E-94DD-CD1776497D13}" presName="node" presStyleLbl="node1" presStyleIdx="13" presStyleCnt="17">
        <dgm:presLayoutVars>
          <dgm:bulletEnabled val="1"/>
        </dgm:presLayoutVars>
      </dgm:prSet>
      <dgm:spPr/>
    </dgm:pt>
    <dgm:pt modelId="{3737491F-3E42-4DC8-A0BC-F5C7589B99C0}" type="pres">
      <dgm:prSet presAssocID="{4E472E5E-47B7-4A26-B152-D2EC43215CC1}" presName="sibTrans" presStyleCnt="0"/>
      <dgm:spPr/>
    </dgm:pt>
    <dgm:pt modelId="{589B9B4D-2AB4-4593-AF92-3B2FF5D6314A}" type="pres">
      <dgm:prSet presAssocID="{94A2F77E-9E36-4519-AD7A-B8D1004AD659}" presName="node" presStyleLbl="node1" presStyleIdx="14" presStyleCnt="17">
        <dgm:presLayoutVars>
          <dgm:bulletEnabled val="1"/>
        </dgm:presLayoutVars>
      </dgm:prSet>
      <dgm:spPr/>
    </dgm:pt>
    <dgm:pt modelId="{2276164E-4611-47B6-BAE5-8D4CAB44A0C1}" type="pres">
      <dgm:prSet presAssocID="{2711439B-F1AA-4C84-9542-FA1C117E9E53}" presName="sibTrans" presStyleCnt="0"/>
      <dgm:spPr/>
    </dgm:pt>
    <dgm:pt modelId="{43A31A2E-D665-4452-9EE5-1CEFFA3A57E5}" type="pres">
      <dgm:prSet presAssocID="{B182DC89-3D42-4016-B534-CC41FDB8E892}" presName="node" presStyleLbl="node1" presStyleIdx="15" presStyleCnt="17">
        <dgm:presLayoutVars>
          <dgm:bulletEnabled val="1"/>
        </dgm:presLayoutVars>
      </dgm:prSet>
      <dgm:spPr/>
    </dgm:pt>
    <dgm:pt modelId="{FDC9F261-5FFC-418A-B827-AEF90E123BAD}" type="pres">
      <dgm:prSet presAssocID="{A8818B25-62A9-4AF9-B87E-B506513E278F}" presName="sibTrans" presStyleCnt="0"/>
      <dgm:spPr/>
    </dgm:pt>
    <dgm:pt modelId="{34C6EC05-DBF2-4398-9757-096F82BB18C5}" type="pres">
      <dgm:prSet presAssocID="{8BBB8AE6-BFED-42BB-8AF0-66175AB2947E}" presName="node" presStyleLbl="node1" presStyleIdx="16" presStyleCnt="17">
        <dgm:presLayoutVars>
          <dgm:bulletEnabled val="1"/>
        </dgm:presLayoutVars>
      </dgm:prSet>
      <dgm:spPr/>
    </dgm:pt>
  </dgm:ptLst>
  <dgm:cxnLst>
    <dgm:cxn modelId="{C0158403-2B5B-4C7B-A51E-EFDF7F4DCF52}" srcId="{58D043B3-05EF-4DE5-8466-189651850532}" destId="{F651A999-EA68-4AF1-9B7D-480CC43CA762}" srcOrd="11" destOrd="0" parTransId="{B67DDA11-7D82-413F-A5D0-C776A18A9C38}" sibTransId="{56E09BB9-C295-4568-8DB4-ACF1B65AB480}"/>
    <dgm:cxn modelId="{A599C009-312D-4F9E-B33C-E3D2689E3445}" srcId="{58D043B3-05EF-4DE5-8466-189651850532}" destId="{AF58B69C-2A89-4FF6-9768-94D03A4ED1A5}" srcOrd="3" destOrd="0" parTransId="{E5B8A57C-18F0-4802-B012-E7F120C30500}" sibTransId="{935C38EE-5183-461B-A6BD-FC3D3DAAC1E4}"/>
    <dgm:cxn modelId="{3EDF1F19-073C-4C7F-A3D8-BC6B3849CFF8}" srcId="{58D043B3-05EF-4DE5-8466-189651850532}" destId="{6B3C66F8-F3E6-4BE3-B8F2-A6B61B9B736B}" srcOrd="7" destOrd="0" parTransId="{B72533AD-2516-4928-B957-CA713862A5BF}" sibTransId="{01CCF829-CA6E-4AB2-8148-D5D7A967AFAA}"/>
    <dgm:cxn modelId="{CBBB721D-FE24-4670-8245-3E28EBCD8E27}" srcId="{58D043B3-05EF-4DE5-8466-189651850532}" destId="{50F54196-0F23-4FF3-9736-BB16CED2BF68}" srcOrd="2" destOrd="0" parTransId="{C1B80785-D637-4FC6-80C2-25EE6442DC44}" sibTransId="{6493E5F0-E7E6-4308-947C-97F2BA7EAB24}"/>
    <dgm:cxn modelId="{3527971F-CB63-4485-93B1-694E0B502C2F}" type="presOf" srcId="{94A2F77E-9E36-4519-AD7A-B8D1004AD659}" destId="{589B9B4D-2AB4-4593-AF92-3B2FF5D6314A}" srcOrd="0" destOrd="0" presId="urn:microsoft.com/office/officeart/2005/8/layout/default"/>
    <dgm:cxn modelId="{2422B521-2038-4718-A8C6-08F33A531A87}" srcId="{58D043B3-05EF-4DE5-8466-189651850532}" destId="{5850DC82-315D-45C7-A3D8-6E2B34CB7CC4}" srcOrd="5" destOrd="0" parTransId="{EA153CA4-F4CD-44A5-B583-AF14B9E07847}" sibTransId="{0C8592EF-510A-4E6E-BB31-3D46E79A51FA}"/>
    <dgm:cxn modelId="{4B39E622-AEB6-4D23-82E5-561D104C4BB5}" type="presOf" srcId="{652804EB-FDD8-417A-80A5-810AB1135CB9}" destId="{7E8195C4-038E-4942-BDF2-00ECFD759C35}" srcOrd="0" destOrd="0" presId="urn:microsoft.com/office/officeart/2005/8/layout/default"/>
    <dgm:cxn modelId="{4FCE6027-3E65-4D3F-899E-BFAD99B926C2}" srcId="{58D043B3-05EF-4DE5-8466-189651850532}" destId="{6096404B-ED75-4F9A-AA60-44E2A4BBD316}" srcOrd="1" destOrd="0" parTransId="{B3454375-9E10-45D9-924A-BF09A68EDFB0}" sibTransId="{4D45B383-D7F7-46A9-8D78-1C66279F31D0}"/>
    <dgm:cxn modelId="{447DB427-6DC9-45A9-BC78-9F6271B00FEA}" type="presOf" srcId="{6096404B-ED75-4F9A-AA60-44E2A4BBD316}" destId="{C9E015C5-E596-4AAB-B6B3-AF21C1E5B602}" srcOrd="0" destOrd="0" presId="urn:microsoft.com/office/officeart/2005/8/layout/default"/>
    <dgm:cxn modelId="{961ED027-ACF5-4DD4-AA32-2E774887553E}" srcId="{58D043B3-05EF-4DE5-8466-189651850532}" destId="{64440862-E642-4369-9813-46B841A7C33A}" srcOrd="4" destOrd="0" parTransId="{DD1C423C-8A10-491E-B1BC-C9CF655954FA}" sibTransId="{B8D0DB9B-7E1E-4445-87C3-4EC632D91EDC}"/>
    <dgm:cxn modelId="{C70A1A2A-B6AE-4D96-AF7F-09F8006AEC1E}" type="presOf" srcId="{AF58B69C-2A89-4FF6-9768-94D03A4ED1A5}" destId="{7CDA1CE3-4B98-490F-8E49-AB958FCD56D8}" srcOrd="0" destOrd="0" presId="urn:microsoft.com/office/officeart/2005/8/layout/default"/>
    <dgm:cxn modelId="{F4ECD92C-1520-4CBA-8EC3-17FBB51532E8}" type="presOf" srcId="{5850DC82-315D-45C7-A3D8-6E2B34CB7CC4}" destId="{F1D49C96-CC78-4F8B-B153-283C8EE4324D}" srcOrd="0" destOrd="0" presId="urn:microsoft.com/office/officeart/2005/8/layout/default"/>
    <dgm:cxn modelId="{42E2D12E-F1DA-437F-8A6F-04FBEF86EBC4}" srcId="{58D043B3-05EF-4DE5-8466-189651850532}" destId="{551C7B9B-6BAD-4DF9-B312-37AC5EB1D9A4}" srcOrd="0" destOrd="0" parTransId="{31B51192-1F7C-46E4-8AEB-3D82AEA42A72}" sibTransId="{F4055C32-06BE-4A3E-B6C6-20474D91436B}"/>
    <dgm:cxn modelId="{E0245C3C-9ECD-4732-BA07-E7091DECE1AB}" srcId="{58D043B3-05EF-4DE5-8466-189651850532}" destId="{F8712C83-9F3A-4A01-A84E-AF40496D7A71}" srcOrd="8" destOrd="0" parTransId="{DBBA026D-42FA-4056-9F47-95BED91FB156}" sibTransId="{5B19A978-8599-40E8-BEFB-6D027E2B428F}"/>
    <dgm:cxn modelId="{715EAF61-52F6-4B83-8395-16E734B619DF}" type="presOf" srcId="{A3293BB8-0AA4-446D-B4B4-2F9BE91D8735}" destId="{A461FF0C-9D34-4D20-BE83-E3E46851F575}" srcOrd="0" destOrd="0" presId="urn:microsoft.com/office/officeart/2005/8/layout/default"/>
    <dgm:cxn modelId="{DA4D2D47-565B-4B83-9D55-E5C0343F2134}" type="presOf" srcId="{F8712C83-9F3A-4A01-A84E-AF40496D7A71}" destId="{F48BE738-3846-4FEC-BDE4-184D56A63BD4}" srcOrd="0" destOrd="0" presId="urn:microsoft.com/office/officeart/2005/8/layout/default"/>
    <dgm:cxn modelId="{63B69567-0086-4E83-80AB-833BADD67E28}" type="presOf" srcId="{78744C14-6AD0-4F9E-94DD-CD1776497D13}" destId="{E1F53C34-D8F6-4632-BB6A-FACCD4133C22}" srcOrd="0" destOrd="0" presId="urn:microsoft.com/office/officeart/2005/8/layout/default"/>
    <dgm:cxn modelId="{D685CC47-40D5-4C88-A012-D63345A6EFD3}" type="presOf" srcId="{6B3C66F8-F3E6-4BE3-B8F2-A6B61B9B736B}" destId="{6200E0CD-100A-4823-8F55-FF6E96636953}" srcOrd="0" destOrd="0" presId="urn:microsoft.com/office/officeart/2005/8/layout/default"/>
    <dgm:cxn modelId="{2445C849-2F23-423A-B173-E1CE0F9D4F8A}" type="presOf" srcId="{50F54196-0F23-4FF3-9736-BB16CED2BF68}" destId="{B3B06CFE-4EB7-4A40-84B1-7F3EB939E2BA}" srcOrd="0" destOrd="0" presId="urn:microsoft.com/office/officeart/2005/8/layout/default"/>
    <dgm:cxn modelId="{CB664750-CCCD-4FD1-AE14-DA4F5C2E5238}" type="presOf" srcId="{AF436490-A85B-4100-A318-3BFDEB88264C}" destId="{28F72287-A148-4D43-8E24-0658B174D2E5}" srcOrd="0" destOrd="0" presId="urn:microsoft.com/office/officeart/2005/8/layout/default"/>
    <dgm:cxn modelId="{5BED0452-DDFE-4B96-B8F0-78332B315A5B}" srcId="{58D043B3-05EF-4DE5-8466-189651850532}" destId="{78744C14-6AD0-4F9E-94DD-CD1776497D13}" srcOrd="13" destOrd="0" parTransId="{C5E32635-B738-49C6-8547-55EABE84B4A3}" sibTransId="{4E472E5E-47B7-4A26-B152-D2EC43215CC1}"/>
    <dgm:cxn modelId="{312DC354-BF8C-4C0B-A8DC-795C6124FD35}" type="presOf" srcId="{B182DC89-3D42-4016-B534-CC41FDB8E892}" destId="{43A31A2E-D665-4452-9EE5-1CEFFA3A57E5}" srcOrd="0" destOrd="0" presId="urn:microsoft.com/office/officeart/2005/8/layout/default"/>
    <dgm:cxn modelId="{5A8EFB59-60C7-46B2-B456-CB9AFDA15011}" type="presOf" srcId="{F651A999-EA68-4AF1-9B7D-480CC43CA762}" destId="{B5CCA889-F215-4679-9283-9413D09A9502}" srcOrd="0" destOrd="0" presId="urn:microsoft.com/office/officeart/2005/8/layout/default"/>
    <dgm:cxn modelId="{DB80D385-E4AD-41E5-81EE-58A7FB92380E}" type="presOf" srcId="{58D043B3-05EF-4DE5-8466-189651850532}" destId="{10FFE65C-6A5A-4BF7-8AFF-0E7ADC4655DB}" srcOrd="0" destOrd="0" presId="urn:microsoft.com/office/officeart/2005/8/layout/default"/>
    <dgm:cxn modelId="{73116C90-32C2-44FE-9F46-DB3C33AFE006}" srcId="{58D043B3-05EF-4DE5-8466-189651850532}" destId="{AF436490-A85B-4100-A318-3BFDEB88264C}" srcOrd="12" destOrd="0" parTransId="{C8E2EE68-43EA-415B-8BA8-84C24246F543}" sibTransId="{0E64997F-FAEB-4C2D-B60D-A2249EC62A92}"/>
    <dgm:cxn modelId="{43684096-CFE5-4036-8D29-04CCE6DC6452}" type="presOf" srcId="{8BBB8AE6-BFED-42BB-8AF0-66175AB2947E}" destId="{34C6EC05-DBF2-4398-9757-096F82BB18C5}" srcOrd="0" destOrd="0" presId="urn:microsoft.com/office/officeart/2005/8/layout/default"/>
    <dgm:cxn modelId="{1E890499-E6AE-4CEA-A00C-CE39167C7D1F}" type="presOf" srcId="{F10217F2-910B-482B-8F66-4A4F0C1DDCBE}" destId="{DBBBE5E5-3335-4C56-87E4-A3C7E56A0A61}" srcOrd="0" destOrd="0" presId="urn:microsoft.com/office/officeart/2005/8/layout/default"/>
    <dgm:cxn modelId="{1E043C9D-D6C9-4E00-8E07-9375C25743CD}" srcId="{58D043B3-05EF-4DE5-8466-189651850532}" destId="{652804EB-FDD8-417A-80A5-810AB1135CB9}" srcOrd="10" destOrd="0" parTransId="{F94313E4-0285-432D-8D8C-CDD8B35CB494}" sibTransId="{4C3C04CD-44FA-4CD2-8A27-1BB9A5654D7D}"/>
    <dgm:cxn modelId="{FE5C7CA7-5752-4641-A6DA-17FA550AF604}" srcId="{58D043B3-05EF-4DE5-8466-189651850532}" destId="{A3293BB8-0AA4-446D-B4B4-2F9BE91D8735}" srcOrd="9" destOrd="0" parTransId="{00726FF2-DFFC-419D-AF8A-BC48AE9611DC}" sibTransId="{C35153B9-63A9-44A6-90D3-85F909457247}"/>
    <dgm:cxn modelId="{D3BCC2B7-456D-4AA7-A1C6-F6594DA64C6B}" srcId="{58D043B3-05EF-4DE5-8466-189651850532}" destId="{F10217F2-910B-482B-8F66-4A4F0C1DDCBE}" srcOrd="6" destOrd="0" parTransId="{4CCBC902-016A-497F-B04D-9AD2E521A8B5}" sibTransId="{3B15D0B4-B91F-4D03-B281-835795DDB086}"/>
    <dgm:cxn modelId="{D437E8C9-3260-4D95-93D1-5FB94CEBA3E2}" srcId="{58D043B3-05EF-4DE5-8466-189651850532}" destId="{94A2F77E-9E36-4519-AD7A-B8D1004AD659}" srcOrd="14" destOrd="0" parTransId="{050D4BCD-B871-41C8-8476-DE3CF1142EAA}" sibTransId="{2711439B-F1AA-4C84-9542-FA1C117E9E53}"/>
    <dgm:cxn modelId="{7FB9C4D8-CD75-424B-BAAF-18EA2C58EFB5}" srcId="{58D043B3-05EF-4DE5-8466-189651850532}" destId="{B182DC89-3D42-4016-B534-CC41FDB8E892}" srcOrd="15" destOrd="0" parTransId="{1CC984B7-F80F-4023-AD64-A8EB1EBC0862}" sibTransId="{A8818B25-62A9-4AF9-B87E-B506513E278F}"/>
    <dgm:cxn modelId="{479963DF-3D40-4CED-BB8D-1EE7BD639D31}" type="presOf" srcId="{551C7B9B-6BAD-4DF9-B312-37AC5EB1D9A4}" destId="{110CB3FA-E924-4BCB-8CA5-696C813924E0}" srcOrd="0" destOrd="0" presId="urn:microsoft.com/office/officeart/2005/8/layout/default"/>
    <dgm:cxn modelId="{C7EFCFEB-5ED0-4890-9C1B-AFE3A1C70633}" type="presOf" srcId="{64440862-E642-4369-9813-46B841A7C33A}" destId="{062B6B4F-4E30-4DEA-888D-FCCFAB7AA487}" srcOrd="0" destOrd="0" presId="urn:microsoft.com/office/officeart/2005/8/layout/default"/>
    <dgm:cxn modelId="{088CE3F5-3C65-4ECC-8E05-56B5819EFC16}" srcId="{58D043B3-05EF-4DE5-8466-189651850532}" destId="{8BBB8AE6-BFED-42BB-8AF0-66175AB2947E}" srcOrd="16" destOrd="0" parTransId="{C7CA9BDA-CF5C-4530-B1BF-60B636ED6A9F}" sibTransId="{5FA80CF7-F7B4-4EE1-82B8-E80D3868E771}"/>
    <dgm:cxn modelId="{B7C78717-F94D-4B77-8EF7-F6A9DF257266}" type="presParOf" srcId="{10FFE65C-6A5A-4BF7-8AFF-0E7ADC4655DB}" destId="{110CB3FA-E924-4BCB-8CA5-696C813924E0}" srcOrd="0" destOrd="0" presId="urn:microsoft.com/office/officeart/2005/8/layout/default"/>
    <dgm:cxn modelId="{35AC763E-CC4A-4D1B-ACD3-E0B59AC99D6F}" type="presParOf" srcId="{10FFE65C-6A5A-4BF7-8AFF-0E7ADC4655DB}" destId="{351C3B5C-34A0-4F66-99A0-53E07397B33A}" srcOrd="1" destOrd="0" presId="urn:microsoft.com/office/officeart/2005/8/layout/default"/>
    <dgm:cxn modelId="{BF83D307-07F0-4F07-83A8-8EDB7B7B056C}" type="presParOf" srcId="{10FFE65C-6A5A-4BF7-8AFF-0E7ADC4655DB}" destId="{C9E015C5-E596-4AAB-B6B3-AF21C1E5B602}" srcOrd="2" destOrd="0" presId="urn:microsoft.com/office/officeart/2005/8/layout/default"/>
    <dgm:cxn modelId="{66AFEB30-A26A-4721-BE3A-764E27765A02}" type="presParOf" srcId="{10FFE65C-6A5A-4BF7-8AFF-0E7ADC4655DB}" destId="{4C8CC3A2-CEB3-4737-9B2C-E27B56DF1E4C}" srcOrd="3" destOrd="0" presId="urn:microsoft.com/office/officeart/2005/8/layout/default"/>
    <dgm:cxn modelId="{8DF6DAF9-CE9C-4227-B0F4-DEAF643870C3}" type="presParOf" srcId="{10FFE65C-6A5A-4BF7-8AFF-0E7ADC4655DB}" destId="{B3B06CFE-4EB7-4A40-84B1-7F3EB939E2BA}" srcOrd="4" destOrd="0" presId="urn:microsoft.com/office/officeart/2005/8/layout/default"/>
    <dgm:cxn modelId="{4A21AAF2-4DD7-475F-BF75-988E28B1E2F7}" type="presParOf" srcId="{10FFE65C-6A5A-4BF7-8AFF-0E7ADC4655DB}" destId="{150AF8F2-1847-44AA-AC33-6165F9C7F966}" srcOrd="5" destOrd="0" presId="urn:microsoft.com/office/officeart/2005/8/layout/default"/>
    <dgm:cxn modelId="{8DE9967F-1C8D-40D2-AB7F-26229F051256}" type="presParOf" srcId="{10FFE65C-6A5A-4BF7-8AFF-0E7ADC4655DB}" destId="{7CDA1CE3-4B98-490F-8E49-AB958FCD56D8}" srcOrd="6" destOrd="0" presId="urn:microsoft.com/office/officeart/2005/8/layout/default"/>
    <dgm:cxn modelId="{301434E0-9CD8-4949-B11D-BB6AD7FFF475}" type="presParOf" srcId="{10FFE65C-6A5A-4BF7-8AFF-0E7ADC4655DB}" destId="{B31E27FF-E212-415C-AEDE-1A509DA64B0A}" srcOrd="7" destOrd="0" presId="urn:microsoft.com/office/officeart/2005/8/layout/default"/>
    <dgm:cxn modelId="{C08839C5-657C-4C25-9E00-170F14ED9265}" type="presParOf" srcId="{10FFE65C-6A5A-4BF7-8AFF-0E7ADC4655DB}" destId="{062B6B4F-4E30-4DEA-888D-FCCFAB7AA487}" srcOrd="8" destOrd="0" presId="urn:microsoft.com/office/officeart/2005/8/layout/default"/>
    <dgm:cxn modelId="{185B0A61-C410-4648-ADCD-367189E2DAB9}" type="presParOf" srcId="{10FFE65C-6A5A-4BF7-8AFF-0E7ADC4655DB}" destId="{A8BBAB1C-AB2E-426E-ABF9-DDD9B96ADBA2}" srcOrd="9" destOrd="0" presId="urn:microsoft.com/office/officeart/2005/8/layout/default"/>
    <dgm:cxn modelId="{F94CD8A9-300D-4997-BA66-69AF9433EA7C}" type="presParOf" srcId="{10FFE65C-6A5A-4BF7-8AFF-0E7ADC4655DB}" destId="{F1D49C96-CC78-4F8B-B153-283C8EE4324D}" srcOrd="10" destOrd="0" presId="urn:microsoft.com/office/officeart/2005/8/layout/default"/>
    <dgm:cxn modelId="{30F9631F-4D5E-4360-9301-C4069B805557}" type="presParOf" srcId="{10FFE65C-6A5A-4BF7-8AFF-0E7ADC4655DB}" destId="{BFA27998-4B22-410D-967B-7D875A2449EF}" srcOrd="11" destOrd="0" presId="urn:microsoft.com/office/officeart/2005/8/layout/default"/>
    <dgm:cxn modelId="{6528C21D-75DB-4741-8062-2D3B4D720A46}" type="presParOf" srcId="{10FFE65C-6A5A-4BF7-8AFF-0E7ADC4655DB}" destId="{DBBBE5E5-3335-4C56-87E4-A3C7E56A0A61}" srcOrd="12" destOrd="0" presId="urn:microsoft.com/office/officeart/2005/8/layout/default"/>
    <dgm:cxn modelId="{C724F37E-5BE1-4DEC-AF86-A22390A7E5DE}" type="presParOf" srcId="{10FFE65C-6A5A-4BF7-8AFF-0E7ADC4655DB}" destId="{1258153F-88E3-4A7D-AE3C-1A8D4DFF3016}" srcOrd="13" destOrd="0" presId="urn:microsoft.com/office/officeart/2005/8/layout/default"/>
    <dgm:cxn modelId="{5FB92317-3748-4BF5-AF54-7AA2CB54A698}" type="presParOf" srcId="{10FFE65C-6A5A-4BF7-8AFF-0E7ADC4655DB}" destId="{6200E0CD-100A-4823-8F55-FF6E96636953}" srcOrd="14" destOrd="0" presId="urn:microsoft.com/office/officeart/2005/8/layout/default"/>
    <dgm:cxn modelId="{0AF69640-06C0-4E0F-BB8B-6632D679A3EB}" type="presParOf" srcId="{10FFE65C-6A5A-4BF7-8AFF-0E7ADC4655DB}" destId="{783A83DA-A8A6-4733-A9F5-A1D13CCA5A00}" srcOrd="15" destOrd="0" presId="urn:microsoft.com/office/officeart/2005/8/layout/default"/>
    <dgm:cxn modelId="{C51C43C0-6E0A-483C-A94A-033002A203E1}" type="presParOf" srcId="{10FFE65C-6A5A-4BF7-8AFF-0E7ADC4655DB}" destId="{F48BE738-3846-4FEC-BDE4-184D56A63BD4}" srcOrd="16" destOrd="0" presId="urn:microsoft.com/office/officeart/2005/8/layout/default"/>
    <dgm:cxn modelId="{8C299C3B-5C31-41D6-B53B-A443B54A923B}" type="presParOf" srcId="{10FFE65C-6A5A-4BF7-8AFF-0E7ADC4655DB}" destId="{3E82E241-98DC-453C-940C-C15FB77E4B2E}" srcOrd="17" destOrd="0" presId="urn:microsoft.com/office/officeart/2005/8/layout/default"/>
    <dgm:cxn modelId="{31BC45F0-57A8-4B7A-9535-E5D6FABB7BDB}" type="presParOf" srcId="{10FFE65C-6A5A-4BF7-8AFF-0E7ADC4655DB}" destId="{A461FF0C-9D34-4D20-BE83-E3E46851F575}" srcOrd="18" destOrd="0" presId="urn:microsoft.com/office/officeart/2005/8/layout/default"/>
    <dgm:cxn modelId="{E55818BA-159A-4048-B21B-39CF2DE79FFF}" type="presParOf" srcId="{10FFE65C-6A5A-4BF7-8AFF-0E7ADC4655DB}" destId="{85659ADA-AC4F-47D1-B0B5-F54A6CFBB4CE}" srcOrd="19" destOrd="0" presId="urn:microsoft.com/office/officeart/2005/8/layout/default"/>
    <dgm:cxn modelId="{750D29D5-09DB-40F8-A961-6F299C3306CA}" type="presParOf" srcId="{10FFE65C-6A5A-4BF7-8AFF-0E7ADC4655DB}" destId="{7E8195C4-038E-4942-BDF2-00ECFD759C35}" srcOrd="20" destOrd="0" presId="urn:microsoft.com/office/officeart/2005/8/layout/default"/>
    <dgm:cxn modelId="{B1094EE3-7A1F-465C-86C8-BC0DF3BF1CB2}" type="presParOf" srcId="{10FFE65C-6A5A-4BF7-8AFF-0E7ADC4655DB}" destId="{5D9CA676-FE2E-45EB-A2DE-AE11F4B8B3A9}" srcOrd="21" destOrd="0" presId="urn:microsoft.com/office/officeart/2005/8/layout/default"/>
    <dgm:cxn modelId="{4D2A6833-356B-430E-AF5F-9A640113E542}" type="presParOf" srcId="{10FFE65C-6A5A-4BF7-8AFF-0E7ADC4655DB}" destId="{B5CCA889-F215-4679-9283-9413D09A9502}" srcOrd="22" destOrd="0" presId="urn:microsoft.com/office/officeart/2005/8/layout/default"/>
    <dgm:cxn modelId="{F9069114-58B5-4F81-9081-DDC71A801257}" type="presParOf" srcId="{10FFE65C-6A5A-4BF7-8AFF-0E7ADC4655DB}" destId="{8426CD0B-A521-47F9-AC1B-F04CCC771C75}" srcOrd="23" destOrd="0" presId="urn:microsoft.com/office/officeart/2005/8/layout/default"/>
    <dgm:cxn modelId="{0A09FF3E-954F-4724-A842-ED5A64726750}" type="presParOf" srcId="{10FFE65C-6A5A-4BF7-8AFF-0E7ADC4655DB}" destId="{28F72287-A148-4D43-8E24-0658B174D2E5}" srcOrd="24" destOrd="0" presId="urn:microsoft.com/office/officeart/2005/8/layout/default"/>
    <dgm:cxn modelId="{72B4DADC-4B8D-4127-93CA-47BF8D7D4A9D}" type="presParOf" srcId="{10FFE65C-6A5A-4BF7-8AFF-0E7ADC4655DB}" destId="{4AEEEA90-90AF-4AD6-B10F-F0B921D447F8}" srcOrd="25" destOrd="0" presId="urn:microsoft.com/office/officeart/2005/8/layout/default"/>
    <dgm:cxn modelId="{5C1E1A62-662C-43CC-8C25-77A51D418C63}" type="presParOf" srcId="{10FFE65C-6A5A-4BF7-8AFF-0E7ADC4655DB}" destId="{E1F53C34-D8F6-4632-BB6A-FACCD4133C22}" srcOrd="26" destOrd="0" presId="urn:microsoft.com/office/officeart/2005/8/layout/default"/>
    <dgm:cxn modelId="{C5CC7AB3-5B26-4820-BA93-3DC48EB2BB6E}" type="presParOf" srcId="{10FFE65C-6A5A-4BF7-8AFF-0E7ADC4655DB}" destId="{3737491F-3E42-4DC8-A0BC-F5C7589B99C0}" srcOrd="27" destOrd="0" presId="urn:microsoft.com/office/officeart/2005/8/layout/default"/>
    <dgm:cxn modelId="{6C7C065A-6103-48BB-B7C8-CFA7B696AE26}" type="presParOf" srcId="{10FFE65C-6A5A-4BF7-8AFF-0E7ADC4655DB}" destId="{589B9B4D-2AB4-4593-AF92-3B2FF5D6314A}" srcOrd="28" destOrd="0" presId="urn:microsoft.com/office/officeart/2005/8/layout/default"/>
    <dgm:cxn modelId="{A38D806B-C7CB-4F52-A232-B1BE173C3B53}" type="presParOf" srcId="{10FFE65C-6A5A-4BF7-8AFF-0E7ADC4655DB}" destId="{2276164E-4611-47B6-BAE5-8D4CAB44A0C1}" srcOrd="29" destOrd="0" presId="urn:microsoft.com/office/officeart/2005/8/layout/default"/>
    <dgm:cxn modelId="{0BD16609-6BEE-4EFA-94FC-FDE38877F458}" type="presParOf" srcId="{10FFE65C-6A5A-4BF7-8AFF-0E7ADC4655DB}" destId="{43A31A2E-D665-4452-9EE5-1CEFFA3A57E5}" srcOrd="30" destOrd="0" presId="urn:microsoft.com/office/officeart/2005/8/layout/default"/>
    <dgm:cxn modelId="{5BCB5789-AF74-46AE-A54F-C81CD0B4C7B6}" type="presParOf" srcId="{10FFE65C-6A5A-4BF7-8AFF-0E7ADC4655DB}" destId="{FDC9F261-5FFC-418A-B827-AEF90E123BAD}" srcOrd="31" destOrd="0" presId="urn:microsoft.com/office/officeart/2005/8/layout/default"/>
    <dgm:cxn modelId="{715FB3CF-3374-46B9-837A-27E26C9B6A8A}" type="presParOf" srcId="{10FFE65C-6A5A-4BF7-8AFF-0E7ADC4655DB}" destId="{34C6EC05-DBF2-4398-9757-096F82BB18C5}"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CB3FA-E924-4BCB-8CA5-696C813924E0}">
      <dsp:nvSpPr>
        <dsp:cNvPr id="0" name=""/>
        <dsp:cNvSpPr/>
      </dsp:nvSpPr>
      <dsp:spPr>
        <a:xfrm>
          <a:off x="0" y="876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Gender</a:t>
          </a:r>
        </a:p>
      </dsp:txBody>
      <dsp:txXfrm>
        <a:off x="0" y="8766"/>
        <a:ext cx="1722141" cy="1033284"/>
      </dsp:txXfrm>
    </dsp:sp>
    <dsp:sp modelId="{C9E015C5-E596-4AAB-B6B3-AF21C1E5B602}">
      <dsp:nvSpPr>
        <dsp:cNvPr id="0" name=""/>
        <dsp:cNvSpPr/>
      </dsp:nvSpPr>
      <dsp:spPr>
        <a:xfrm>
          <a:off x="1897536"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Customer Type</a:t>
          </a:r>
        </a:p>
      </dsp:txBody>
      <dsp:txXfrm>
        <a:off x="1897536" y="51596"/>
        <a:ext cx="1722141" cy="1033284"/>
      </dsp:txXfrm>
    </dsp:sp>
    <dsp:sp modelId="{B3B06CFE-4EB7-4A40-84B1-7F3EB939E2BA}">
      <dsp:nvSpPr>
        <dsp:cNvPr id="0" name=""/>
        <dsp:cNvSpPr/>
      </dsp:nvSpPr>
      <dsp:spPr>
        <a:xfrm>
          <a:off x="3791891"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a:t>
          </a:r>
        </a:p>
      </dsp:txBody>
      <dsp:txXfrm>
        <a:off x="3791891" y="51596"/>
        <a:ext cx="1722141" cy="1033284"/>
      </dsp:txXfrm>
    </dsp:sp>
    <dsp:sp modelId="{7CDA1CE3-4B98-490F-8E49-AB958FCD56D8}">
      <dsp:nvSpPr>
        <dsp:cNvPr id="0" name=""/>
        <dsp:cNvSpPr/>
      </dsp:nvSpPr>
      <dsp:spPr>
        <a:xfrm>
          <a:off x="5686246"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Type of Travel</a:t>
          </a:r>
        </a:p>
      </dsp:txBody>
      <dsp:txXfrm>
        <a:off x="5686246" y="51596"/>
        <a:ext cx="1722141" cy="1033284"/>
      </dsp:txXfrm>
    </dsp:sp>
    <dsp:sp modelId="{062B6B4F-4E30-4DEA-888D-FCCFAB7AA487}">
      <dsp:nvSpPr>
        <dsp:cNvPr id="0" name=""/>
        <dsp:cNvSpPr/>
      </dsp:nvSpPr>
      <dsp:spPr>
        <a:xfrm>
          <a:off x="7580602"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Class</a:t>
          </a:r>
        </a:p>
      </dsp:txBody>
      <dsp:txXfrm>
        <a:off x="7580602" y="51596"/>
        <a:ext cx="1722141" cy="1033284"/>
      </dsp:txXfrm>
    </dsp:sp>
    <dsp:sp modelId="{F1D49C96-CC78-4F8B-B153-283C8EE4324D}">
      <dsp:nvSpPr>
        <dsp:cNvPr id="0" name=""/>
        <dsp:cNvSpPr/>
      </dsp:nvSpPr>
      <dsp:spPr>
        <a:xfrm>
          <a:off x="0"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Inflight </a:t>
          </a:r>
          <a:r>
            <a:rPr lang="en-US" sz="1700" kern="1200" dirty="0" err="1">
              <a:solidFill>
                <a:prstClr val="white"/>
              </a:solidFill>
              <a:latin typeface="Calibri" panose="020F0502020204030204"/>
              <a:ea typeface="+mn-ea"/>
              <a:cs typeface="+mn-cs"/>
            </a:rPr>
            <a:t>wifi</a:t>
          </a:r>
          <a:r>
            <a:rPr lang="en-US" sz="1700" kern="1200" dirty="0">
              <a:solidFill>
                <a:prstClr val="white"/>
              </a:solidFill>
              <a:latin typeface="Calibri" panose="020F0502020204030204"/>
              <a:ea typeface="+mn-ea"/>
              <a:cs typeface="+mn-cs"/>
            </a:rPr>
            <a:t> service.</a:t>
          </a:r>
        </a:p>
      </dsp:txBody>
      <dsp:txXfrm>
        <a:off x="0" y="1257095"/>
        <a:ext cx="1722141" cy="1033284"/>
      </dsp:txXfrm>
    </dsp:sp>
    <dsp:sp modelId="{DBBBE5E5-3335-4C56-87E4-A3C7E56A0A61}">
      <dsp:nvSpPr>
        <dsp:cNvPr id="0" name=""/>
        <dsp:cNvSpPr/>
      </dsp:nvSpPr>
      <dsp:spPr>
        <a:xfrm>
          <a:off x="1897536"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Departure/Arrival time convenient</a:t>
          </a:r>
        </a:p>
      </dsp:txBody>
      <dsp:txXfrm>
        <a:off x="1897536" y="1257095"/>
        <a:ext cx="1722141" cy="1033284"/>
      </dsp:txXfrm>
    </dsp:sp>
    <dsp:sp modelId="{6200E0CD-100A-4823-8F55-FF6E96636953}">
      <dsp:nvSpPr>
        <dsp:cNvPr id="0" name=""/>
        <dsp:cNvSpPr/>
      </dsp:nvSpPr>
      <dsp:spPr>
        <a:xfrm>
          <a:off x="3791891"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Ease</a:t>
          </a:r>
          <a:r>
            <a:rPr lang="en-US" sz="1700" kern="1200" dirty="0"/>
            <a:t> of Online </a:t>
          </a:r>
          <a:r>
            <a:rPr lang="en-US" sz="1700" kern="1200" dirty="0">
              <a:solidFill>
                <a:prstClr val="white"/>
              </a:solidFill>
              <a:latin typeface="Calibri" panose="020F0502020204030204"/>
              <a:ea typeface="+mn-ea"/>
              <a:cs typeface="+mn-cs"/>
            </a:rPr>
            <a:t>booking</a:t>
          </a:r>
          <a:r>
            <a:rPr lang="en-US" sz="1700" kern="1200" dirty="0"/>
            <a:t>:</a:t>
          </a:r>
        </a:p>
      </dsp:txBody>
      <dsp:txXfrm>
        <a:off x="3791891" y="1257095"/>
        <a:ext cx="1722141" cy="1033284"/>
      </dsp:txXfrm>
    </dsp:sp>
    <dsp:sp modelId="{F48BE738-3846-4FEC-BDE4-184D56A63BD4}">
      <dsp:nvSpPr>
        <dsp:cNvPr id="0" name=""/>
        <dsp:cNvSpPr/>
      </dsp:nvSpPr>
      <dsp:spPr>
        <a:xfrm>
          <a:off x="5686246"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 Online boarding</a:t>
          </a:r>
        </a:p>
      </dsp:txBody>
      <dsp:txXfrm>
        <a:off x="5686246" y="1257095"/>
        <a:ext cx="1722141" cy="1033284"/>
      </dsp:txXfrm>
    </dsp:sp>
    <dsp:sp modelId="{A461FF0C-9D34-4D20-BE83-E3E46851F575}">
      <dsp:nvSpPr>
        <dsp:cNvPr id="0" name=""/>
        <dsp:cNvSpPr/>
      </dsp:nvSpPr>
      <dsp:spPr>
        <a:xfrm>
          <a:off x="7580602" y="1257095"/>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Seat comfort</a:t>
          </a:r>
        </a:p>
      </dsp:txBody>
      <dsp:txXfrm>
        <a:off x="7580602" y="1257095"/>
        <a:ext cx="1722141" cy="1033284"/>
      </dsp:txXfrm>
    </dsp:sp>
    <dsp:sp modelId="{7E8195C4-038E-4942-BDF2-00ECFD759C35}">
      <dsp:nvSpPr>
        <dsp:cNvPr id="0" name=""/>
        <dsp:cNvSpPr/>
      </dsp:nvSpPr>
      <dsp:spPr>
        <a:xfrm>
          <a:off x="3180"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On-board service</a:t>
          </a:r>
        </a:p>
      </dsp:txBody>
      <dsp:txXfrm>
        <a:off x="3180" y="2462594"/>
        <a:ext cx="1722141" cy="1033284"/>
      </dsp:txXfrm>
    </dsp:sp>
    <dsp:sp modelId="{B5CCA889-F215-4679-9283-9413D09A9502}">
      <dsp:nvSpPr>
        <dsp:cNvPr id="0" name=""/>
        <dsp:cNvSpPr/>
      </dsp:nvSpPr>
      <dsp:spPr>
        <a:xfrm>
          <a:off x="1897536"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Check-in service</a:t>
          </a:r>
        </a:p>
      </dsp:txBody>
      <dsp:txXfrm>
        <a:off x="1897536" y="2462594"/>
        <a:ext cx="1722141" cy="1033284"/>
      </dsp:txXfrm>
    </dsp:sp>
    <dsp:sp modelId="{28F72287-A148-4D43-8E24-0658B174D2E5}">
      <dsp:nvSpPr>
        <dsp:cNvPr id="0" name=""/>
        <dsp:cNvSpPr/>
      </dsp:nvSpPr>
      <dsp:spPr>
        <a:xfrm>
          <a:off x="3791891"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Baggage handling</a:t>
          </a:r>
        </a:p>
      </dsp:txBody>
      <dsp:txXfrm>
        <a:off x="3791891" y="2462594"/>
        <a:ext cx="1722141" cy="1033284"/>
      </dsp:txXfrm>
    </dsp:sp>
    <dsp:sp modelId="{E1F53C34-D8F6-4632-BB6A-FACCD4133C22}">
      <dsp:nvSpPr>
        <dsp:cNvPr id="0" name=""/>
        <dsp:cNvSpPr/>
      </dsp:nvSpPr>
      <dsp:spPr>
        <a:xfrm>
          <a:off x="5686246"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Cleanliness</a:t>
          </a:r>
        </a:p>
      </dsp:txBody>
      <dsp:txXfrm>
        <a:off x="5686246" y="2462594"/>
        <a:ext cx="1722141" cy="1033284"/>
      </dsp:txXfrm>
    </dsp:sp>
    <dsp:sp modelId="{589B9B4D-2AB4-4593-AF92-3B2FF5D6314A}">
      <dsp:nvSpPr>
        <dsp:cNvPr id="0" name=""/>
        <dsp:cNvSpPr/>
      </dsp:nvSpPr>
      <dsp:spPr>
        <a:xfrm>
          <a:off x="7580602"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Departure Delay in Minutes</a:t>
          </a:r>
        </a:p>
      </dsp:txBody>
      <dsp:txXfrm>
        <a:off x="7580602" y="2462594"/>
        <a:ext cx="1722141" cy="1033284"/>
      </dsp:txXfrm>
    </dsp:sp>
    <dsp:sp modelId="{43A31A2E-D665-4452-9EE5-1CEFFA3A57E5}">
      <dsp:nvSpPr>
        <dsp:cNvPr id="0" name=""/>
        <dsp:cNvSpPr/>
      </dsp:nvSpPr>
      <dsp:spPr>
        <a:xfrm>
          <a:off x="2844713" y="3668092"/>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Arrival Delay in Minutes</a:t>
          </a:r>
        </a:p>
      </dsp:txBody>
      <dsp:txXfrm>
        <a:off x="2844713" y="3668092"/>
        <a:ext cx="1722141" cy="1033284"/>
      </dsp:txXfrm>
    </dsp:sp>
    <dsp:sp modelId="{34C6EC05-DBF2-4398-9757-096F82BB18C5}">
      <dsp:nvSpPr>
        <dsp:cNvPr id="0" name=""/>
        <dsp:cNvSpPr/>
      </dsp:nvSpPr>
      <dsp:spPr>
        <a:xfrm>
          <a:off x="4739069" y="3668092"/>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Satisfaction</a:t>
          </a:r>
        </a:p>
      </dsp:txBody>
      <dsp:txXfrm>
        <a:off x="4739069" y="3668092"/>
        <a:ext cx="1722141" cy="10332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C369-BFCA-9298-39AE-C92895D2E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13F39-AF4D-76C3-FFA0-9E75EB2CE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F7A7E-A826-4DB4-8CEC-29C541F11A0D}"/>
              </a:ext>
            </a:extLst>
          </p:cNvPr>
          <p:cNvSpPr>
            <a:spLocks noGrp="1"/>
          </p:cNvSpPr>
          <p:nvPr>
            <p:ph type="dt" sz="half" idx="10"/>
          </p:nvPr>
        </p:nvSpPr>
        <p:spPr/>
        <p:txBody>
          <a:bodyPr/>
          <a:lstStyle/>
          <a:p>
            <a:pPr algn="r"/>
            <a:fld id="{3F9AFA87-1417-4992-ABD9-27C3BC8CC883}" type="datetimeFigureOut">
              <a:rPr lang="en-US" smtClean="0"/>
              <a:pPr algn="r"/>
              <a:t>5/7/2023</a:t>
            </a:fld>
            <a:endParaRPr lang="en-US" dirty="0"/>
          </a:p>
        </p:txBody>
      </p:sp>
      <p:sp>
        <p:nvSpPr>
          <p:cNvPr id="5" name="Footer Placeholder 4">
            <a:extLst>
              <a:ext uri="{FF2B5EF4-FFF2-40B4-BE49-F238E27FC236}">
                <a16:creationId xmlns:a16="http://schemas.microsoft.com/office/drawing/2014/main" id="{1DCFF919-F706-47DF-5007-42B4B68D7B82}"/>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C1F1BDF-9E9C-28CB-DBB7-96188FAC89F7}"/>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5487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FC6-A77B-9F54-C0FC-01D63DE55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C1BFE-16AB-FB6B-B12A-260DC5A04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E0B-3833-7829-A61C-37BC704101DF}"/>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092C3ED5-A711-2F1C-4BF0-EC3969B7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6B3A9-063D-F2E0-4122-03FBB8364DF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192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607922-5CD6-614A-925F-675757F7D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91B5F2-1F36-D7E0-14E4-189667217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92BF3-4579-BFAA-F759-C7C69587B674}"/>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58887E1C-6FB4-D0D2-2904-B36417953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8F3D6-89D0-4C50-33DC-902C1531121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1965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730F-94E4-9C66-815B-55DDDE572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25E73-F5D2-0CD2-C472-2D34EB79F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B9848-B75A-3B28-155B-32FE1B96E3C7}"/>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065C7086-52F5-5A69-7B6B-1D2D0B625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C4E22-2B43-1843-C923-60964A3704C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3762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2DA-979B-5AF1-CA7E-13D517FD0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E623-1D5C-FBA4-7C64-942F7FF15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4AF967-7E43-38FA-2C05-F6A11864F3CE}"/>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59C55F9C-E4B5-6AC4-6CF9-1CC666031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A6ECF-E14A-E117-0C8C-BD1C2313187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84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1630-7C9E-DB6E-E233-911F9A0A4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5E199-6176-CA90-404B-344930A669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FD87F-96EF-E024-1592-634DE207B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47800-2577-0A1B-C378-92F805A46995}"/>
              </a:ext>
            </a:extLst>
          </p:cNvPr>
          <p:cNvSpPr>
            <a:spLocks noGrp="1"/>
          </p:cNvSpPr>
          <p:nvPr>
            <p:ph type="dt" sz="half" idx="10"/>
          </p:nvPr>
        </p:nvSpPr>
        <p:spPr/>
        <p:txBody>
          <a:bodyPr/>
          <a:lstStyle/>
          <a:p>
            <a:fld id="{3F9AFA87-1417-4992-ABD9-27C3BC8CC883}" type="datetimeFigureOut">
              <a:rPr lang="en-US" smtClean="0"/>
              <a:t>5/7/2023</a:t>
            </a:fld>
            <a:endParaRPr lang="en-US" dirty="0"/>
          </a:p>
        </p:txBody>
      </p:sp>
      <p:sp>
        <p:nvSpPr>
          <p:cNvPr id="6" name="Footer Placeholder 5">
            <a:extLst>
              <a:ext uri="{FF2B5EF4-FFF2-40B4-BE49-F238E27FC236}">
                <a16:creationId xmlns:a16="http://schemas.microsoft.com/office/drawing/2014/main" id="{5D621AF6-AA15-5BC6-525E-268CE387CF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32A3DE-3346-68C9-57E4-34D3E1C7C9A6}"/>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61983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A09C-21FA-9A40-417B-A4B8818A5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4B890-9F57-0F02-7B20-A5B901BBC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4408F-D3AD-2CB9-4D85-246A7AB7F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4D294-D380-4C56-1AAA-55FED2765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F664C-2E15-A21E-5379-73B824539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DA1816-4D3A-3775-712C-AF42FCCD190B}"/>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8" name="Footer Placeholder 7">
            <a:extLst>
              <a:ext uri="{FF2B5EF4-FFF2-40B4-BE49-F238E27FC236}">
                <a16:creationId xmlns:a16="http://schemas.microsoft.com/office/drawing/2014/main" id="{1685E104-B875-EB19-2B1C-C182575EC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37F05-2FF2-D94F-B886-E43A7AC8AE8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3097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67B6-4554-F87B-AA2E-39026B9F9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F4B3F-EB07-9272-659B-5AB5B9A19951}"/>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4" name="Footer Placeholder 3">
            <a:extLst>
              <a:ext uri="{FF2B5EF4-FFF2-40B4-BE49-F238E27FC236}">
                <a16:creationId xmlns:a16="http://schemas.microsoft.com/office/drawing/2014/main" id="{C46334B5-84F4-B615-9CAA-4AE14F0F1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9EDAE-BF18-EF2C-B43D-FE55D5860A1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126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BDA1C-C01B-6FDA-B98D-4EF2D4E3B9C8}"/>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3" name="Footer Placeholder 2">
            <a:extLst>
              <a:ext uri="{FF2B5EF4-FFF2-40B4-BE49-F238E27FC236}">
                <a16:creationId xmlns:a16="http://schemas.microsoft.com/office/drawing/2014/main" id="{DF6C9EAC-6A56-D02A-EFE8-23B7C001D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61AB7-5E4A-1194-AF0E-D50DC00D0D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5953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D288-5474-22C9-BAF7-5892F8215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7811B-1EB8-DCE0-294D-9DA8CBF5A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8C870-C86D-35A8-B7FD-D87534D0B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138DA-5FDC-F01A-B014-107811FE5E48}"/>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6" name="Footer Placeholder 5">
            <a:extLst>
              <a:ext uri="{FF2B5EF4-FFF2-40B4-BE49-F238E27FC236}">
                <a16:creationId xmlns:a16="http://schemas.microsoft.com/office/drawing/2014/main" id="{DC74E41C-72E5-52B2-33E4-DD7547D98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30FCD-5FAE-11B5-8DC4-1F4B2E4F451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9258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A1EC-7985-4C6D-5E63-159198255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F6B69E-DA6A-C3F9-9FE0-412769948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DA8F15-9F1C-92F2-64C0-176E5FACE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BA6C-8A3E-62A0-1873-AF4B9A80846D}"/>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6" name="Footer Placeholder 5">
            <a:extLst>
              <a:ext uri="{FF2B5EF4-FFF2-40B4-BE49-F238E27FC236}">
                <a16:creationId xmlns:a16="http://schemas.microsoft.com/office/drawing/2014/main" id="{B9769928-B348-5D04-4220-18BBD3B65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C2846-F5D2-CCF6-21D3-AA0E043A525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3393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17D01-53A1-C340-7F1D-8247C44EB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996283-CE1E-77B5-5B81-05D221C17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FE03E-28AB-7BE7-916A-F47B9C26F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5/7/2023</a:t>
            </a:fld>
            <a:endParaRPr lang="en-US" dirty="0"/>
          </a:p>
        </p:txBody>
      </p:sp>
      <p:sp>
        <p:nvSpPr>
          <p:cNvPr id="5" name="Footer Placeholder 4">
            <a:extLst>
              <a:ext uri="{FF2B5EF4-FFF2-40B4-BE49-F238E27FC236}">
                <a16:creationId xmlns:a16="http://schemas.microsoft.com/office/drawing/2014/main" id="{B82D808F-60C4-479E-BA4E-29B6426BE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C2E6145F-1A7D-773E-784F-F94DA42CF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4577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wing of an airplane in the sky&#10;&#10;Description automatically generated with low confidence">
            <a:extLst>
              <a:ext uri="{FF2B5EF4-FFF2-40B4-BE49-F238E27FC236}">
                <a16:creationId xmlns:a16="http://schemas.microsoft.com/office/drawing/2014/main" id="{225F5E5D-ECB9-7AC7-E35E-1E18780E30C0}"/>
              </a:ext>
            </a:extLst>
          </p:cNvPr>
          <p:cNvPicPr>
            <a:picLocks noChangeAspect="1"/>
          </p:cNvPicPr>
          <p:nvPr/>
        </p:nvPicPr>
        <p:blipFill rotWithShape="1">
          <a:blip r:embed="rId2">
            <a:extLst>
              <a:ext uri="{28A0092B-C50C-407E-A947-70E740481C1C}">
                <a14:useLocalDpi xmlns:a14="http://schemas.microsoft.com/office/drawing/2010/main" val="0"/>
              </a:ext>
            </a:extLst>
          </a:blip>
          <a:srcRect t="8149" b="16851"/>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83BA1B0A-A6FE-0C65-7309-9B7D1A32656C}"/>
              </a:ext>
            </a:extLst>
          </p:cNvPr>
          <p:cNvSpPr>
            <a:spLocks noGrp="1"/>
          </p:cNvSpPr>
          <p:nvPr>
            <p:ph type="title"/>
          </p:nvPr>
        </p:nvSpPr>
        <p:spPr>
          <a:xfrm>
            <a:off x="6094476" y="4652050"/>
            <a:ext cx="5552090" cy="1336081"/>
          </a:xfrm>
        </p:spPr>
        <p:txBody>
          <a:bodyPr anchor="b">
            <a:normAutofit fontScale="90000"/>
          </a:bodyPr>
          <a:lstStyle/>
          <a:p>
            <a:r>
              <a:rPr lang="en-US" sz="8000" b="1" dirty="0">
                <a:solidFill>
                  <a:srgbClr val="6C0000"/>
                </a:solidFill>
                <a:latin typeface="Aldhabi" panose="01000000000000000000" pitchFamily="2" charset="-78"/>
                <a:cs typeface="Aldhabi" panose="01000000000000000000" pitchFamily="2" charset="-78"/>
              </a:rPr>
              <a:t>Airline Passengers</a:t>
            </a:r>
            <a:br>
              <a:rPr lang="en-US" sz="8000" b="1" dirty="0">
                <a:solidFill>
                  <a:srgbClr val="6C0000"/>
                </a:solidFill>
                <a:latin typeface="Aldhabi" panose="01000000000000000000" pitchFamily="2" charset="-78"/>
                <a:cs typeface="Aldhabi" panose="01000000000000000000" pitchFamily="2" charset="-78"/>
              </a:rPr>
            </a:br>
            <a:r>
              <a:rPr lang="en-US" sz="8000" b="1" dirty="0">
                <a:solidFill>
                  <a:srgbClr val="6C0000"/>
                </a:solidFill>
                <a:latin typeface="Aldhabi" panose="01000000000000000000" pitchFamily="2" charset="-78"/>
                <a:cs typeface="Aldhabi" panose="01000000000000000000" pitchFamily="2" charset="-78"/>
              </a:rPr>
              <a:t>Satisfaction</a:t>
            </a:r>
            <a:br>
              <a:rPr lang="en-US" sz="2400" dirty="0"/>
            </a:br>
            <a:endParaRPr lang="en-US" sz="5400" b="1" dirty="0">
              <a:solidFill>
                <a:srgbClr val="6C0000"/>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2E4A4FC2-7120-CF93-A7D8-96FE9E761ED1}"/>
              </a:ext>
            </a:extLst>
          </p:cNvPr>
          <p:cNvSpPr>
            <a:spLocks noGrp="1"/>
          </p:cNvSpPr>
          <p:nvPr>
            <p:ph idx="1"/>
          </p:nvPr>
        </p:nvSpPr>
        <p:spPr>
          <a:xfrm>
            <a:off x="6094477" y="5645109"/>
            <a:ext cx="5552089" cy="1647825"/>
          </a:xfrm>
        </p:spPr>
        <p:txBody>
          <a:bodyPr>
            <a:normAutofit/>
          </a:bodyPr>
          <a:lstStyle/>
          <a:p>
            <a:pPr marL="0" indent="0" algn="l">
              <a:lnSpc>
                <a:spcPct val="107000"/>
              </a:lnSpc>
              <a:spcBef>
                <a:spcPts val="0"/>
              </a:spcBef>
              <a:spcAft>
                <a:spcPts val="800"/>
              </a:spcAft>
              <a:buNone/>
            </a:pPr>
            <a:r>
              <a:rPr lang="en-US" sz="1600" kern="100" dirty="0">
                <a:solidFill>
                  <a:srgbClr val="B9603D"/>
                </a:solidFill>
                <a:latin typeface="Calibri" panose="020F0502020204030204" pitchFamily="34" charset="0"/>
                <a:cs typeface="Arial" panose="020B0604020202020204" pitchFamily="34" charset="0"/>
              </a:rPr>
              <a:t>Presented by: </a:t>
            </a:r>
            <a:r>
              <a:rPr lang="en-US" sz="1600" kern="100" dirty="0">
                <a:solidFill>
                  <a:srgbClr val="B9603D"/>
                </a:solidFill>
                <a:effectLst/>
                <a:latin typeface="Calibri" panose="020F0502020204030204" pitchFamily="34" charset="0"/>
                <a:ea typeface="Calibri" panose="020F0502020204030204" pitchFamily="34" charset="0"/>
                <a:cs typeface="Arial" panose="020B0604020202020204" pitchFamily="34" charset="0"/>
              </a:rPr>
              <a:t>Hager Ashraf, Sohila Abdallah</a:t>
            </a:r>
          </a:p>
          <a:p>
            <a:pPr marL="0" indent="0" algn="l">
              <a:lnSpc>
                <a:spcPct val="107000"/>
              </a:lnSpc>
              <a:spcBef>
                <a:spcPts val="0"/>
              </a:spcBef>
              <a:spcAft>
                <a:spcPts val="800"/>
              </a:spcAft>
              <a:buNone/>
            </a:pPr>
            <a:r>
              <a:rPr lang="en-US" sz="1600" kern="100" dirty="0">
                <a:solidFill>
                  <a:srgbClr val="B9603D"/>
                </a:solidFill>
                <a:latin typeface="Calibri" panose="020F0502020204030204" pitchFamily="34" charset="0"/>
                <a:cs typeface="Arial" panose="020B0604020202020204" pitchFamily="34" charset="0"/>
              </a:rPr>
              <a:t>Presented to: Eng. Zeyad Abdelhady</a:t>
            </a:r>
          </a:p>
          <a:p>
            <a:pPr marL="0" indent="0">
              <a:buNone/>
            </a:pPr>
            <a:endParaRPr lang="en-US" sz="2000" dirty="0"/>
          </a:p>
        </p:txBody>
      </p:sp>
    </p:spTree>
    <p:extLst>
      <p:ext uri="{BB962C8B-B14F-4D97-AF65-F5344CB8AC3E}">
        <p14:creationId xmlns:p14="http://schemas.microsoft.com/office/powerpoint/2010/main" val="18256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3367-58C5-5693-E41E-C785D3440B6D}"/>
              </a:ext>
            </a:extLst>
          </p:cNvPr>
          <p:cNvSpPr>
            <a:spLocks noGrp="1"/>
          </p:cNvSpPr>
          <p:nvPr>
            <p:ph type="title"/>
          </p:nvPr>
        </p:nvSpPr>
        <p:spPr>
          <a:xfrm>
            <a:off x="774590" y="579575"/>
            <a:ext cx="10515600" cy="1325563"/>
          </a:xfrm>
        </p:spPr>
        <p:txBody>
          <a:bodyPr/>
          <a:lstStyle/>
          <a:p>
            <a:r>
              <a:rPr lang="en-US" b="1" dirty="0">
                <a:solidFill>
                  <a:srgbClr val="6C0000"/>
                </a:solidFill>
                <a:latin typeface="Aldhabi" panose="01000000000000000000" pitchFamily="2" charset="-78"/>
                <a:cs typeface="Aldhabi" panose="01000000000000000000" pitchFamily="2" charset="-78"/>
              </a:rPr>
              <a:t>preparing data:</a:t>
            </a:r>
            <a:br>
              <a:rPr lang="en-US" dirty="0">
                <a:solidFill>
                  <a:srgbClr val="460000"/>
                </a:solidFill>
              </a:rPr>
            </a:br>
            <a:endParaRPr lang="en-US" dirty="0"/>
          </a:p>
        </p:txBody>
      </p:sp>
      <p:sp>
        <p:nvSpPr>
          <p:cNvPr id="3" name="Content Placeholder 2">
            <a:extLst>
              <a:ext uri="{FF2B5EF4-FFF2-40B4-BE49-F238E27FC236}">
                <a16:creationId xmlns:a16="http://schemas.microsoft.com/office/drawing/2014/main" id="{F8CC339A-9F8B-E721-150A-B741E9B8883A}"/>
              </a:ext>
            </a:extLst>
          </p:cNvPr>
          <p:cNvSpPr>
            <a:spLocks noGrp="1"/>
          </p:cNvSpPr>
          <p:nvPr>
            <p:ph idx="1"/>
          </p:nvPr>
        </p:nvSpPr>
        <p:spPr>
          <a:xfrm>
            <a:off x="838200" y="1618891"/>
            <a:ext cx="11353800" cy="4177610"/>
          </a:xfrm>
        </p:spPr>
        <p:txBody>
          <a:bodyPr>
            <a:normAutofit/>
          </a:bodyPr>
          <a:lstStyle/>
          <a:p>
            <a:pPr marL="0" indent="0">
              <a:buNone/>
            </a:pPr>
            <a:r>
              <a:rPr lang="en-US" sz="2000" b="1" dirty="0">
                <a:solidFill>
                  <a:srgbClr val="993300"/>
                </a:solidFill>
                <a:latin typeface="inhert"/>
              </a:rPr>
              <a:t>1. Cleaning the data:</a:t>
            </a:r>
          </a:p>
          <a:p>
            <a:pPr marL="0" indent="0">
              <a:buNone/>
            </a:pPr>
            <a:r>
              <a:rPr lang="en-US" sz="1800" dirty="0">
                <a:solidFill>
                  <a:srgbClr val="6C0000"/>
                </a:solidFill>
                <a:latin typeface="inherit"/>
              </a:rPr>
              <a:t>       - data type conversion.</a:t>
            </a:r>
          </a:p>
          <a:p>
            <a:pPr marL="0" indent="0">
              <a:buNone/>
            </a:pPr>
            <a:r>
              <a:rPr lang="en-US" sz="1800" dirty="0">
                <a:solidFill>
                  <a:srgbClr val="6C0000"/>
                </a:solidFill>
                <a:latin typeface="inherit"/>
              </a:rPr>
              <a:t>       - remove unwanted data.</a:t>
            </a:r>
          </a:p>
          <a:p>
            <a:pPr marL="0" indent="0">
              <a:buNone/>
            </a:pPr>
            <a:r>
              <a:rPr lang="en-US" sz="1800" dirty="0">
                <a:solidFill>
                  <a:srgbClr val="6C0000"/>
                </a:solidFill>
                <a:latin typeface="inherit"/>
              </a:rPr>
              <a:t>       - remove missing values.</a:t>
            </a:r>
          </a:p>
          <a:p>
            <a:pPr marL="0" indent="0">
              <a:buNone/>
            </a:pPr>
            <a:r>
              <a:rPr lang="en-US" sz="1800" dirty="0">
                <a:solidFill>
                  <a:srgbClr val="6C0000"/>
                </a:solidFill>
                <a:latin typeface="inherit"/>
              </a:rPr>
              <a:t>       - remove duplicate values.</a:t>
            </a:r>
          </a:p>
          <a:p>
            <a:pPr marL="0" indent="0">
              <a:buNone/>
            </a:pPr>
            <a:r>
              <a:rPr lang="en-US" sz="2000" b="1" dirty="0">
                <a:solidFill>
                  <a:srgbClr val="993300"/>
                </a:solidFill>
                <a:latin typeface="inhert"/>
              </a:rPr>
              <a:t>2. Visualize the data:</a:t>
            </a:r>
          </a:p>
          <a:p>
            <a:pPr marL="0" indent="0">
              <a:buNone/>
            </a:pPr>
            <a:r>
              <a:rPr lang="en-US" sz="1800" dirty="0">
                <a:solidFill>
                  <a:srgbClr val="6C0000"/>
                </a:solidFill>
                <a:latin typeface="inherit"/>
              </a:rPr>
              <a:t>       - to understand how it is structured and understand the relationship between various variables and classes present.</a:t>
            </a:r>
          </a:p>
        </p:txBody>
      </p:sp>
    </p:spTree>
    <p:extLst>
      <p:ext uri="{BB962C8B-B14F-4D97-AF65-F5344CB8AC3E}">
        <p14:creationId xmlns:p14="http://schemas.microsoft.com/office/powerpoint/2010/main" val="280342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ox and whisker chart&#10;&#10;Description automatically generated">
            <a:extLst>
              <a:ext uri="{FF2B5EF4-FFF2-40B4-BE49-F238E27FC236}">
                <a16:creationId xmlns:a16="http://schemas.microsoft.com/office/drawing/2014/main" id="{5EAF102D-A2A9-777E-D955-6C4D88DBA973}"/>
              </a:ext>
            </a:extLst>
          </p:cNvPr>
          <p:cNvPicPr>
            <a:picLocks noChangeAspect="1"/>
          </p:cNvPicPr>
          <p:nvPr/>
        </p:nvPicPr>
        <p:blipFill>
          <a:blip r:embed="rId2"/>
          <a:stretch>
            <a:fillRect/>
          </a:stretch>
        </p:blipFill>
        <p:spPr>
          <a:xfrm>
            <a:off x="841487" y="2146851"/>
            <a:ext cx="3122479" cy="2373083"/>
          </a:xfrm>
          <a:prstGeom prst="rect">
            <a:avLst/>
          </a:prstGeom>
        </p:spPr>
      </p:pic>
      <p:sp>
        <p:nvSpPr>
          <p:cNvPr id="31" name="Rectangle 30">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hart, histogram&#10;&#10;Description automatically generated">
            <a:extLst>
              <a:ext uri="{FF2B5EF4-FFF2-40B4-BE49-F238E27FC236}">
                <a16:creationId xmlns:a16="http://schemas.microsoft.com/office/drawing/2014/main" id="{29253A5B-E1B8-F264-F1B3-F831D06C2011}"/>
              </a:ext>
            </a:extLst>
          </p:cNvPr>
          <p:cNvPicPr>
            <a:picLocks noChangeAspect="1"/>
          </p:cNvPicPr>
          <p:nvPr/>
        </p:nvPicPr>
        <p:blipFill>
          <a:blip r:embed="rId3"/>
          <a:stretch>
            <a:fillRect/>
          </a:stretch>
        </p:blipFill>
        <p:spPr>
          <a:xfrm>
            <a:off x="4523678" y="2137867"/>
            <a:ext cx="3144643" cy="2382067"/>
          </a:xfrm>
          <a:prstGeom prst="rect">
            <a:avLst/>
          </a:prstGeom>
        </p:spPr>
      </p:pic>
      <p:sp>
        <p:nvSpPr>
          <p:cNvPr id="33" name="Rectangle 32">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4D03CA04-DAD1-915D-ACD2-64BB275A5FDF}"/>
              </a:ext>
            </a:extLst>
          </p:cNvPr>
          <p:cNvPicPr>
            <a:picLocks noChangeAspect="1"/>
          </p:cNvPicPr>
          <p:nvPr/>
        </p:nvPicPr>
        <p:blipFill>
          <a:blip r:embed="rId4"/>
          <a:stretch>
            <a:fillRect/>
          </a:stretch>
        </p:blipFill>
        <p:spPr>
          <a:xfrm>
            <a:off x="8217729" y="2137867"/>
            <a:ext cx="3132784" cy="2373083"/>
          </a:xfrm>
          <a:prstGeom prst="rect">
            <a:avLst/>
          </a:prstGeom>
        </p:spPr>
      </p:pic>
      <p:sp>
        <p:nvSpPr>
          <p:cNvPr id="25" name="TextBox 24">
            <a:extLst>
              <a:ext uri="{FF2B5EF4-FFF2-40B4-BE49-F238E27FC236}">
                <a16:creationId xmlns:a16="http://schemas.microsoft.com/office/drawing/2014/main" id="{FDC8398C-8434-54D7-FE72-8605FA4F5124}"/>
              </a:ext>
            </a:extLst>
          </p:cNvPr>
          <p:cNvSpPr txBox="1"/>
          <p:nvPr/>
        </p:nvSpPr>
        <p:spPr>
          <a:xfrm>
            <a:off x="8468139" y="1103274"/>
            <a:ext cx="3169781"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err="1">
                <a:solidFill>
                  <a:srgbClr val="993300"/>
                </a:solidFill>
                <a:latin typeface="inhert"/>
                <a:cs typeface="Aldhabi" panose="01000000000000000000" pitchFamily="2" charset="-78"/>
              </a:rPr>
              <a:t>kde</a:t>
            </a:r>
            <a:r>
              <a:rPr lang="en-US" sz="2000" b="1" dirty="0">
                <a:solidFill>
                  <a:srgbClr val="993300"/>
                </a:solidFill>
                <a:latin typeface="inhert"/>
                <a:cs typeface="Aldhabi" panose="01000000000000000000" pitchFamily="2" charset="-78"/>
              </a:rPr>
              <a:t> </a:t>
            </a:r>
            <a:r>
              <a:rPr lang="en-US" sz="2000" dirty="0">
                <a:solidFill>
                  <a:srgbClr val="993300"/>
                </a:solidFill>
                <a:latin typeface="inhert"/>
                <a:cs typeface="Aldhabi" panose="01000000000000000000" pitchFamily="2" charset="-78"/>
              </a:rPr>
              <a:t>function.</a:t>
            </a:r>
          </a:p>
        </p:txBody>
      </p:sp>
      <p:sp>
        <p:nvSpPr>
          <p:cNvPr id="28" name="TextBox 27">
            <a:extLst>
              <a:ext uri="{FF2B5EF4-FFF2-40B4-BE49-F238E27FC236}">
                <a16:creationId xmlns:a16="http://schemas.microsoft.com/office/drawing/2014/main" id="{AA4BF4EE-2A7A-8E91-CB13-9956802E5EB3}"/>
              </a:ext>
            </a:extLst>
          </p:cNvPr>
          <p:cNvSpPr txBox="1"/>
          <p:nvPr/>
        </p:nvSpPr>
        <p:spPr>
          <a:xfrm>
            <a:off x="4698015" y="1134052"/>
            <a:ext cx="2970306" cy="400110"/>
          </a:xfrm>
          <a:prstGeom prst="rect">
            <a:avLst/>
          </a:prstGeom>
          <a:noFill/>
        </p:spPr>
        <p:txBody>
          <a:bodyPr wrap="square">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a:solidFill>
                  <a:srgbClr val="993300"/>
                </a:solidFill>
                <a:latin typeface="inhert"/>
                <a:cs typeface="Aldhabi" panose="01000000000000000000" pitchFamily="2" charset="-78"/>
              </a:rPr>
              <a:t>hist </a:t>
            </a:r>
            <a:r>
              <a:rPr lang="en-US" sz="2000" dirty="0">
                <a:solidFill>
                  <a:srgbClr val="993300"/>
                </a:solidFill>
                <a:latin typeface="inhert"/>
                <a:cs typeface="Aldhabi" panose="01000000000000000000" pitchFamily="2" charset="-78"/>
              </a:rPr>
              <a:t>function.</a:t>
            </a:r>
          </a:p>
        </p:txBody>
      </p:sp>
      <p:sp>
        <p:nvSpPr>
          <p:cNvPr id="32" name="TextBox 31">
            <a:extLst>
              <a:ext uri="{FF2B5EF4-FFF2-40B4-BE49-F238E27FC236}">
                <a16:creationId xmlns:a16="http://schemas.microsoft.com/office/drawing/2014/main" id="{7E9E4794-0DEF-EDD2-8D98-7E0DE2618C3D}"/>
              </a:ext>
            </a:extLst>
          </p:cNvPr>
          <p:cNvSpPr txBox="1"/>
          <p:nvPr/>
        </p:nvSpPr>
        <p:spPr>
          <a:xfrm>
            <a:off x="1137576" y="1134052"/>
            <a:ext cx="2965204" cy="400110"/>
          </a:xfrm>
          <a:prstGeom prst="rect">
            <a:avLst/>
          </a:prstGeom>
          <a:noFill/>
        </p:spPr>
        <p:txBody>
          <a:bodyPr wrap="square">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a:solidFill>
                  <a:srgbClr val="993300"/>
                </a:solidFill>
                <a:latin typeface="inhert"/>
                <a:cs typeface="Aldhabi" panose="01000000000000000000" pitchFamily="2" charset="-78"/>
              </a:rPr>
              <a:t>boxplo</a:t>
            </a:r>
            <a:r>
              <a:rPr lang="en-US" sz="2000" dirty="0">
                <a:solidFill>
                  <a:srgbClr val="993300"/>
                </a:solidFill>
                <a:latin typeface="inhert"/>
                <a:cs typeface="Aldhabi" panose="01000000000000000000" pitchFamily="2" charset="-78"/>
              </a:rPr>
              <a:t>t function.</a:t>
            </a:r>
          </a:p>
        </p:txBody>
      </p:sp>
    </p:spTree>
    <p:extLst>
      <p:ext uri="{BB962C8B-B14F-4D97-AF65-F5344CB8AC3E}">
        <p14:creationId xmlns:p14="http://schemas.microsoft.com/office/powerpoint/2010/main" val="249967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D809C-1E05-DC9E-4FEF-E454F35A923D}"/>
              </a:ext>
            </a:extLst>
          </p:cNvPr>
          <p:cNvPicPr>
            <a:picLocks noChangeAspect="1"/>
          </p:cNvPicPr>
          <p:nvPr/>
        </p:nvPicPr>
        <p:blipFill>
          <a:blip r:embed="rId2"/>
          <a:stretch>
            <a:fillRect/>
          </a:stretch>
        </p:blipFill>
        <p:spPr>
          <a:xfrm>
            <a:off x="814046" y="1113034"/>
            <a:ext cx="10884459" cy="5131064"/>
          </a:xfrm>
          <a:prstGeom prst="rect">
            <a:avLst/>
          </a:prstGeom>
        </p:spPr>
      </p:pic>
      <p:sp>
        <p:nvSpPr>
          <p:cNvPr id="3" name="TextBox 2">
            <a:extLst>
              <a:ext uri="{FF2B5EF4-FFF2-40B4-BE49-F238E27FC236}">
                <a16:creationId xmlns:a16="http://schemas.microsoft.com/office/drawing/2014/main" id="{046180FF-7498-BE3A-E1A2-117269CBD9D2}"/>
              </a:ext>
            </a:extLst>
          </p:cNvPr>
          <p:cNvSpPr txBox="1"/>
          <p:nvPr/>
        </p:nvSpPr>
        <p:spPr>
          <a:xfrm>
            <a:off x="4415548" y="530313"/>
            <a:ext cx="3681454" cy="677108"/>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rgbClr val="993300"/>
                </a:solidFill>
                <a:effectLst/>
                <a:latin typeface="inhert"/>
              </a:rPr>
              <a:t>Using </a:t>
            </a:r>
            <a:r>
              <a:rPr lang="en-US" sz="2000" b="1" dirty="0">
                <a:solidFill>
                  <a:srgbClr val="993300"/>
                </a:solidFill>
                <a:effectLst/>
                <a:latin typeface="inhert"/>
              </a:rPr>
              <a:t>heatmap</a:t>
            </a:r>
            <a:r>
              <a:rPr lang="en-US" sz="2000" dirty="0">
                <a:solidFill>
                  <a:srgbClr val="993300"/>
                </a:solidFill>
                <a:effectLst/>
                <a:latin typeface="inhert"/>
              </a:rPr>
              <a:t> function.</a:t>
            </a:r>
          </a:p>
          <a:p>
            <a:endParaRPr lang="en-US" dirty="0"/>
          </a:p>
        </p:txBody>
      </p:sp>
    </p:spTree>
    <p:extLst>
      <p:ext uri="{BB962C8B-B14F-4D97-AF65-F5344CB8AC3E}">
        <p14:creationId xmlns:p14="http://schemas.microsoft.com/office/powerpoint/2010/main" val="158034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53B502F1-D190-1D31-D098-CD1079B62707}"/>
              </a:ext>
            </a:extLst>
          </p:cNvPr>
          <p:cNvPicPr>
            <a:picLocks noChangeAspect="1"/>
          </p:cNvPicPr>
          <p:nvPr/>
        </p:nvPicPr>
        <p:blipFill>
          <a:blip r:embed="rId2"/>
          <a:stretch>
            <a:fillRect/>
          </a:stretch>
        </p:blipFill>
        <p:spPr>
          <a:xfrm>
            <a:off x="321733" y="433784"/>
            <a:ext cx="3400481" cy="2524856"/>
          </a:xfrm>
          <a:prstGeom prst="rect">
            <a:avLst/>
          </a:prstGeom>
        </p:spPr>
      </p:pic>
      <p:sp>
        <p:nvSpPr>
          <p:cNvPr id="29" name="Rectangle 28">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190634B1-C395-A6D9-B37B-9A7093D870C5}"/>
              </a:ext>
            </a:extLst>
          </p:cNvPr>
          <p:cNvPicPr>
            <a:picLocks noChangeAspect="1"/>
          </p:cNvPicPr>
          <p:nvPr/>
        </p:nvPicPr>
        <p:blipFill>
          <a:blip r:embed="rId3"/>
          <a:stretch>
            <a:fillRect/>
          </a:stretch>
        </p:blipFill>
        <p:spPr>
          <a:xfrm>
            <a:off x="4395216" y="471649"/>
            <a:ext cx="3401568" cy="2449128"/>
          </a:xfrm>
          <a:prstGeom prst="rect">
            <a:avLst/>
          </a:prstGeom>
        </p:spPr>
      </p:pic>
      <p:sp>
        <p:nvSpPr>
          <p:cNvPr id="31" name="Rectangle 30">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F107DF2A-64A6-A456-FC9D-4E520F2555EC}"/>
              </a:ext>
            </a:extLst>
          </p:cNvPr>
          <p:cNvPicPr>
            <a:picLocks noChangeAspect="1"/>
          </p:cNvPicPr>
          <p:nvPr/>
        </p:nvPicPr>
        <p:blipFill>
          <a:blip r:embed="rId4"/>
          <a:stretch>
            <a:fillRect/>
          </a:stretch>
        </p:blipFill>
        <p:spPr>
          <a:xfrm>
            <a:off x="8492040" y="405310"/>
            <a:ext cx="3401568" cy="2585190"/>
          </a:xfrm>
          <a:prstGeom prst="rect">
            <a:avLst/>
          </a:prstGeom>
        </p:spPr>
      </p:pic>
      <p:sp>
        <p:nvSpPr>
          <p:cNvPr id="33" name="Rectangle 32">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480DB2B0-78F0-57AB-73CF-AC845B213F0E}"/>
              </a:ext>
            </a:extLst>
          </p:cNvPr>
          <p:cNvPicPr>
            <a:picLocks noChangeAspect="1"/>
          </p:cNvPicPr>
          <p:nvPr/>
        </p:nvPicPr>
        <p:blipFill>
          <a:blip r:embed="rId5"/>
          <a:stretch>
            <a:fillRect/>
          </a:stretch>
        </p:blipFill>
        <p:spPr>
          <a:xfrm>
            <a:off x="364066" y="3876003"/>
            <a:ext cx="3401568" cy="2568183"/>
          </a:xfrm>
          <a:prstGeom prst="rect">
            <a:avLst/>
          </a:prstGeom>
        </p:spPr>
      </p:pic>
      <p:pic>
        <p:nvPicPr>
          <p:cNvPr id="3" name="Picture 2" descr="Chart, bar chart&#10;&#10;Description automatically generated">
            <a:extLst>
              <a:ext uri="{FF2B5EF4-FFF2-40B4-BE49-F238E27FC236}">
                <a16:creationId xmlns:a16="http://schemas.microsoft.com/office/drawing/2014/main" id="{21036AC4-133B-375B-3CE2-A8EB3BCD67DB}"/>
              </a:ext>
            </a:extLst>
          </p:cNvPr>
          <p:cNvPicPr>
            <a:picLocks noChangeAspect="1"/>
          </p:cNvPicPr>
          <p:nvPr/>
        </p:nvPicPr>
        <p:blipFill>
          <a:blip r:embed="rId6"/>
          <a:stretch>
            <a:fillRect/>
          </a:stretch>
        </p:blipFill>
        <p:spPr>
          <a:xfrm>
            <a:off x="4428095" y="3897263"/>
            <a:ext cx="3401568" cy="2525663"/>
          </a:xfrm>
          <a:prstGeom prst="rect">
            <a:avLst/>
          </a:prstGeom>
        </p:spPr>
      </p:pic>
      <p:pic>
        <p:nvPicPr>
          <p:cNvPr id="5" name="Picture 4" descr="Chart, bar chart&#10;&#10;Description automatically generated">
            <a:extLst>
              <a:ext uri="{FF2B5EF4-FFF2-40B4-BE49-F238E27FC236}">
                <a16:creationId xmlns:a16="http://schemas.microsoft.com/office/drawing/2014/main" id="{4747578D-07AC-ECEE-F3A7-467D7B112741}"/>
              </a:ext>
            </a:extLst>
          </p:cNvPr>
          <p:cNvPicPr>
            <a:picLocks noChangeAspect="1"/>
          </p:cNvPicPr>
          <p:nvPr/>
        </p:nvPicPr>
        <p:blipFill>
          <a:blip r:embed="rId7"/>
          <a:stretch>
            <a:fillRect/>
          </a:stretch>
        </p:blipFill>
        <p:spPr>
          <a:xfrm>
            <a:off x="8492124" y="3897263"/>
            <a:ext cx="3401568" cy="2525663"/>
          </a:xfrm>
          <a:prstGeom prst="rect">
            <a:avLst/>
          </a:prstGeom>
        </p:spPr>
      </p:pic>
    </p:spTree>
    <p:extLst>
      <p:ext uri="{BB962C8B-B14F-4D97-AF65-F5344CB8AC3E}">
        <p14:creationId xmlns:p14="http://schemas.microsoft.com/office/powerpoint/2010/main" val="63249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51BC-682A-B26D-66C6-616BC6022C4D}"/>
              </a:ext>
            </a:extLst>
          </p:cNvPr>
          <p:cNvSpPr>
            <a:spLocks noGrp="1"/>
          </p:cNvSpPr>
          <p:nvPr>
            <p:ph type="ctrTitle"/>
          </p:nvPr>
        </p:nvSpPr>
        <p:spPr/>
        <p:txBody>
          <a:bodyPr>
            <a:normAutofit/>
          </a:bodyPr>
          <a:lstStyle/>
          <a:p>
            <a:r>
              <a:rPr lang="en-US" sz="9600" b="1" dirty="0">
                <a:solidFill>
                  <a:srgbClr val="6C0000"/>
                </a:solidFill>
                <a:latin typeface="Aldhabi" panose="01000000000000000000" pitchFamily="2" charset="-78"/>
                <a:cs typeface="Aldhabi" panose="01000000000000000000" pitchFamily="2" charset="-78"/>
              </a:rPr>
              <a:t>Coding Link:</a:t>
            </a:r>
          </a:p>
        </p:txBody>
      </p:sp>
      <p:sp>
        <p:nvSpPr>
          <p:cNvPr id="3" name="Subtitle 2">
            <a:extLst>
              <a:ext uri="{FF2B5EF4-FFF2-40B4-BE49-F238E27FC236}">
                <a16:creationId xmlns:a16="http://schemas.microsoft.com/office/drawing/2014/main" id="{31C484ED-50D0-46B8-FC7E-F0F26525FD2F}"/>
              </a:ext>
            </a:extLst>
          </p:cNvPr>
          <p:cNvSpPr>
            <a:spLocks noGrp="1"/>
          </p:cNvSpPr>
          <p:nvPr>
            <p:ph type="subTitle" idx="1"/>
          </p:nvPr>
        </p:nvSpPr>
        <p:spPr>
          <a:xfrm>
            <a:off x="370790" y="3841393"/>
            <a:ext cx="12141640" cy="1655762"/>
          </a:xfrm>
        </p:spPr>
        <p:txBody>
          <a:bodyPr/>
          <a:lstStyle/>
          <a:p>
            <a:pPr algn="l"/>
            <a:r>
              <a:rPr lang="en-US" dirty="0"/>
              <a:t>https://colab.research.google.com/drive/1jGuSZkcgA9tbfHZw-fUK6KySbvBo5UFo?usp=sharing</a:t>
            </a:r>
          </a:p>
        </p:txBody>
      </p:sp>
    </p:spTree>
    <p:extLst>
      <p:ext uri="{BB962C8B-B14F-4D97-AF65-F5344CB8AC3E}">
        <p14:creationId xmlns:p14="http://schemas.microsoft.com/office/powerpoint/2010/main" val="120613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unset, outdoor, plane, nature&#10;&#10;Description automatically generated">
            <a:extLst>
              <a:ext uri="{FF2B5EF4-FFF2-40B4-BE49-F238E27FC236}">
                <a16:creationId xmlns:a16="http://schemas.microsoft.com/office/drawing/2014/main" id="{FF43F4BC-8FD2-BF73-1D55-A9A5EDFA77F2}"/>
              </a:ext>
            </a:extLst>
          </p:cNvPr>
          <p:cNvPicPr>
            <a:picLocks noChangeAspect="1"/>
          </p:cNvPicPr>
          <p:nvPr/>
        </p:nvPicPr>
        <p:blipFill rotWithShape="1">
          <a:blip r:embed="rId2">
            <a:extLst>
              <a:ext uri="{28A0092B-C50C-407E-A947-70E740481C1C}">
                <a14:useLocalDpi xmlns:a14="http://schemas.microsoft.com/office/drawing/2010/main" val="0"/>
              </a:ext>
            </a:extLst>
          </a:blip>
          <a:srcRect l="15823" r="26414"/>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364318D-C29E-F61A-BB7E-BD9097B9D30F}"/>
              </a:ext>
            </a:extLst>
          </p:cNvPr>
          <p:cNvSpPr txBox="1"/>
          <p:nvPr/>
        </p:nvSpPr>
        <p:spPr>
          <a:xfrm>
            <a:off x="6398150" y="3808675"/>
            <a:ext cx="5257799" cy="18781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dirty="0">
                <a:solidFill>
                  <a:srgbClr val="6C0000"/>
                </a:solidFill>
                <a:latin typeface="Abadi" panose="020B0604020202020204" pitchFamily="34" charset="0"/>
                <a:ea typeface="+mj-ea"/>
                <a:cs typeface="+mj-cs"/>
              </a:rPr>
              <a:t>Thanks</a:t>
            </a:r>
          </a:p>
        </p:txBody>
      </p:sp>
    </p:spTree>
    <p:extLst>
      <p:ext uri="{BB962C8B-B14F-4D97-AF65-F5344CB8AC3E}">
        <p14:creationId xmlns:p14="http://schemas.microsoft.com/office/powerpoint/2010/main" val="398320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6AF30C-BD21-B82E-E400-24A307675AE3}"/>
              </a:ext>
            </a:extLst>
          </p:cNvPr>
          <p:cNvSpPr>
            <a:spLocks noGrp="1"/>
          </p:cNvSpPr>
          <p:nvPr>
            <p:ph type="subTitle" idx="1"/>
          </p:nvPr>
        </p:nvSpPr>
        <p:spPr>
          <a:xfrm>
            <a:off x="919021" y="1729290"/>
            <a:ext cx="4205429" cy="2166435"/>
          </a:xfrm>
        </p:spPr>
        <p:txBody>
          <a:bodyPr>
            <a:normAutofit lnSpcReduction="10000"/>
          </a:bodyPr>
          <a:lstStyle/>
          <a:p>
            <a:pPr marL="457200" indent="-457200" algn="l">
              <a:lnSpc>
                <a:spcPct val="107000"/>
              </a:lnSpc>
              <a:spcBef>
                <a:spcPts val="0"/>
              </a:spcBef>
              <a:spcAft>
                <a:spcPts val="800"/>
              </a:spcAft>
              <a:buFont typeface="Arial" panose="020B0604020202020204" pitchFamily="34" charset="0"/>
              <a:buAutoNum type="arabicPeriod"/>
            </a:pPr>
            <a:r>
              <a:rPr lang="en-US" dirty="0">
                <a:solidFill>
                  <a:srgbClr val="460000"/>
                </a:solidFill>
              </a:rPr>
              <a:t>About Dataset:                                                 </a:t>
            </a:r>
            <a:r>
              <a:rPr lang="en-US" dirty="0">
                <a:solidFill>
                  <a:srgbClr val="6C0000"/>
                </a:solidFill>
              </a:rPr>
              <a:t>                                                                                                                                                                    1. </a:t>
            </a:r>
            <a:r>
              <a:rPr lang="en-US" i="0" dirty="0">
                <a:solidFill>
                  <a:srgbClr val="6C0000"/>
                </a:solidFill>
                <a:effectLst/>
                <a:latin typeface="inherit"/>
              </a:rPr>
              <a:t>Context.                                2. </a:t>
            </a:r>
            <a:r>
              <a:rPr lang="en-US" dirty="0">
                <a:solidFill>
                  <a:srgbClr val="6C0000"/>
                </a:solidFill>
              </a:rPr>
              <a:t>Content (Attribute).</a:t>
            </a:r>
          </a:p>
          <a:p>
            <a:pPr marL="457200" indent="-457200" algn="l">
              <a:lnSpc>
                <a:spcPct val="107000"/>
              </a:lnSpc>
              <a:spcBef>
                <a:spcPts val="0"/>
              </a:spcBef>
              <a:spcAft>
                <a:spcPts val="800"/>
              </a:spcAft>
              <a:buAutoNum type="arabicPeriod"/>
            </a:pPr>
            <a:r>
              <a:rPr lang="en-US" dirty="0">
                <a:solidFill>
                  <a:srgbClr val="460000"/>
                </a:solidFill>
              </a:rPr>
              <a:t>Collecting data.</a:t>
            </a:r>
          </a:p>
          <a:p>
            <a:pPr marL="457200" indent="-457200" algn="l">
              <a:lnSpc>
                <a:spcPct val="107000"/>
              </a:lnSpc>
              <a:spcBef>
                <a:spcPts val="0"/>
              </a:spcBef>
              <a:spcAft>
                <a:spcPts val="800"/>
              </a:spcAft>
              <a:buAutoNum type="arabicPeriod"/>
            </a:pPr>
            <a:r>
              <a:rPr lang="en-US" dirty="0">
                <a:solidFill>
                  <a:srgbClr val="460000"/>
                </a:solidFill>
              </a:rPr>
              <a:t>preparing data.</a:t>
            </a:r>
          </a:p>
        </p:txBody>
      </p:sp>
      <p:pic>
        <p:nvPicPr>
          <p:cNvPr id="6" name="Picture 5" descr="The wing of an airplane in the sky&#10;&#10;Description automatically generated with low confidence">
            <a:extLst>
              <a:ext uri="{FF2B5EF4-FFF2-40B4-BE49-F238E27FC236}">
                <a16:creationId xmlns:a16="http://schemas.microsoft.com/office/drawing/2014/main" id="{98E40C23-F276-494D-F21C-45CFB94A7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607" y="0"/>
            <a:ext cx="6565391" cy="6858000"/>
          </a:xfrm>
          <a:prstGeom prst="rect">
            <a:avLst/>
          </a:prstGeom>
        </p:spPr>
      </p:pic>
      <p:sp>
        <p:nvSpPr>
          <p:cNvPr id="8" name="TextBox 7">
            <a:extLst>
              <a:ext uri="{FF2B5EF4-FFF2-40B4-BE49-F238E27FC236}">
                <a16:creationId xmlns:a16="http://schemas.microsoft.com/office/drawing/2014/main" id="{C554CABA-EC5C-A73C-359C-AAF0C13D4CFA}"/>
              </a:ext>
            </a:extLst>
          </p:cNvPr>
          <p:cNvSpPr txBox="1"/>
          <p:nvPr/>
        </p:nvSpPr>
        <p:spPr>
          <a:xfrm>
            <a:off x="609600" y="743804"/>
            <a:ext cx="6096000" cy="769441"/>
          </a:xfrm>
          <a:prstGeom prst="rect">
            <a:avLst/>
          </a:prstGeom>
          <a:noFill/>
        </p:spPr>
        <p:txBody>
          <a:bodyPr wrap="square">
            <a:spAutoFit/>
          </a:bodyPr>
          <a:lstStyle/>
          <a:p>
            <a:r>
              <a:rPr lang="en-US" sz="4400" b="1" dirty="0">
                <a:solidFill>
                  <a:srgbClr val="6C0000"/>
                </a:solidFill>
                <a:latin typeface="Aldhabi" panose="01000000000000000000" pitchFamily="2" charset="-78"/>
                <a:cs typeface="Aldhabi" panose="01000000000000000000" pitchFamily="2" charset="-78"/>
              </a:rPr>
              <a:t>Topics:</a:t>
            </a:r>
            <a:endParaRPr lang="en-US" sz="4400" dirty="0"/>
          </a:p>
        </p:txBody>
      </p:sp>
    </p:spTree>
    <p:extLst>
      <p:ext uri="{BB962C8B-B14F-4D97-AF65-F5344CB8AC3E}">
        <p14:creationId xmlns:p14="http://schemas.microsoft.com/office/powerpoint/2010/main" val="306329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D9C-B1B1-38F1-0C7C-3524145A3F67}"/>
              </a:ext>
            </a:extLst>
          </p:cNvPr>
          <p:cNvSpPr>
            <a:spLocks noGrp="1"/>
          </p:cNvSpPr>
          <p:nvPr>
            <p:ph type="title"/>
          </p:nvPr>
        </p:nvSpPr>
        <p:spPr>
          <a:xfrm>
            <a:off x="657225" y="657226"/>
            <a:ext cx="10515600" cy="830264"/>
          </a:xfrm>
        </p:spPr>
        <p:txBody>
          <a:bodyPr/>
          <a:lstStyle/>
          <a:p>
            <a:r>
              <a:rPr lang="en-US" b="1" dirty="0">
                <a:solidFill>
                  <a:srgbClr val="6C0000"/>
                </a:solidFill>
                <a:latin typeface="Aldhabi" panose="01000000000000000000" pitchFamily="2" charset="-78"/>
                <a:ea typeface="+mn-ea"/>
                <a:cs typeface="Aldhabi" panose="01000000000000000000" pitchFamily="2" charset="-78"/>
              </a:rPr>
              <a:t>About Dataset:</a:t>
            </a:r>
          </a:p>
        </p:txBody>
      </p:sp>
      <p:sp>
        <p:nvSpPr>
          <p:cNvPr id="3" name="Content Placeholder 2">
            <a:extLst>
              <a:ext uri="{FF2B5EF4-FFF2-40B4-BE49-F238E27FC236}">
                <a16:creationId xmlns:a16="http://schemas.microsoft.com/office/drawing/2014/main" id="{7A0C270A-CCD7-3E75-AB0F-5913B1B77FF0}"/>
              </a:ext>
            </a:extLst>
          </p:cNvPr>
          <p:cNvSpPr>
            <a:spLocks noGrp="1"/>
          </p:cNvSpPr>
          <p:nvPr>
            <p:ph idx="1"/>
          </p:nvPr>
        </p:nvSpPr>
        <p:spPr>
          <a:xfrm>
            <a:off x="876300" y="1624807"/>
            <a:ext cx="9820275" cy="3475035"/>
          </a:xfrm>
        </p:spPr>
        <p:txBody>
          <a:bodyPr>
            <a:normAutofit/>
          </a:bodyPr>
          <a:lstStyle/>
          <a:p>
            <a:pPr marL="0" indent="0">
              <a:buNone/>
            </a:pPr>
            <a:r>
              <a:rPr lang="en-US" sz="2000" b="1" dirty="0">
                <a:solidFill>
                  <a:srgbClr val="993300"/>
                </a:solidFill>
                <a:latin typeface="inherit"/>
              </a:rPr>
              <a:t>1.</a:t>
            </a:r>
            <a:r>
              <a:rPr lang="en-US" sz="2000" b="1" i="0" dirty="0">
                <a:solidFill>
                  <a:srgbClr val="993300"/>
                </a:solidFill>
                <a:effectLst/>
                <a:latin typeface="inherit"/>
              </a:rPr>
              <a:t> Context:</a:t>
            </a:r>
          </a:p>
          <a:p>
            <a:pPr marL="0" indent="0">
              <a:buNone/>
            </a:pPr>
            <a:r>
              <a:rPr lang="en-US" sz="1700" b="1" dirty="0">
                <a:solidFill>
                  <a:srgbClr val="993300"/>
                </a:solidFill>
                <a:latin typeface="inherit"/>
              </a:rPr>
              <a:t>  </a:t>
            </a:r>
            <a:r>
              <a:rPr lang="en-US" sz="1800" b="1" dirty="0">
                <a:solidFill>
                  <a:srgbClr val="993300"/>
                </a:solidFill>
                <a:latin typeface="inherit"/>
              </a:rPr>
              <a:t>    </a:t>
            </a:r>
            <a:r>
              <a:rPr lang="en-US" sz="1800" b="1" dirty="0">
                <a:solidFill>
                  <a:srgbClr val="6C0000"/>
                </a:solidFill>
                <a:latin typeface="inherit"/>
              </a:rPr>
              <a:t>-</a:t>
            </a:r>
            <a:r>
              <a:rPr lang="en-US" sz="1800" b="1" dirty="0">
                <a:solidFill>
                  <a:srgbClr val="993300"/>
                </a:solidFill>
                <a:latin typeface="inherit"/>
              </a:rPr>
              <a:t> </a:t>
            </a:r>
            <a:r>
              <a:rPr lang="en-US" sz="1800" dirty="0">
                <a:solidFill>
                  <a:srgbClr val="6C0000"/>
                </a:solidFill>
                <a:latin typeface="inherit"/>
              </a:rPr>
              <a:t>This dataset contains an airline passenger satisfaction survey. </a:t>
            </a:r>
          </a:p>
          <a:p>
            <a:pPr marL="0" indent="0">
              <a:buNone/>
            </a:pPr>
            <a:r>
              <a:rPr lang="en-US" sz="1800" dirty="0">
                <a:solidFill>
                  <a:srgbClr val="6C0000"/>
                </a:solidFill>
                <a:latin typeface="inherit"/>
              </a:rPr>
              <a:t>      </a:t>
            </a:r>
            <a:r>
              <a:rPr lang="en-US" sz="1800" b="1" dirty="0">
                <a:solidFill>
                  <a:srgbClr val="6C0000"/>
                </a:solidFill>
                <a:latin typeface="inherit"/>
              </a:rPr>
              <a:t>-</a:t>
            </a:r>
            <a:r>
              <a:rPr lang="en-US" sz="1800" b="1" dirty="0">
                <a:solidFill>
                  <a:srgbClr val="993300"/>
                </a:solidFill>
                <a:latin typeface="inherit"/>
              </a:rPr>
              <a:t> </a:t>
            </a:r>
            <a:r>
              <a:rPr lang="en-US" sz="1800" dirty="0">
                <a:solidFill>
                  <a:srgbClr val="6C0000"/>
                </a:solidFill>
                <a:latin typeface="inherit"/>
              </a:rPr>
              <a:t>What factors are highly correlated to a satisfied (or dissatisfied) passenger?</a:t>
            </a:r>
          </a:p>
          <a:p>
            <a:pPr marL="0" indent="0">
              <a:buNone/>
            </a:pPr>
            <a:r>
              <a:rPr lang="en-US" sz="1800" dirty="0">
                <a:solidFill>
                  <a:srgbClr val="6C0000"/>
                </a:solidFill>
                <a:latin typeface="inherit"/>
              </a:rPr>
              <a:t>      - Dataset contains 17 columns and 10000 rows with CSV extension</a:t>
            </a:r>
          </a:p>
          <a:p>
            <a:pPr marL="0" indent="0">
              <a:buNone/>
            </a:pPr>
            <a:endParaRPr lang="en-US" sz="1800" dirty="0">
              <a:solidFill>
                <a:srgbClr val="6C0000"/>
              </a:solidFill>
              <a:latin typeface="inherit"/>
            </a:endParaRPr>
          </a:p>
          <a:p>
            <a:pPr marL="0" indent="0">
              <a:buNone/>
            </a:pPr>
            <a:endParaRPr lang="en-US" sz="7200" dirty="0">
              <a:solidFill>
                <a:srgbClr val="6C0000"/>
              </a:solidFill>
              <a:latin typeface="inherit"/>
            </a:endParaRPr>
          </a:p>
          <a:p>
            <a:pPr marL="0" indent="0">
              <a:buNone/>
            </a:pPr>
            <a:endParaRPr lang="en-US" sz="6400" b="1" dirty="0">
              <a:solidFill>
                <a:srgbClr val="993300"/>
              </a:solidFill>
              <a:latin typeface="inherit"/>
            </a:endParaRPr>
          </a:p>
        </p:txBody>
      </p:sp>
    </p:spTree>
    <p:extLst>
      <p:ext uri="{BB962C8B-B14F-4D97-AF65-F5344CB8AC3E}">
        <p14:creationId xmlns:p14="http://schemas.microsoft.com/office/powerpoint/2010/main" val="330282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D9C-B1B1-38F1-0C7C-3524145A3F67}"/>
              </a:ext>
            </a:extLst>
          </p:cNvPr>
          <p:cNvSpPr>
            <a:spLocks noGrp="1"/>
          </p:cNvSpPr>
          <p:nvPr>
            <p:ph type="title"/>
          </p:nvPr>
        </p:nvSpPr>
        <p:spPr>
          <a:xfrm>
            <a:off x="657225" y="831430"/>
            <a:ext cx="10515600" cy="830264"/>
          </a:xfrm>
        </p:spPr>
        <p:txBody>
          <a:bodyPr>
            <a:normAutofit fontScale="90000"/>
          </a:bodyPr>
          <a:lstStyle/>
          <a:p>
            <a:br>
              <a:rPr lang="en-US" sz="4900" b="1" dirty="0">
                <a:solidFill>
                  <a:srgbClr val="6C0000"/>
                </a:solidFill>
                <a:latin typeface="Aldhabi" panose="01000000000000000000" pitchFamily="2" charset="-78"/>
                <a:ea typeface="+mn-ea"/>
                <a:cs typeface="Aldhabi" panose="01000000000000000000" pitchFamily="2" charset="-78"/>
              </a:rPr>
            </a:br>
            <a:r>
              <a:rPr lang="en-US" sz="4900" b="1" dirty="0">
                <a:solidFill>
                  <a:srgbClr val="6C0000"/>
                </a:solidFill>
                <a:latin typeface="Aldhabi" panose="01000000000000000000" pitchFamily="2" charset="-78"/>
                <a:ea typeface="+mn-ea"/>
                <a:cs typeface="Aldhabi" panose="01000000000000000000" pitchFamily="2" charset="-78"/>
              </a:rPr>
              <a:t>About Dataset:</a:t>
            </a:r>
            <a:br>
              <a:rPr lang="en-US" b="1" dirty="0">
                <a:solidFill>
                  <a:srgbClr val="6C0000"/>
                </a:solidFill>
                <a:latin typeface="Aldhabi" panose="01000000000000000000" pitchFamily="2" charset="-78"/>
                <a:ea typeface="+mn-ea"/>
                <a:cs typeface="Aldhabi" panose="01000000000000000000" pitchFamily="2" charset="-78"/>
              </a:rPr>
            </a:br>
            <a:br>
              <a:rPr lang="en-US" dirty="0"/>
            </a:br>
            <a:endParaRPr lang="en-US" b="1" dirty="0">
              <a:solidFill>
                <a:srgbClr val="6C0000"/>
              </a:solidFill>
              <a:latin typeface="Aldhabi" panose="01000000000000000000" pitchFamily="2" charset="-78"/>
              <a:ea typeface="+mn-ea"/>
              <a:cs typeface="Aldhabi" panose="01000000000000000000" pitchFamily="2" charset="-78"/>
            </a:endParaRPr>
          </a:p>
        </p:txBody>
      </p:sp>
      <p:graphicFrame>
        <p:nvGraphicFramePr>
          <p:cNvPr id="5" name="Content Placeholder 2">
            <a:extLst>
              <a:ext uri="{FF2B5EF4-FFF2-40B4-BE49-F238E27FC236}">
                <a16:creationId xmlns:a16="http://schemas.microsoft.com/office/drawing/2014/main" id="{01AFD1F9-B848-7768-49E3-9ED3E32E0988}"/>
              </a:ext>
            </a:extLst>
          </p:cNvPr>
          <p:cNvGraphicFramePr>
            <a:graphicFrameLocks noGrp="1"/>
          </p:cNvGraphicFramePr>
          <p:nvPr>
            <p:ph idx="1"/>
            <p:extLst>
              <p:ext uri="{D42A27DB-BD31-4B8C-83A1-F6EECF244321}">
                <p14:modId xmlns:p14="http://schemas.microsoft.com/office/powerpoint/2010/main" val="3038227449"/>
              </p:ext>
            </p:extLst>
          </p:nvPr>
        </p:nvGraphicFramePr>
        <p:xfrm>
          <a:off x="1528763" y="2009776"/>
          <a:ext cx="9305924" cy="475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6E90164-9558-DA6E-0EAD-B37EE92648D3}"/>
              </a:ext>
            </a:extLst>
          </p:cNvPr>
          <p:cNvSpPr txBox="1"/>
          <p:nvPr/>
        </p:nvSpPr>
        <p:spPr>
          <a:xfrm>
            <a:off x="828675" y="1461639"/>
            <a:ext cx="3095625" cy="400110"/>
          </a:xfrm>
          <a:prstGeom prst="rect">
            <a:avLst/>
          </a:prstGeom>
          <a:noFill/>
        </p:spPr>
        <p:txBody>
          <a:bodyPr wrap="square" rtlCol="0">
            <a:spAutoFit/>
          </a:bodyPr>
          <a:lstStyle/>
          <a:p>
            <a:r>
              <a:rPr lang="en-US" sz="2000" b="1" dirty="0">
                <a:solidFill>
                  <a:srgbClr val="993300"/>
                </a:solidFill>
                <a:latin typeface="inhert"/>
              </a:rPr>
              <a:t>2. Content (Attribute):</a:t>
            </a:r>
            <a:endParaRPr lang="en-US" sz="2000" dirty="0">
              <a:solidFill>
                <a:srgbClr val="993300"/>
              </a:solidFill>
            </a:endParaRPr>
          </a:p>
        </p:txBody>
      </p:sp>
    </p:spTree>
    <p:extLst>
      <p:ext uri="{BB962C8B-B14F-4D97-AF65-F5344CB8AC3E}">
        <p14:creationId xmlns:p14="http://schemas.microsoft.com/office/powerpoint/2010/main" val="105803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A38E-3E04-F366-F699-776D0BEB64E6}"/>
              </a:ext>
            </a:extLst>
          </p:cNvPr>
          <p:cNvSpPr>
            <a:spLocks noGrp="1"/>
          </p:cNvSpPr>
          <p:nvPr>
            <p:ph type="title"/>
          </p:nvPr>
        </p:nvSpPr>
        <p:spPr>
          <a:xfrm>
            <a:off x="725488" y="203200"/>
            <a:ext cx="3932237" cy="1600200"/>
          </a:xfrm>
        </p:spPr>
        <p:txBody>
          <a:bodyPr/>
          <a:lstStyle/>
          <a:p>
            <a:r>
              <a:rPr lang="en-US" sz="4400" b="1" dirty="0">
                <a:solidFill>
                  <a:srgbClr val="6C0000"/>
                </a:solidFill>
                <a:latin typeface="Aldhabi" panose="01000000000000000000" pitchFamily="2" charset="-78"/>
                <a:ea typeface="+mn-ea"/>
                <a:cs typeface="Aldhabi" panose="01000000000000000000" pitchFamily="2" charset="-78"/>
              </a:rPr>
              <a:t>Collecting data:</a:t>
            </a:r>
            <a:br>
              <a:rPr lang="en-US" dirty="0">
                <a:solidFill>
                  <a:srgbClr val="460000"/>
                </a:solidFill>
              </a:rPr>
            </a:br>
            <a:endParaRPr lang="en-US" dirty="0"/>
          </a:p>
        </p:txBody>
      </p:sp>
      <p:sp>
        <p:nvSpPr>
          <p:cNvPr id="4" name="Text Placeholder 3">
            <a:extLst>
              <a:ext uri="{FF2B5EF4-FFF2-40B4-BE49-F238E27FC236}">
                <a16:creationId xmlns:a16="http://schemas.microsoft.com/office/drawing/2014/main" id="{AB54F47D-6FC5-BF53-50C7-049319419F10}"/>
              </a:ext>
            </a:extLst>
          </p:cNvPr>
          <p:cNvSpPr>
            <a:spLocks noGrp="1"/>
          </p:cNvSpPr>
          <p:nvPr>
            <p:ph type="body" sz="half" idx="2"/>
          </p:nvPr>
        </p:nvSpPr>
        <p:spPr>
          <a:xfrm>
            <a:off x="1572883" y="1803400"/>
            <a:ext cx="8871771" cy="3811588"/>
          </a:xfrm>
        </p:spPr>
        <p:txBody>
          <a:bodyPr/>
          <a:lstStyle/>
          <a:p>
            <a:r>
              <a:rPr lang="en-US" sz="2000" b="1" dirty="0">
                <a:solidFill>
                  <a:srgbClr val="993300"/>
                </a:solidFill>
                <a:latin typeface="inhert"/>
              </a:rPr>
              <a:t>- Data collection: </a:t>
            </a:r>
          </a:p>
          <a:p>
            <a:pPr algn="just"/>
            <a:r>
              <a:rPr lang="en-US" sz="1800" dirty="0">
                <a:solidFill>
                  <a:srgbClr val="6C0000"/>
                </a:solidFill>
                <a:latin typeface="inherit"/>
              </a:rPr>
              <a:t>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p>
          <a:p>
            <a:endParaRPr lang="en-US" dirty="0"/>
          </a:p>
        </p:txBody>
      </p:sp>
    </p:spTree>
    <p:extLst>
      <p:ext uri="{BB962C8B-B14F-4D97-AF65-F5344CB8AC3E}">
        <p14:creationId xmlns:p14="http://schemas.microsoft.com/office/powerpoint/2010/main" val="18458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495-B583-A70F-4406-8FA21051F717}"/>
              </a:ext>
            </a:extLst>
          </p:cNvPr>
          <p:cNvSpPr>
            <a:spLocks noGrp="1"/>
          </p:cNvSpPr>
          <p:nvPr>
            <p:ph type="title"/>
          </p:nvPr>
        </p:nvSpPr>
        <p:spPr>
          <a:xfrm>
            <a:off x="714375" y="319073"/>
            <a:ext cx="10515600" cy="1325563"/>
          </a:xfrm>
        </p:spPr>
        <p:txBody>
          <a:bodyPr/>
          <a:lstStyle/>
          <a:p>
            <a:r>
              <a:rPr lang="en-US" b="1" dirty="0">
                <a:solidFill>
                  <a:schemeClr val="bg1"/>
                </a:solidFill>
                <a:latin typeface="Aldhabi" panose="01000000000000000000" pitchFamily="2" charset="-78"/>
                <a:ea typeface="+mn-ea"/>
                <a:cs typeface="Aldhabi" panose="01000000000000000000" pitchFamily="2" charset="-78"/>
              </a:rPr>
              <a:t>Collecting data:</a:t>
            </a:r>
          </a:p>
        </p:txBody>
      </p:sp>
      <p:pic>
        <p:nvPicPr>
          <p:cNvPr id="5" name="Content Placeholder 4">
            <a:extLst>
              <a:ext uri="{FF2B5EF4-FFF2-40B4-BE49-F238E27FC236}">
                <a16:creationId xmlns:a16="http://schemas.microsoft.com/office/drawing/2014/main" id="{8F82AD88-78F8-1F82-3960-18F425349E1D}"/>
              </a:ext>
            </a:extLst>
          </p:cNvPr>
          <p:cNvPicPr>
            <a:picLocks noGrp="1" noChangeAspect="1"/>
          </p:cNvPicPr>
          <p:nvPr>
            <p:ph idx="1"/>
          </p:nvPr>
        </p:nvPicPr>
        <p:blipFill>
          <a:blip r:embed="rId2"/>
          <a:stretch>
            <a:fillRect/>
          </a:stretch>
        </p:blipFill>
        <p:spPr>
          <a:xfrm>
            <a:off x="124110" y="2447823"/>
            <a:ext cx="11943780" cy="3180458"/>
          </a:xfrm>
        </p:spPr>
      </p:pic>
      <p:sp>
        <p:nvSpPr>
          <p:cNvPr id="6" name="TextBox 5">
            <a:extLst>
              <a:ext uri="{FF2B5EF4-FFF2-40B4-BE49-F238E27FC236}">
                <a16:creationId xmlns:a16="http://schemas.microsoft.com/office/drawing/2014/main" id="{7BFD8BE2-5B17-1B7F-95F6-51EC5EBEE626}"/>
              </a:ext>
            </a:extLst>
          </p:cNvPr>
          <p:cNvSpPr txBox="1"/>
          <p:nvPr/>
        </p:nvSpPr>
        <p:spPr>
          <a:xfrm>
            <a:off x="714375" y="1802442"/>
            <a:ext cx="2934031"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chemeClr val="bg1"/>
                </a:solidFill>
                <a:latin typeface="inhert"/>
              </a:rPr>
              <a:t>Using</a:t>
            </a:r>
            <a:r>
              <a:rPr lang="en-US" sz="2000" b="1" dirty="0">
                <a:solidFill>
                  <a:schemeClr val="bg1"/>
                </a:solidFill>
                <a:latin typeface="inhert"/>
              </a:rPr>
              <a:t> head </a:t>
            </a:r>
            <a:r>
              <a:rPr lang="en-US" sz="2000" dirty="0">
                <a:solidFill>
                  <a:schemeClr val="bg1"/>
                </a:solidFill>
                <a:latin typeface="inhert"/>
              </a:rPr>
              <a:t>function:</a:t>
            </a:r>
          </a:p>
        </p:txBody>
      </p:sp>
    </p:spTree>
    <p:extLst>
      <p:ext uri="{BB962C8B-B14F-4D97-AF65-F5344CB8AC3E}">
        <p14:creationId xmlns:p14="http://schemas.microsoft.com/office/powerpoint/2010/main" val="22930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B2EFA9-E7B7-8291-84EE-F4BD67335A77}"/>
              </a:ext>
            </a:extLst>
          </p:cNvPr>
          <p:cNvPicPr>
            <a:picLocks noGrp="1" noChangeAspect="1"/>
          </p:cNvPicPr>
          <p:nvPr>
            <p:ph idx="1"/>
          </p:nvPr>
        </p:nvPicPr>
        <p:blipFill>
          <a:blip r:embed="rId2"/>
          <a:stretch>
            <a:fillRect/>
          </a:stretch>
        </p:blipFill>
        <p:spPr>
          <a:xfrm>
            <a:off x="4958053" y="943724"/>
            <a:ext cx="5356335" cy="5205115"/>
          </a:xfrm>
        </p:spPr>
      </p:pic>
      <p:sp>
        <p:nvSpPr>
          <p:cNvPr id="6" name="Rectangle: Diagonal Corners Rounded 5">
            <a:extLst>
              <a:ext uri="{FF2B5EF4-FFF2-40B4-BE49-F238E27FC236}">
                <a16:creationId xmlns:a16="http://schemas.microsoft.com/office/drawing/2014/main" id="{84A17DBC-0442-8EFC-DAE2-64E99A28DB66}"/>
              </a:ext>
            </a:extLst>
          </p:cNvPr>
          <p:cNvSpPr/>
          <p:nvPr/>
        </p:nvSpPr>
        <p:spPr>
          <a:xfrm>
            <a:off x="477078" y="2099142"/>
            <a:ext cx="3760968" cy="2107098"/>
          </a:xfrm>
          <a:prstGeom prst="round2DiagRect">
            <a:avLst/>
          </a:prstGeom>
          <a:solidFill>
            <a:srgbClr val="B96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ldhabi" panose="01000000000000000000" pitchFamily="2" charset="-78"/>
                <a:cs typeface="Aldhabi" panose="01000000000000000000" pitchFamily="2" charset="-78"/>
              </a:rPr>
              <a:t>Collecting data:</a:t>
            </a:r>
          </a:p>
          <a:p>
            <a:pPr marL="342900" indent="-342900" algn="ctr">
              <a:buFont typeface="Wingdings" panose="05000000000000000000" pitchFamily="2" charset="2"/>
              <a:buChar char="ü"/>
            </a:pPr>
            <a:r>
              <a:rPr lang="en-US" sz="2000" dirty="0">
                <a:solidFill>
                  <a:schemeClr val="bg1"/>
                </a:solidFill>
                <a:latin typeface="inhert"/>
                <a:cs typeface="Aldhabi" panose="01000000000000000000" pitchFamily="2" charset="-78"/>
              </a:rPr>
              <a:t>Using</a:t>
            </a:r>
            <a:r>
              <a:rPr lang="en-US" sz="2000" b="1" dirty="0">
                <a:solidFill>
                  <a:schemeClr val="bg1"/>
                </a:solidFill>
                <a:latin typeface="inhert"/>
                <a:cs typeface="Aldhabi" panose="01000000000000000000" pitchFamily="2" charset="-78"/>
              </a:rPr>
              <a:t> Info </a:t>
            </a:r>
            <a:r>
              <a:rPr lang="en-US" sz="2000" dirty="0">
                <a:solidFill>
                  <a:schemeClr val="bg1"/>
                </a:solidFill>
                <a:latin typeface="inhert"/>
                <a:cs typeface="Aldhabi" panose="01000000000000000000" pitchFamily="2" charset="-78"/>
              </a:rPr>
              <a:t>function:</a:t>
            </a:r>
          </a:p>
        </p:txBody>
      </p:sp>
    </p:spTree>
    <p:extLst>
      <p:ext uri="{BB962C8B-B14F-4D97-AF65-F5344CB8AC3E}">
        <p14:creationId xmlns:p14="http://schemas.microsoft.com/office/powerpoint/2010/main" val="71040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495-B583-A70F-4406-8FA21051F717}"/>
              </a:ext>
            </a:extLst>
          </p:cNvPr>
          <p:cNvSpPr>
            <a:spLocks noGrp="1"/>
          </p:cNvSpPr>
          <p:nvPr>
            <p:ph type="title"/>
          </p:nvPr>
        </p:nvSpPr>
        <p:spPr>
          <a:xfrm>
            <a:off x="714375" y="319073"/>
            <a:ext cx="10515600" cy="1325563"/>
          </a:xfrm>
        </p:spPr>
        <p:txBody>
          <a:bodyPr/>
          <a:lstStyle/>
          <a:p>
            <a:r>
              <a:rPr lang="en-US" b="1" dirty="0">
                <a:solidFill>
                  <a:schemeClr val="bg1"/>
                </a:solidFill>
                <a:latin typeface="Aldhabi" panose="01000000000000000000" pitchFamily="2" charset="-78"/>
                <a:ea typeface="+mn-ea"/>
                <a:cs typeface="Aldhabi" panose="01000000000000000000" pitchFamily="2" charset="-78"/>
              </a:rPr>
              <a:t>Collecting data:</a:t>
            </a:r>
          </a:p>
        </p:txBody>
      </p:sp>
      <p:sp>
        <p:nvSpPr>
          <p:cNvPr id="6" name="TextBox 5">
            <a:extLst>
              <a:ext uri="{FF2B5EF4-FFF2-40B4-BE49-F238E27FC236}">
                <a16:creationId xmlns:a16="http://schemas.microsoft.com/office/drawing/2014/main" id="{7BFD8BE2-5B17-1B7F-95F6-51EC5EBEE626}"/>
              </a:ext>
            </a:extLst>
          </p:cNvPr>
          <p:cNvSpPr txBox="1"/>
          <p:nvPr/>
        </p:nvSpPr>
        <p:spPr>
          <a:xfrm>
            <a:off x="714375" y="1802442"/>
            <a:ext cx="3428255"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chemeClr val="bg1"/>
                </a:solidFill>
                <a:latin typeface="inhert"/>
              </a:rPr>
              <a:t>Using </a:t>
            </a:r>
            <a:r>
              <a:rPr lang="en-US" sz="2000" b="1" dirty="0">
                <a:solidFill>
                  <a:schemeClr val="bg1"/>
                </a:solidFill>
                <a:latin typeface="inhert"/>
              </a:rPr>
              <a:t>describe </a:t>
            </a:r>
            <a:r>
              <a:rPr lang="en-US" sz="2000" dirty="0">
                <a:solidFill>
                  <a:schemeClr val="bg1"/>
                </a:solidFill>
                <a:latin typeface="inhert"/>
              </a:rPr>
              <a:t>function:</a:t>
            </a:r>
          </a:p>
        </p:txBody>
      </p:sp>
      <p:pic>
        <p:nvPicPr>
          <p:cNvPr id="7" name="Content Placeholder 6">
            <a:extLst>
              <a:ext uri="{FF2B5EF4-FFF2-40B4-BE49-F238E27FC236}">
                <a16:creationId xmlns:a16="http://schemas.microsoft.com/office/drawing/2014/main" id="{4BABFA2A-C383-E869-B874-F3C5D5A21FC4}"/>
              </a:ext>
            </a:extLst>
          </p:cNvPr>
          <p:cNvPicPr>
            <a:picLocks noGrp="1" noChangeAspect="1"/>
          </p:cNvPicPr>
          <p:nvPr>
            <p:ph idx="1"/>
          </p:nvPr>
        </p:nvPicPr>
        <p:blipFill>
          <a:blip r:embed="rId2"/>
          <a:stretch>
            <a:fillRect/>
          </a:stretch>
        </p:blipFill>
        <p:spPr>
          <a:xfrm>
            <a:off x="667251" y="2555087"/>
            <a:ext cx="10857497" cy="3002873"/>
          </a:xfrm>
          <a:prstGeom prst="rect">
            <a:avLst/>
          </a:prstGeom>
        </p:spPr>
      </p:pic>
    </p:spTree>
    <p:extLst>
      <p:ext uri="{BB962C8B-B14F-4D97-AF65-F5344CB8AC3E}">
        <p14:creationId xmlns:p14="http://schemas.microsoft.com/office/powerpoint/2010/main" val="140863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84A17DBC-0442-8EFC-DAE2-64E99A28DB66}"/>
              </a:ext>
            </a:extLst>
          </p:cNvPr>
          <p:cNvSpPr/>
          <p:nvPr/>
        </p:nvSpPr>
        <p:spPr>
          <a:xfrm>
            <a:off x="477078" y="2099142"/>
            <a:ext cx="3760968" cy="2107098"/>
          </a:xfrm>
          <a:prstGeom prst="round2DiagRect">
            <a:avLst/>
          </a:prstGeom>
          <a:solidFill>
            <a:srgbClr val="B96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ldhabi" panose="01000000000000000000" pitchFamily="2" charset="-78"/>
                <a:cs typeface="Aldhabi" panose="01000000000000000000" pitchFamily="2" charset="-78"/>
              </a:rPr>
              <a:t>Collecting data:</a:t>
            </a:r>
          </a:p>
          <a:p>
            <a:pPr marL="342900" indent="-342900" algn="ctr">
              <a:buFont typeface="Wingdings" panose="05000000000000000000" pitchFamily="2" charset="2"/>
              <a:buChar char="ü"/>
            </a:pPr>
            <a:r>
              <a:rPr lang="en-US" sz="2000" dirty="0">
                <a:solidFill>
                  <a:schemeClr val="bg1"/>
                </a:solidFill>
                <a:latin typeface="inhert"/>
                <a:cs typeface="Aldhabi" panose="01000000000000000000" pitchFamily="2" charset="-78"/>
              </a:rPr>
              <a:t>Using</a:t>
            </a:r>
            <a:r>
              <a:rPr lang="en-US" sz="2000" b="1" dirty="0">
                <a:solidFill>
                  <a:schemeClr val="bg1"/>
                </a:solidFill>
                <a:latin typeface="inhert"/>
                <a:cs typeface="Aldhabi" panose="01000000000000000000" pitchFamily="2" charset="-78"/>
              </a:rPr>
              <a:t> value counts</a:t>
            </a:r>
          </a:p>
          <a:p>
            <a:pPr algn="ctr"/>
            <a:r>
              <a:rPr lang="en-US" sz="2000" dirty="0">
                <a:solidFill>
                  <a:schemeClr val="bg1"/>
                </a:solidFill>
                <a:latin typeface="inhert"/>
                <a:cs typeface="Aldhabi" panose="01000000000000000000" pitchFamily="2" charset="-78"/>
              </a:rPr>
              <a:t> function:</a:t>
            </a:r>
          </a:p>
        </p:txBody>
      </p:sp>
      <p:pic>
        <p:nvPicPr>
          <p:cNvPr id="2" name="Picture 1">
            <a:extLst>
              <a:ext uri="{FF2B5EF4-FFF2-40B4-BE49-F238E27FC236}">
                <a16:creationId xmlns:a16="http://schemas.microsoft.com/office/drawing/2014/main" id="{CA617E2F-CDC9-8E04-3C3B-DA4B21844B6C}"/>
              </a:ext>
            </a:extLst>
          </p:cNvPr>
          <p:cNvPicPr>
            <a:picLocks noChangeAspect="1"/>
          </p:cNvPicPr>
          <p:nvPr/>
        </p:nvPicPr>
        <p:blipFill>
          <a:blip r:embed="rId2"/>
          <a:stretch>
            <a:fillRect/>
          </a:stretch>
        </p:blipFill>
        <p:spPr>
          <a:xfrm>
            <a:off x="4944174" y="2242268"/>
            <a:ext cx="6777913" cy="1860605"/>
          </a:xfrm>
          <a:prstGeom prst="rect">
            <a:avLst/>
          </a:prstGeom>
        </p:spPr>
      </p:pic>
    </p:spTree>
    <p:extLst>
      <p:ext uri="{BB962C8B-B14F-4D97-AF65-F5344CB8AC3E}">
        <p14:creationId xmlns:p14="http://schemas.microsoft.com/office/powerpoint/2010/main" val="128422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341</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Aldhabi</vt:lpstr>
      <vt:lpstr>Arial</vt:lpstr>
      <vt:lpstr>Calibri</vt:lpstr>
      <vt:lpstr>Calibri Light</vt:lpstr>
      <vt:lpstr>inherit</vt:lpstr>
      <vt:lpstr>inhert</vt:lpstr>
      <vt:lpstr>Wingdings</vt:lpstr>
      <vt:lpstr>Office Theme</vt:lpstr>
      <vt:lpstr>Airline Passengers Satisfaction </vt:lpstr>
      <vt:lpstr>PowerPoint Presentation</vt:lpstr>
      <vt:lpstr>About Dataset:</vt:lpstr>
      <vt:lpstr> About Dataset:  </vt:lpstr>
      <vt:lpstr>Collecting data: </vt:lpstr>
      <vt:lpstr>Collecting data:</vt:lpstr>
      <vt:lpstr>PowerPoint Presentation</vt:lpstr>
      <vt:lpstr>Collecting data:</vt:lpstr>
      <vt:lpstr>PowerPoint Presentation</vt:lpstr>
      <vt:lpstr>preparing data: </vt:lpstr>
      <vt:lpstr>PowerPoint Presentation</vt:lpstr>
      <vt:lpstr>PowerPoint Presentation</vt:lpstr>
      <vt:lpstr>PowerPoint Presentation</vt:lpstr>
      <vt:lpstr>Coding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Passengers Satisfaction </dc:title>
  <dc:creator>Sohila Abdallah</dc:creator>
  <cp:lastModifiedBy>HagerElsabal</cp:lastModifiedBy>
  <cp:revision>5</cp:revision>
  <dcterms:created xsi:type="dcterms:W3CDTF">2023-05-07T11:33:16Z</dcterms:created>
  <dcterms:modified xsi:type="dcterms:W3CDTF">2023-05-07T20:58:05Z</dcterms:modified>
</cp:coreProperties>
</file>