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E1"/>
    <a:srgbClr val="3CB6B6"/>
    <a:srgbClr val="45B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86"/>
  </p:normalViewPr>
  <p:slideViewPr>
    <p:cSldViewPr snapToGrid="0">
      <p:cViewPr>
        <p:scale>
          <a:sx n="84" d="100"/>
          <a:sy n="84" d="100"/>
        </p:scale>
        <p:origin x="8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32E5A-D296-D241-82B5-7D11B64CCA0F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7157D-4E34-DC44-B056-06722524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7157D-4E34-DC44-B056-06722524AD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7157D-4E34-DC44-B056-06722524A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5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9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41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0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6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22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9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0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86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98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5528-B435-47B8-8EA1-33E6CB12C191}" type="datetimeFigureOut">
              <a:rPr lang="en-AU" smtClean="0"/>
              <a:t>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789E-C46B-470F-B0BE-67115958F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5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microsoft.com/office/2007/relationships/hdphoto" Target="../media/hdphoto9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7.wdp"/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microsoft.com/office/2007/relationships/hdphoto" Target="../media/hdphoto9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7.png"/><Relationship Id="rId25" Type="http://schemas.microsoft.com/office/2007/relationships/hdphoto" Target="../media/hdphoto11.wdp"/><Relationship Id="rId2" Type="http://schemas.openxmlformats.org/officeDocument/2006/relationships/notesSlide" Target="../notesSlides/notesSlide2.xml"/><Relationship Id="rId16" Type="http://schemas.microsoft.com/office/2007/relationships/hdphoto" Target="../media/hdphoto12.wdp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openxmlformats.org/officeDocument/2006/relationships/image" Target="../media/image11.png"/><Relationship Id="rId27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B8ECF90-7C69-BC4E-88D3-99F223C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4317671" y="198864"/>
            <a:ext cx="1533600" cy="1533600"/>
            <a:chOff x="4619625" y="545718"/>
            <a:chExt cx="1712317" cy="171231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C1D3CFE-5879-844F-BCFC-8EDC92902FB9}"/>
                </a:ext>
              </a:extLst>
            </p:cNvPr>
            <p:cNvSpPr/>
            <p:nvPr/>
          </p:nvSpPr>
          <p:spPr>
            <a:xfrm>
              <a:off x="4619625" y="545718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822181" y="833061"/>
              <a:ext cx="1364126" cy="1261492"/>
              <a:chOff x="4818752" y="826536"/>
              <a:chExt cx="1364126" cy="1261492"/>
            </a:xfrm>
          </p:grpSpPr>
          <p:pic>
            <p:nvPicPr>
              <p:cNvPr id="40" name="Picture 4" descr="Travel 】Free WiFi in Hong kong International Airport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8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752" y="826536"/>
                <a:ext cx="1330485" cy="1011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Multiply 6"/>
              <p:cNvSpPr/>
              <p:nvPr/>
            </p:nvSpPr>
            <p:spPr>
              <a:xfrm>
                <a:off x="5785052" y="1690202"/>
                <a:ext cx="397826" cy="397826"/>
              </a:xfrm>
              <a:prstGeom prst="mathMultiply">
                <a:avLst>
                  <a:gd name="adj1" fmla="val 1351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311F65-E5AC-DD4B-9C76-C2180640661B}"/>
              </a:ext>
            </a:extLst>
          </p:cNvPr>
          <p:cNvGrpSpPr>
            <a:grpSpLocks noChangeAspect="1"/>
          </p:cNvGrpSpPr>
          <p:nvPr/>
        </p:nvGrpSpPr>
        <p:grpSpPr>
          <a:xfrm>
            <a:off x="9193686" y="2729837"/>
            <a:ext cx="1533600" cy="1533600"/>
            <a:chOff x="5858991" y="2428961"/>
            <a:chExt cx="1712317" cy="171231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E79E42-EA25-B944-9674-7536295CC039}"/>
                </a:ext>
              </a:extLst>
            </p:cNvPr>
            <p:cNvSpPr/>
            <p:nvPr/>
          </p:nvSpPr>
          <p:spPr>
            <a:xfrm>
              <a:off x="5858991" y="242896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235706" y="2512913"/>
              <a:ext cx="1020219" cy="1472172"/>
              <a:chOff x="3220318" y="2679452"/>
              <a:chExt cx="1020219" cy="1472172"/>
            </a:xfrm>
          </p:grpSpPr>
          <p:pic>
            <p:nvPicPr>
              <p:cNvPr id="1030" name="Picture 6" descr="Humidity Icon of Flat style - Available in SVG, PNG, EPS, AI &amp; Icon fonts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61CBE1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lasticWrap/>
                        </a14:imgEffect>
                        <a14:imgEffect>
                          <a14:brightnessContrast bright="18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55" t="11181" r="22107" b="11347"/>
              <a:stretch/>
            </p:blipFill>
            <p:spPr bwMode="auto">
              <a:xfrm>
                <a:off x="3220318" y="2736117"/>
                <a:ext cx="1020219" cy="1415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roplet Icon | Noto Emoji Travel &amp; Places Iconset | Googl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383" y="2679452"/>
                <a:ext cx="334154" cy="334154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prstMaterial="metal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1429A0-93FE-F149-9931-BE3F1DE226A8}"/>
              </a:ext>
            </a:extLst>
          </p:cNvPr>
          <p:cNvGrpSpPr>
            <a:grpSpLocks noChangeAspect="1"/>
          </p:cNvGrpSpPr>
          <p:nvPr/>
        </p:nvGrpSpPr>
        <p:grpSpPr>
          <a:xfrm>
            <a:off x="5690706" y="5136281"/>
            <a:ext cx="1533600" cy="1533600"/>
            <a:chOff x="5872788" y="4794730"/>
            <a:chExt cx="1712317" cy="171231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CC6045-BDB3-0344-BB0B-B7ACAC552D84}"/>
                </a:ext>
              </a:extLst>
            </p:cNvPr>
            <p:cNvSpPr/>
            <p:nvPr/>
          </p:nvSpPr>
          <p:spPr>
            <a:xfrm>
              <a:off x="5872788" y="4794730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6" name="Picture 22" descr="Network Connected Icon | Windows 8 Iconset | Icons8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brightnessContrast bright="50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331" y="5029260"/>
              <a:ext cx="1263764" cy="1263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7559A-D9D4-7C49-9176-971CEA9D296B}"/>
              </a:ext>
            </a:extLst>
          </p:cNvPr>
          <p:cNvGrpSpPr>
            <a:grpSpLocks noChangeAspect="1"/>
          </p:cNvGrpSpPr>
          <p:nvPr/>
        </p:nvGrpSpPr>
        <p:grpSpPr>
          <a:xfrm>
            <a:off x="7491066" y="5109379"/>
            <a:ext cx="1533600" cy="1533600"/>
            <a:chOff x="8116898" y="4799593"/>
            <a:chExt cx="1712317" cy="17123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1F4C084-BBEB-6F4D-BF09-C452D41D9B31}"/>
                </a:ext>
              </a:extLst>
            </p:cNvPr>
            <p:cNvSpPr/>
            <p:nvPr/>
          </p:nvSpPr>
          <p:spPr>
            <a:xfrm>
              <a:off x="8116898" y="479959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8" name="Picture 24" descr="Jpg Transparent Collection Of Free Plug Animated Download - Disconnected  Icon Clipart - Full Size Clipart (#1781666) - PinClipart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  <a14:imgEffect>
                        <a14:brightnessContrast bright="50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93" y="5007240"/>
              <a:ext cx="1277324" cy="1276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D9C8D-21B1-CA4F-9C35-C94EABE0691B}"/>
              </a:ext>
            </a:extLst>
          </p:cNvPr>
          <p:cNvGrpSpPr>
            <a:grpSpLocks noChangeAspect="1"/>
          </p:cNvGrpSpPr>
          <p:nvPr/>
        </p:nvGrpSpPr>
        <p:grpSpPr>
          <a:xfrm>
            <a:off x="2254783" y="2220274"/>
            <a:ext cx="1533600" cy="1533600"/>
            <a:chOff x="6450854" y="539191"/>
            <a:chExt cx="1712317" cy="171231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B83F2FE-F3BF-254E-B32D-E4E279722E38}"/>
                </a:ext>
              </a:extLst>
            </p:cNvPr>
            <p:cNvSpPr/>
            <p:nvPr/>
          </p:nvSpPr>
          <p:spPr>
            <a:xfrm>
              <a:off x="6450854" y="53919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517303" y="667206"/>
              <a:ext cx="1460506" cy="1460507"/>
              <a:chOff x="6530231" y="673734"/>
              <a:chExt cx="1460506" cy="1460507"/>
            </a:xfrm>
          </p:grpSpPr>
          <p:pic>
            <p:nvPicPr>
              <p:cNvPr id="1052" name="Picture 28" descr="Meter gauge, scientific apparatus, temperature, temperature gauge, thermometer 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0231" y="673734"/>
                <a:ext cx="1460506" cy="1460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Straight Arrow Connector 31"/>
              <p:cNvCxnSpPr/>
              <p:nvPr/>
            </p:nvCxnSpPr>
            <p:spPr>
              <a:xfrm flipV="1">
                <a:off x="7803196" y="975991"/>
                <a:ext cx="0" cy="519954"/>
              </a:xfrm>
              <a:prstGeom prst="straightConnector1">
                <a:avLst/>
              </a:prstGeom>
              <a:ln w="31750" cap="rnd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81022-7435-5544-9E50-6E1E53AE27D0}"/>
              </a:ext>
            </a:extLst>
          </p:cNvPr>
          <p:cNvGrpSpPr>
            <a:grpSpLocks noChangeAspect="1"/>
          </p:cNvGrpSpPr>
          <p:nvPr/>
        </p:nvGrpSpPr>
        <p:grpSpPr>
          <a:xfrm>
            <a:off x="2254783" y="4258329"/>
            <a:ext cx="1533600" cy="1533600"/>
            <a:chOff x="6416818" y="2566541"/>
            <a:chExt cx="1712317" cy="171231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B22333-CE56-1145-9AC5-2E04D39CD9B3}"/>
                </a:ext>
              </a:extLst>
            </p:cNvPr>
            <p:cNvSpPr/>
            <p:nvPr/>
          </p:nvSpPr>
          <p:spPr>
            <a:xfrm>
              <a:off x="6416818" y="256654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483267" y="2694556"/>
              <a:ext cx="1460506" cy="1460507"/>
              <a:chOff x="6482132" y="2686408"/>
              <a:chExt cx="1460506" cy="1460507"/>
            </a:xfrm>
          </p:grpSpPr>
          <p:pic>
            <p:nvPicPr>
              <p:cNvPr id="58" name="Picture 28" descr="Meter gauge, scientific apparatus, temperature, temperature gauge, thermometer 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2132" y="2686408"/>
                <a:ext cx="1460506" cy="1460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1" name="Straight Arrow Connector 60"/>
              <p:cNvCxnSpPr/>
              <p:nvPr/>
            </p:nvCxnSpPr>
            <p:spPr>
              <a:xfrm>
                <a:off x="7755097" y="2988665"/>
                <a:ext cx="0" cy="519954"/>
              </a:xfrm>
              <a:prstGeom prst="straightConnector1">
                <a:avLst/>
              </a:prstGeom>
              <a:ln w="31750" cap="rnd">
                <a:solidFill>
                  <a:srgbClr val="00B0F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E126C3-154B-DB4B-8364-D8C78C4ACB7E}"/>
              </a:ext>
            </a:extLst>
          </p:cNvPr>
          <p:cNvGrpSpPr>
            <a:grpSpLocks noChangeAspect="1"/>
          </p:cNvGrpSpPr>
          <p:nvPr/>
        </p:nvGrpSpPr>
        <p:grpSpPr>
          <a:xfrm>
            <a:off x="2254783" y="182219"/>
            <a:ext cx="1533600" cy="1533600"/>
            <a:chOff x="6471910" y="5081273"/>
            <a:chExt cx="1712317" cy="171231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CFECBA-9669-564D-8892-9F48D24A7E88}"/>
                </a:ext>
              </a:extLst>
            </p:cNvPr>
            <p:cNvSpPr/>
            <p:nvPr/>
          </p:nvSpPr>
          <p:spPr>
            <a:xfrm>
              <a:off x="6471910" y="508127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Picture 28" descr="Meter gauge, scientific apparatus, temperature, temperature gauge, thermometer 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brightnessContrast bright="50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555" y="5200676"/>
              <a:ext cx="1460507" cy="146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E7FA358-1957-8C4F-B60A-C2322DE465D6}"/>
              </a:ext>
            </a:extLst>
          </p:cNvPr>
          <p:cNvGrpSpPr>
            <a:grpSpLocks noChangeAspect="1"/>
          </p:cNvGrpSpPr>
          <p:nvPr/>
        </p:nvGrpSpPr>
        <p:grpSpPr>
          <a:xfrm>
            <a:off x="6402812" y="2224413"/>
            <a:ext cx="1533600" cy="1533600"/>
            <a:chOff x="1073127" y="5051230"/>
            <a:chExt cx="1712317" cy="171231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DB181BF-F57D-7A43-A2CD-1F72F726EB40}"/>
                </a:ext>
              </a:extLst>
            </p:cNvPr>
            <p:cNvSpPr/>
            <p:nvPr/>
          </p:nvSpPr>
          <p:spPr>
            <a:xfrm>
              <a:off x="1073127" y="5051230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80120" y="5132777"/>
              <a:ext cx="1569703" cy="1569703"/>
              <a:chOff x="1005386" y="4415359"/>
              <a:chExt cx="1569703" cy="1569703"/>
            </a:xfrm>
          </p:grpSpPr>
          <p:pic>
            <p:nvPicPr>
              <p:cNvPr id="1076" name="Picture 52" descr="Usb Device Disconnected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86" y="4415359"/>
                <a:ext cx="1569703" cy="156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Oval 93"/>
              <p:cNvSpPr/>
              <p:nvPr/>
            </p:nvSpPr>
            <p:spPr>
              <a:xfrm>
                <a:off x="1604981" y="5261651"/>
                <a:ext cx="367328" cy="3673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61CB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Multiply 85"/>
              <p:cNvSpPr/>
              <p:nvPr/>
            </p:nvSpPr>
            <p:spPr>
              <a:xfrm>
                <a:off x="1591324" y="5249699"/>
                <a:ext cx="397825" cy="397825"/>
              </a:xfrm>
              <a:prstGeom prst="mathMultiply">
                <a:avLst>
                  <a:gd name="adj1" fmla="val 1351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61B93C-D5DF-8747-8278-C7A0A9D6ADCF}"/>
              </a:ext>
            </a:extLst>
          </p:cNvPr>
          <p:cNvGrpSpPr>
            <a:grpSpLocks noChangeAspect="1"/>
          </p:cNvGrpSpPr>
          <p:nvPr/>
        </p:nvGrpSpPr>
        <p:grpSpPr>
          <a:xfrm>
            <a:off x="6352297" y="182219"/>
            <a:ext cx="1533600" cy="1533600"/>
            <a:chOff x="1010628" y="2484372"/>
            <a:chExt cx="1770640" cy="171231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F89A8D-5358-A745-B54E-11A99D61E902}"/>
                </a:ext>
              </a:extLst>
            </p:cNvPr>
            <p:cNvSpPr/>
            <p:nvPr/>
          </p:nvSpPr>
          <p:spPr>
            <a:xfrm>
              <a:off x="1068951" y="248437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10628" y="2565919"/>
              <a:ext cx="1569703" cy="1569703"/>
              <a:chOff x="978984" y="2526071"/>
              <a:chExt cx="1569703" cy="1569703"/>
            </a:xfrm>
          </p:grpSpPr>
          <p:pic>
            <p:nvPicPr>
              <p:cNvPr id="89" name="Picture 52" descr="Usb Device Disconnected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984" y="2526071"/>
                <a:ext cx="1569703" cy="156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/>
              <p:cNvSpPr/>
              <p:nvPr/>
            </p:nvSpPr>
            <p:spPr>
              <a:xfrm>
                <a:off x="1591324" y="3382683"/>
                <a:ext cx="367328" cy="3673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61CB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78" name="Picture 54" descr="Check Tick Icon, Transparent Check Tick.PNG Images &amp; Vector - FreeIcons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3723" y="3244449"/>
                <a:ext cx="501925" cy="50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B4AD90-04CD-2D45-80FF-14CBA0A566E2}"/>
              </a:ext>
            </a:extLst>
          </p:cNvPr>
          <p:cNvGrpSpPr>
            <a:grpSpLocks noChangeAspect="1"/>
          </p:cNvGrpSpPr>
          <p:nvPr/>
        </p:nvGrpSpPr>
        <p:grpSpPr>
          <a:xfrm>
            <a:off x="4347064" y="2227748"/>
            <a:ext cx="1533600" cy="1533600"/>
            <a:chOff x="2755682" y="546051"/>
            <a:chExt cx="1712317" cy="17123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F6B376A-85C9-0C4E-ACAD-9FCF4085D587}"/>
                </a:ext>
              </a:extLst>
            </p:cNvPr>
            <p:cNvSpPr/>
            <p:nvPr/>
          </p:nvSpPr>
          <p:spPr>
            <a:xfrm>
              <a:off x="2755682" y="54605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49828" y="833394"/>
              <a:ext cx="1460131" cy="1265485"/>
              <a:chOff x="2998060" y="826536"/>
              <a:chExt cx="1460131" cy="1265485"/>
            </a:xfrm>
          </p:grpSpPr>
          <p:pic>
            <p:nvPicPr>
              <p:cNvPr id="1028" name="Picture 4" descr="Travel 】Free WiFi in Hong kong International Airport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8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8060" y="826536"/>
                <a:ext cx="1330485" cy="1011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54" descr="Check Tick Icon, Transparent Check Tick.PNG Images &amp; Vector - FreeIcons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266" y="1590096"/>
                <a:ext cx="501925" cy="50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051B29-22B2-ED45-B3EA-E232E6710D46}"/>
              </a:ext>
            </a:extLst>
          </p:cNvPr>
          <p:cNvGrpSpPr>
            <a:grpSpLocks noChangeAspect="1"/>
          </p:cNvGrpSpPr>
          <p:nvPr/>
        </p:nvGrpSpPr>
        <p:grpSpPr>
          <a:xfrm>
            <a:off x="282839" y="135586"/>
            <a:ext cx="1533600" cy="1596878"/>
            <a:chOff x="8377817" y="468540"/>
            <a:chExt cx="1712317" cy="17829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BFE3F6-0CE4-3743-BDF2-34B9E7EC90E8}"/>
                </a:ext>
              </a:extLst>
            </p:cNvPr>
            <p:cNvSpPr/>
            <p:nvPr/>
          </p:nvSpPr>
          <p:spPr>
            <a:xfrm>
              <a:off x="8377817" y="53919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582806" y="468540"/>
              <a:ext cx="1266669" cy="1746687"/>
              <a:chOff x="8585145" y="477687"/>
              <a:chExt cx="1266669" cy="174668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585145" y="477687"/>
                <a:ext cx="1266669" cy="1746687"/>
                <a:chOff x="8585145" y="507867"/>
                <a:chExt cx="1266669" cy="174668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9108293" y="2126459"/>
                  <a:ext cx="224852" cy="457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106054" y="2208835"/>
                  <a:ext cx="224852" cy="457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585145" y="507867"/>
                  <a:ext cx="1266669" cy="1563324"/>
                  <a:chOff x="8585145" y="507867"/>
                  <a:chExt cx="1266669" cy="1563324"/>
                </a:xfrm>
              </p:grpSpPr>
              <p:pic>
                <p:nvPicPr>
                  <p:cNvPr id="1092" name="Picture 68" descr="Command, contact, idea, light, sensor icon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42067" b="28500"/>
                  <a:stretch/>
                </p:blipFill>
                <p:spPr bwMode="auto">
                  <a:xfrm>
                    <a:off x="8585145" y="507867"/>
                    <a:ext cx="1266669" cy="1563324"/>
                  </a:xfrm>
                  <a:prstGeom prst="parallelogram">
                    <a:avLst>
                      <a:gd name="adj" fmla="val 7068"/>
                    </a:avLst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Oval 48"/>
                  <p:cNvSpPr/>
                  <p:nvPr/>
                </p:nvSpPr>
                <p:spPr>
                  <a:xfrm>
                    <a:off x="9136491" y="1048990"/>
                    <a:ext cx="63110" cy="6311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9333625" y="1008791"/>
                    <a:ext cx="70965" cy="270110"/>
                  </a:xfrm>
                  <a:prstGeom prst="rect">
                    <a:avLst/>
                  </a:prstGeom>
                  <a:solidFill>
                    <a:srgbClr val="61CBE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 rot="5400000">
                    <a:off x="9139271" y="1156842"/>
                    <a:ext cx="100967" cy="250828"/>
                  </a:xfrm>
                  <a:prstGeom prst="rect">
                    <a:avLst/>
                  </a:prstGeom>
                  <a:solidFill>
                    <a:srgbClr val="61CBE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9609304" y="1544779"/>
                <a:ext cx="237470" cy="5920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011E0-8D09-1D4D-8C33-51FF545FCCCD}"/>
              </a:ext>
            </a:extLst>
          </p:cNvPr>
          <p:cNvGrpSpPr>
            <a:grpSpLocks noChangeAspect="1"/>
          </p:cNvGrpSpPr>
          <p:nvPr/>
        </p:nvGrpSpPr>
        <p:grpSpPr>
          <a:xfrm>
            <a:off x="9193686" y="732198"/>
            <a:ext cx="1533600" cy="1533600"/>
            <a:chOff x="8385400" y="2566542"/>
            <a:chExt cx="1712317" cy="171231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96411A-ABFF-0941-A7D7-998C7157DDED}"/>
                </a:ext>
              </a:extLst>
            </p:cNvPr>
            <p:cNvSpPr/>
            <p:nvPr/>
          </p:nvSpPr>
          <p:spPr>
            <a:xfrm>
              <a:off x="8385400" y="256654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94" name="Picture 70" descr="Wait For Processing Svg Png Icon Free Download (#356821) -  OnlineWebFonts.COM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  <a14:imgEffect>
                        <a14:brightnessContrast bright="50000" contras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788" y="2841145"/>
              <a:ext cx="1058680" cy="118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9ADC58-6015-A54E-9784-5BBDBA9F809C}"/>
              </a:ext>
            </a:extLst>
          </p:cNvPr>
          <p:cNvGrpSpPr>
            <a:grpSpLocks noChangeAspect="1"/>
          </p:cNvGrpSpPr>
          <p:nvPr/>
        </p:nvGrpSpPr>
        <p:grpSpPr>
          <a:xfrm>
            <a:off x="277533" y="2194028"/>
            <a:ext cx="1533600" cy="1533600"/>
            <a:chOff x="8079060" y="2415648"/>
            <a:chExt cx="1712317" cy="17514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963095-CAB0-854B-BC51-B1BDDF4ED88E}"/>
                </a:ext>
              </a:extLst>
            </p:cNvPr>
            <p:cNvSpPr/>
            <p:nvPr/>
          </p:nvSpPr>
          <p:spPr>
            <a:xfrm>
              <a:off x="8079060" y="245476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220449" y="2415648"/>
              <a:ext cx="1159203" cy="1632264"/>
              <a:chOff x="4765004" y="2526071"/>
              <a:chExt cx="1159203" cy="1632264"/>
            </a:xfrm>
          </p:grpSpPr>
          <p:pic>
            <p:nvPicPr>
              <p:cNvPr id="1056" name="Picture 32" descr="Stepper Motor For 3d Printing Icons - Download Free Vector Icons | Noun  Project"/>
              <p:cNvPicPr>
                <a:picLocks noChangeAspect="1" noChangeArrowheads="1"/>
              </p:cNvPicPr>
              <p:nvPr/>
            </p:nvPicPr>
            <p:blipFill>
              <a:blip r:embed="rId22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5004" y="3009194"/>
                <a:ext cx="1149141" cy="1149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 descr="360 rotate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/>
                        </a14:imgEffect>
                        <a14:imgEffect>
                          <a14:brightnessContrast bright="10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801" y="2526071"/>
                <a:ext cx="910406" cy="671059"/>
              </a:xfrm>
              <a:prstGeom prst="rect">
                <a:avLst/>
              </a:prstGeom>
              <a:noFill/>
              <a:extLst/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6DB541-9A13-974B-B5D6-E4EA0BB6B925}"/>
              </a:ext>
            </a:extLst>
          </p:cNvPr>
          <p:cNvGrpSpPr/>
          <p:nvPr/>
        </p:nvGrpSpPr>
        <p:grpSpPr>
          <a:xfrm>
            <a:off x="277533" y="4223442"/>
            <a:ext cx="1533600" cy="1533600"/>
            <a:chOff x="1439015" y="158829"/>
            <a:chExt cx="1533600" cy="15336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67EC96-1993-2C49-9B55-C97BC34C92FD}"/>
                </a:ext>
              </a:extLst>
            </p:cNvPr>
            <p:cNvSpPr/>
            <p:nvPr/>
          </p:nvSpPr>
          <p:spPr>
            <a:xfrm>
              <a:off x="1439015" y="158829"/>
              <a:ext cx="1533600" cy="153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5E75524-DAD0-D349-94C5-56CB5ED8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26282" y="224566"/>
              <a:ext cx="1359066" cy="1359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70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B8ECF90-7C69-BC4E-88D3-99F223C0A88D}"/>
              </a:ext>
            </a:extLst>
          </p:cNvPr>
          <p:cNvGrpSpPr/>
          <p:nvPr/>
        </p:nvGrpSpPr>
        <p:grpSpPr>
          <a:xfrm>
            <a:off x="5869494" y="152893"/>
            <a:ext cx="1712317" cy="1712317"/>
            <a:chOff x="4619625" y="545718"/>
            <a:chExt cx="1712317" cy="171231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C1D3CFE-5879-844F-BCFC-8EDC92902FB9}"/>
                </a:ext>
              </a:extLst>
            </p:cNvPr>
            <p:cNvSpPr/>
            <p:nvPr/>
          </p:nvSpPr>
          <p:spPr>
            <a:xfrm>
              <a:off x="4619625" y="545718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686074" y="612167"/>
              <a:ext cx="1579418" cy="1579418"/>
              <a:chOff x="4682645" y="605642"/>
              <a:chExt cx="1579418" cy="1579418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682645" y="605642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40" name="Picture 4" descr="Travel 】Free WiFi in Hong kong International Airport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8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752" y="826536"/>
                <a:ext cx="1330485" cy="1011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5740522" y="1650670"/>
                <a:ext cx="486889" cy="486889"/>
                <a:chOff x="5751760" y="1655669"/>
                <a:chExt cx="486889" cy="48688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5751760" y="1655669"/>
                  <a:ext cx="486889" cy="4868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" name="Multiply 6"/>
                <p:cNvSpPr/>
                <p:nvPr/>
              </p:nvSpPr>
              <p:spPr>
                <a:xfrm>
                  <a:off x="5796291" y="1695201"/>
                  <a:ext cx="397825" cy="397825"/>
                </a:xfrm>
                <a:prstGeom prst="mathMultiply">
                  <a:avLst>
                    <a:gd name="adj1" fmla="val 1351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sp>
        <p:nvSpPr>
          <p:cNvPr id="13" name="Rectangle 12"/>
          <p:cNvSpPr/>
          <p:nvPr/>
        </p:nvSpPr>
        <p:spPr>
          <a:xfrm>
            <a:off x="7916218" y="9831707"/>
            <a:ext cx="341644" cy="341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>
              <a:schemeClr val="accent1">
                <a:alpha val="5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311F65-E5AC-DD4B-9C76-C2180640661B}"/>
              </a:ext>
            </a:extLst>
          </p:cNvPr>
          <p:cNvGrpSpPr/>
          <p:nvPr/>
        </p:nvGrpSpPr>
        <p:grpSpPr>
          <a:xfrm>
            <a:off x="5858991" y="2428961"/>
            <a:ext cx="1712317" cy="1712317"/>
            <a:chOff x="5858991" y="2428961"/>
            <a:chExt cx="1712317" cy="171231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E79E42-EA25-B944-9674-7536295CC039}"/>
                </a:ext>
              </a:extLst>
            </p:cNvPr>
            <p:cNvSpPr/>
            <p:nvPr/>
          </p:nvSpPr>
          <p:spPr>
            <a:xfrm>
              <a:off x="5858991" y="242896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25440" y="2495410"/>
              <a:ext cx="1579418" cy="1579418"/>
              <a:chOff x="2910052" y="2661949"/>
              <a:chExt cx="1579418" cy="157941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910052" y="2661949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1030" name="Picture 6" descr="Humidity Icon of Flat style - Available in SVG, PNG, EPS, AI &amp; Icon fonts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lasticWrap/>
                        </a14:imgEffect>
                        <a14:imgEffect>
                          <a14:brightnessContrast bright="18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55" t="11181" r="22107" b="11347"/>
              <a:stretch/>
            </p:blipFill>
            <p:spPr bwMode="auto">
              <a:xfrm>
                <a:off x="3220318" y="2868294"/>
                <a:ext cx="924952" cy="1283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roplet Icon | Noto Emoji Travel &amp; Places Iconset | Googl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383" y="2832996"/>
                <a:ext cx="334154" cy="334154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prstMaterial="metal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1429A0-93FE-F149-9931-BE3F1DE226A8}"/>
              </a:ext>
            </a:extLst>
          </p:cNvPr>
          <p:cNvGrpSpPr/>
          <p:nvPr/>
        </p:nvGrpSpPr>
        <p:grpSpPr>
          <a:xfrm>
            <a:off x="5872788" y="4794730"/>
            <a:ext cx="1712317" cy="1712317"/>
            <a:chOff x="5872788" y="4794730"/>
            <a:chExt cx="1712317" cy="171231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CC6045-BDB3-0344-BB0B-B7ACAC552D84}"/>
                </a:ext>
              </a:extLst>
            </p:cNvPr>
            <p:cNvSpPr/>
            <p:nvPr/>
          </p:nvSpPr>
          <p:spPr>
            <a:xfrm>
              <a:off x="5872788" y="4794730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939237" y="4861179"/>
              <a:ext cx="1579418" cy="1579418"/>
              <a:chOff x="2901689" y="4405106"/>
              <a:chExt cx="1579418" cy="157941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901689" y="4405106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6" name="Picture 22" descr="Network Connected Icon | Windows 8 Iconset | Icons8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4782" y="4573187"/>
                <a:ext cx="1263763" cy="1263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7559A-D9D4-7C49-9176-971CEA9D296B}"/>
              </a:ext>
            </a:extLst>
          </p:cNvPr>
          <p:cNvGrpSpPr/>
          <p:nvPr/>
        </p:nvGrpSpPr>
        <p:grpSpPr>
          <a:xfrm>
            <a:off x="8116898" y="4799593"/>
            <a:ext cx="1712317" cy="1712317"/>
            <a:chOff x="8116898" y="4799593"/>
            <a:chExt cx="1712317" cy="17123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1F4C084-BBEB-6F4D-BF09-C452D41D9B31}"/>
                </a:ext>
              </a:extLst>
            </p:cNvPr>
            <p:cNvSpPr/>
            <p:nvPr/>
          </p:nvSpPr>
          <p:spPr>
            <a:xfrm>
              <a:off x="8116898" y="479959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183347" y="4866042"/>
              <a:ext cx="1579418" cy="1579418"/>
              <a:chOff x="4696092" y="4415359"/>
              <a:chExt cx="1579418" cy="1579418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96092" y="4415359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1048" name="Picture 24" descr="Jpg Transparent Collection Of Free Plug Animated Download - Disconnected  Icon Clipart - Full Size Clipart (#1781666) - PinClipart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7138" y="4556557"/>
                <a:ext cx="1277325" cy="1276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D9C8D-21B1-CA4F-9C35-C94EABE0691B}"/>
              </a:ext>
            </a:extLst>
          </p:cNvPr>
          <p:cNvGrpSpPr/>
          <p:nvPr/>
        </p:nvGrpSpPr>
        <p:grpSpPr>
          <a:xfrm>
            <a:off x="8087040" y="114140"/>
            <a:ext cx="1712317" cy="1712317"/>
            <a:chOff x="6450854" y="539191"/>
            <a:chExt cx="1712317" cy="171231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B83F2FE-F3BF-254E-B32D-E4E279722E38}"/>
                </a:ext>
              </a:extLst>
            </p:cNvPr>
            <p:cNvSpPr/>
            <p:nvPr/>
          </p:nvSpPr>
          <p:spPr>
            <a:xfrm>
              <a:off x="6450854" y="53919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517303" y="605640"/>
              <a:ext cx="1579418" cy="1579418"/>
              <a:chOff x="6530231" y="612168"/>
              <a:chExt cx="1579418" cy="157941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530231" y="612168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1052" name="Picture 28" descr="Meter gauge, scientific apparatus, temperature, temperature gauge, thermometer 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0231" y="673734"/>
                <a:ext cx="1460506" cy="1460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/>
              <p:cNvSpPr/>
              <p:nvPr/>
            </p:nvSpPr>
            <p:spPr>
              <a:xfrm>
                <a:off x="7176809" y="1667142"/>
                <a:ext cx="318630" cy="31863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7336124" y="893967"/>
                <a:ext cx="0" cy="796235"/>
              </a:xfrm>
              <a:prstGeom prst="line">
                <a:avLst/>
              </a:prstGeom>
              <a:ln w="57150" cap="rnd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7803196" y="975991"/>
                <a:ext cx="0" cy="519954"/>
              </a:xfrm>
              <a:prstGeom prst="straightConnector1">
                <a:avLst/>
              </a:prstGeom>
              <a:ln w="31750" cap="rnd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81022-7435-5544-9E50-6E1E53AE27D0}"/>
              </a:ext>
            </a:extLst>
          </p:cNvPr>
          <p:cNvGrpSpPr/>
          <p:nvPr/>
        </p:nvGrpSpPr>
        <p:grpSpPr>
          <a:xfrm>
            <a:off x="10312171" y="2454763"/>
            <a:ext cx="1712317" cy="1712317"/>
            <a:chOff x="6416818" y="2566541"/>
            <a:chExt cx="1712317" cy="171231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B22333-CE56-1145-9AC5-2E04D39CD9B3}"/>
                </a:ext>
              </a:extLst>
            </p:cNvPr>
            <p:cNvSpPr/>
            <p:nvPr/>
          </p:nvSpPr>
          <p:spPr>
            <a:xfrm>
              <a:off x="6416818" y="256654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483267" y="2632990"/>
              <a:ext cx="1579418" cy="1579418"/>
              <a:chOff x="6482132" y="2624842"/>
              <a:chExt cx="1579418" cy="157941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6482132" y="2624842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58" name="Picture 28" descr="Meter gauge, scientific apparatus, temperature, temperature gauge, thermometer 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2132" y="2686408"/>
                <a:ext cx="1460506" cy="1460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Oval 58"/>
              <p:cNvSpPr/>
              <p:nvPr/>
            </p:nvSpPr>
            <p:spPr>
              <a:xfrm>
                <a:off x="7128710" y="3679816"/>
                <a:ext cx="318630" cy="31863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7288025" y="3287949"/>
                <a:ext cx="0" cy="414927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7755097" y="2988665"/>
                <a:ext cx="0" cy="519954"/>
              </a:xfrm>
              <a:prstGeom prst="straightConnector1">
                <a:avLst/>
              </a:prstGeom>
              <a:ln w="31750" cap="rnd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E126C3-154B-DB4B-8364-D8C78C4ACB7E}"/>
              </a:ext>
            </a:extLst>
          </p:cNvPr>
          <p:cNvGrpSpPr/>
          <p:nvPr/>
        </p:nvGrpSpPr>
        <p:grpSpPr>
          <a:xfrm>
            <a:off x="1425243" y="2388313"/>
            <a:ext cx="1712317" cy="1712317"/>
            <a:chOff x="6471910" y="5081273"/>
            <a:chExt cx="1712317" cy="171231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CFECBA-9669-564D-8892-9F48D24A7E88}"/>
                </a:ext>
              </a:extLst>
            </p:cNvPr>
            <p:cNvSpPr/>
            <p:nvPr/>
          </p:nvSpPr>
          <p:spPr>
            <a:xfrm>
              <a:off x="6471910" y="508127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532554" y="5139111"/>
              <a:ext cx="1579418" cy="1579418"/>
              <a:chOff x="6482132" y="4407959"/>
              <a:chExt cx="1579418" cy="157941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6482132" y="4407959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66" name="Picture 28" descr="Meter gauge, scientific apparatus, temperature, temperature gauge, thermometer 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2132" y="4469525"/>
                <a:ext cx="1460506" cy="1460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5A731C-D6AB-1443-8361-8116E2AE939C}"/>
              </a:ext>
            </a:extLst>
          </p:cNvPr>
          <p:cNvGrpSpPr/>
          <p:nvPr/>
        </p:nvGrpSpPr>
        <p:grpSpPr>
          <a:xfrm>
            <a:off x="1439015" y="158829"/>
            <a:ext cx="1712317" cy="1712317"/>
            <a:chOff x="983768" y="477540"/>
            <a:chExt cx="1712317" cy="1712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67EC96-1993-2C49-9B55-C97BC34C92FD}"/>
                </a:ext>
              </a:extLst>
            </p:cNvPr>
            <p:cNvSpPr/>
            <p:nvPr/>
          </p:nvSpPr>
          <p:spPr>
            <a:xfrm>
              <a:off x="983768" y="477540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50217" y="543989"/>
              <a:ext cx="1579418" cy="1579418"/>
              <a:chOff x="1050218" y="554823"/>
              <a:chExt cx="1579418" cy="157941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1050218" y="554823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74" name="Picture 50" descr="Voltage Meter Png &amp; Free Voltage Meter.png Transparent Images #103247 -  PNGio"/>
              <p:cNvPicPr>
                <a:picLocks noChangeAspect="1" noChangeArrowheads="1"/>
              </p:cNvPicPr>
              <p:nvPr/>
            </p:nvPicPr>
            <p:blipFill>
              <a:blip r:embed="rId15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611" y="893967"/>
                <a:ext cx="1296151" cy="86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E7FA358-1957-8C4F-B60A-C2322DE465D6}"/>
              </a:ext>
            </a:extLst>
          </p:cNvPr>
          <p:cNvGrpSpPr/>
          <p:nvPr/>
        </p:nvGrpSpPr>
        <p:grpSpPr>
          <a:xfrm>
            <a:off x="3638922" y="4781675"/>
            <a:ext cx="1712317" cy="1712317"/>
            <a:chOff x="1073127" y="5051230"/>
            <a:chExt cx="1712317" cy="171231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DB181BF-F57D-7A43-A2CD-1F72F726EB40}"/>
                </a:ext>
              </a:extLst>
            </p:cNvPr>
            <p:cNvSpPr/>
            <p:nvPr/>
          </p:nvSpPr>
          <p:spPr>
            <a:xfrm>
              <a:off x="1073127" y="5051230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80120" y="5112297"/>
              <a:ext cx="1649343" cy="1590183"/>
              <a:chOff x="1005386" y="4394879"/>
              <a:chExt cx="1649343" cy="1590183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1075311" y="4394879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76" name="Picture 52" descr="Usb Device Disconnected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1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86" y="4415359"/>
                <a:ext cx="1569703" cy="156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Oval 93"/>
              <p:cNvSpPr/>
              <p:nvPr/>
            </p:nvSpPr>
            <p:spPr>
              <a:xfrm>
                <a:off x="1604981" y="5261651"/>
                <a:ext cx="367328" cy="3673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61CB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Multiply 85"/>
              <p:cNvSpPr/>
              <p:nvPr/>
            </p:nvSpPr>
            <p:spPr>
              <a:xfrm>
                <a:off x="1591324" y="5249699"/>
                <a:ext cx="397825" cy="397825"/>
              </a:xfrm>
              <a:prstGeom prst="mathMultiply">
                <a:avLst>
                  <a:gd name="adj1" fmla="val 1351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61B93C-D5DF-8747-8278-C7A0A9D6ADCF}"/>
              </a:ext>
            </a:extLst>
          </p:cNvPr>
          <p:cNvGrpSpPr/>
          <p:nvPr/>
        </p:nvGrpSpPr>
        <p:grpSpPr>
          <a:xfrm>
            <a:off x="3580599" y="2350980"/>
            <a:ext cx="1770640" cy="1712317"/>
            <a:chOff x="1010628" y="2484372"/>
            <a:chExt cx="1770640" cy="171231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F89A8D-5358-A745-B54E-11A99D61E902}"/>
                </a:ext>
              </a:extLst>
            </p:cNvPr>
            <p:cNvSpPr/>
            <p:nvPr/>
          </p:nvSpPr>
          <p:spPr>
            <a:xfrm>
              <a:off x="1068951" y="248437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10628" y="2545439"/>
              <a:ext cx="1698330" cy="1590183"/>
              <a:chOff x="978984" y="2505591"/>
              <a:chExt cx="1698330" cy="159018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097896" y="2505591"/>
                <a:ext cx="1579418" cy="1579418"/>
              </a:xfrm>
              <a:prstGeom prst="roundRect">
                <a:avLst/>
              </a:prstGeom>
              <a:ln>
                <a:solidFill>
                  <a:srgbClr val="61CBE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89" name="Picture 52" descr="Usb Device Disconnected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17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984" y="2526071"/>
                <a:ext cx="1569703" cy="1569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/>
              <p:cNvSpPr/>
              <p:nvPr/>
            </p:nvSpPr>
            <p:spPr>
              <a:xfrm>
                <a:off x="1591324" y="3382683"/>
                <a:ext cx="367328" cy="3673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61CB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B4AD90-04CD-2D45-80FF-14CBA0A566E2}"/>
              </a:ext>
            </a:extLst>
          </p:cNvPr>
          <p:cNvGrpSpPr/>
          <p:nvPr/>
        </p:nvGrpSpPr>
        <p:grpSpPr>
          <a:xfrm>
            <a:off x="3655023" y="136207"/>
            <a:ext cx="1712317" cy="1712317"/>
            <a:chOff x="2755682" y="546051"/>
            <a:chExt cx="1712317" cy="17123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F6B376A-85C9-0C4E-ACAD-9FCF4085D587}"/>
                </a:ext>
              </a:extLst>
            </p:cNvPr>
            <p:cNvSpPr/>
            <p:nvPr/>
          </p:nvSpPr>
          <p:spPr>
            <a:xfrm>
              <a:off x="2755682" y="546051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813721" y="612500"/>
              <a:ext cx="1579418" cy="1579418"/>
              <a:chOff x="2861953" y="605642"/>
              <a:chExt cx="1579418" cy="157941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61953" y="605642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06383" y="1650670"/>
                <a:ext cx="486889" cy="486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8" name="Picture 4" descr="Travel 】Free WiFi in Hong kong International Airport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8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8060" y="826536"/>
                <a:ext cx="1330485" cy="1011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051B29-22B2-ED45-B3EA-E232E6710D46}"/>
              </a:ext>
            </a:extLst>
          </p:cNvPr>
          <p:cNvGrpSpPr/>
          <p:nvPr/>
        </p:nvGrpSpPr>
        <p:grpSpPr>
          <a:xfrm>
            <a:off x="10304586" y="114140"/>
            <a:ext cx="1712317" cy="1712317"/>
            <a:chOff x="8377817" y="539192"/>
            <a:chExt cx="1712317" cy="17123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BFE3F6-0CE4-3743-BDF2-34B9E7EC90E8}"/>
                </a:ext>
              </a:extLst>
            </p:cNvPr>
            <p:cNvSpPr/>
            <p:nvPr/>
          </p:nvSpPr>
          <p:spPr>
            <a:xfrm>
              <a:off x="8377817" y="53919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444266" y="605641"/>
              <a:ext cx="1579418" cy="1579418"/>
              <a:chOff x="8446605" y="614788"/>
              <a:chExt cx="1579418" cy="157941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8446605" y="614788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716181" y="673734"/>
                <a:ext cx="1040266" cy="1409954"/>
                <a:chOff x="8716181" y="703914"/>
                <a:chExt cx="1040266" cy="140995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9133711" y="1985772"/>
                  <a:ext cx="224852" cy="4571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131472" y="2068149"/>
                  <a:ext cx="224852" cy="4571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716181" y="703914"/>
                  <a:ext cx="1040266" cy="1283898"/>
                  <a:chOff x="8716181" y="703914"/>
                  <a:chExt cx="1040266" cy="1283898"/>
                </a:xfrm>
              </p:grpSpPr>
              <p:pic>
                <p:nvPicPr>
                  <p:cNvPr id="1092" name="Picture 68" descr="Command, contact, idea, light, sensor icon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9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42067" b="28500"/>
                  <a:stretch/>
                </p:blipFill>
                <p:spPr bwMode="auto">
                  <a:xfrm>
                    <a:off x="8716181" y="703914"/>
                    <a:ext cx="1040266" cy="1283898"/>
                  </a:xfrm>
                  <a:prstGeom prst="parallelogram">
                    <a:avLst>
                      <a:gd name="adj" fmla="val 7068"/>
                    </a:avLst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Oval 48"/>
                  <p:cNvSpPr/>
                  <p:nvPr/>
                </p:nvSpPr>
                <p:spPr>
                  <a:xfrm>
                    <a:off x="9161242" y="1147995"/>
                    <a:ext cx="63110" cy="6311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9336280" y="1124096"/>
                    <a:ext cx="45719" cy="1740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 rot="5400000">
                    <a:off x="9183456" y="1257835"/>
                    <a:ext cx="70048" cy="174017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9547946" y="1530416"/>
                <a:ext cx="237470" cy="5920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011E0-8D09-1D4D-8C33-51FF545FCCCD}"/>
              </a:ext>
            </a:extLst>
          </p:cNvPr>
          <p:cNvGrpSpPr/>
          <p:nvPr/>
        </p:nvGrpSpPr>
        <p:grpSpPr>
          <a:xfrm>
            <a:off x="10312171" y="4791365"/>
            <a:ext cx="1712317" cy="1712317"/>
            <a:chOff x="8385400" y="2566542"/>
            <a:chExt cx="1712317" cy="171231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96411A-ABFF-0941-A7D7-998C7157DDED}"/>
                </a:ext>
              </a:extLst>
            </p:cNvPr>
            <p:cNvSpPr/>
            <p:nvPr/>
          </p:nvSpPr>
          <p:spPr>
            <a:xfrm>
              <a:off x="8385400" y="2566542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51849" y="2632991"/>
              <a:ext cx="1579418" cy="1579418"/>
              <a:chOff x="8454189" y="2624842"/>
              <a:chExt cx="1579418" cy="157941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8454189" y="2624842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1094" name="Picture 70" descr="Wait For Processing Svg Png Icon Free Download (#356821) -  OnlineWebFonts.COM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8128" y="2832996"/>
                <a:ext cx="1058680" cy="1189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9236314" y="3431607"/>
                <a:ext cx="0" cy="36053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9ADC58-6015-A54E-9784-5BBDBA9F809C}"/>
              </a:ext>
            </a:extLst>
          </p:cNvPr>
          <p:cNvGrpSpPr/>
          <p:nvPr/>
        </p:nvGrpSpPr>
        <p:grpSpPr>
          <a:xfrm>
            <a:off x="8079060" y="2415648"/>
            <a:ext cx="1712317" cy="1751432"/>
            <a:chOff x="8079060" y="2415648"/>
            <a:chExt cx="1712317" cy="17514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963095-CAB0-854B-BC51-B1BDDF4ED88E}"/>
                </a:ext>
              </a:extLst>
            </p:cNvPr>
            <p:cNvSpPr/>
            <p:nvPr/>
          </p:nvSpPr>
          <p:spPr>
            <a:xfrm>
              <a:off x="8079060" y="2454763"/>
              <a:ext cx="1712317" cy="1712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151537" y="2415648"/>
              <a:ext cx="1579418" cy="1686339"/>
              <a:chOff x="4696092" y="2526071"/>
              <a:chExt cx="1579418" cy="168633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96092" y="2632992"/>
                <a:ext cx="1579418" cy="1579418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56" name="Picture 32" descr="Stepper Motor For 3d Printing Icons - Download Free Vector Icons | Noun  Project"/>
              <p:cNvPicPr>
                <a:picLocks noChangeAspect="1" noChangeArrowheads="1"/>
              </p:cNvPicPr>
              <p:nvPr/>
            </p:nvPicPr>
            <p:blipFill>
              <a:blip r:embed="rId2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Photocopy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5004" y="3009194"/>
                <a:ext cx="1149141" cy="1149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 descr="360 rotate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artisticPhotocopy/>
                        </a14:imgEffect>
                        <a14:imgEffect>
                          <a14:brightnessContrast bright="100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801" y="2526071"/>
                <a:ext cx="910406" cy="671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" name="Picture 54" descr="Check Tick Icon, Transparent Check Tick.PNG Images &amp; Vector - FreeIconsPNG">
            <a:extLst>
              <a:ext uri="{FF2B5EF4-FFF2-40B4-BE49-F238E27FC236}">
                <a16:creationId xmlns:a16="http://schemas.microsoft.com/office/drawing/2014/main" id="{813A90F1-5F06-804E-9624-97E71A32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73" y="1207748"/>
            <a:ext cx="501925" cy="5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4" descr="Check Tick Icon, Transparent Check Tick.PNG Images &amp; Vector - FreeIconsPNG">
            <a:extLst>
              <a:ext uri="{FF2B5EF4-FFF2-40B4-BE49-F238E27FC236}">
                <a16:creationId xmlns:a16="http://schemas.microsoft.com/office/drawing/2014/main" id="{2814401E-B3F3-D141-9545-8ACA02B6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71" y="3140819"/>
            <a:ext cx="501925" cy="5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</dc:creator>
  <cp:lastModifiedBy>Microsoft Office User</cp:lastModifiedBy>
  <cp:revision>15</cp:revision>
  <dcterms:created xsi:type="dcterms:W3CDTF">2020-09-01T08:26:04Z</dcterms:created>
  <dcterms:modified xsi:type="dcterms:W3CDTF">2020-09-02T13:51:38Z</dcterms:modified>
</cp:coreProperties>
</file>