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a Abrahámová" initials="HA" lastIdx="1" clrIdx="0">
    <p:extLst>
      <p:ext uri="{19B8F6BF-5375-455C-9EA6-DF929625EA0E}">
        <p15:presenceInfo xmlns:p15="http://schemas.microsoft.com/office/powerpoint/2012/main" userId="Hana Abrahámov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7B"/>
    <a:srgbClr val="82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2" autoAdjust="0"/>
    <p:restoredTop sz="94660"/>
  </p:normalViewPr>
  <p:slideViewPr>
    <p:cSldViewPr>
      <p:cViewPr varScale="1">
        <p:scale>
          <a:sx n="108" d="100"/>
          <a:sy n="108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4AB159-6D72-4C14-A30B-024C829C83C5}" type="datetimeFigureOut">
              <a:rPr lang="cs-CZ" smtClean="0"/>
              <a:pPr/>
              <a:t>20.11.2017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2543C4-E768-4DB4-B8A2-10C50496F2F4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ithub.com/Hagimo/CopyPasta-te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enowdo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95.113.207.171/~mrazek03/Code/Index.ph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LOGOS POLYTECHNIKOS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4071942"/>
            <a:ext cx="7854696" cy="14287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b="1" dirty="0"/>
              <a:t>ČLENOVÉ:</a:t>
            </a:r>
          </a:p>
          <a:p>
            <a:pPr algn="l"/>
            <a:r>
              <a:rPr lang="cs-CZ" sz="2000" dirty="0"/>
              <a:t>Radim Mužíček</a:t>
            </a:r>
          </a:p>
          <a:p>
            <a:pPr algn="l"/>
            <a:r>
              <a:rPr lang="cs-CZ" sz="2000" dirty="0"/>
              <a:t>Jan Mrázek</a:t>
            </a:r>
          </a:p>
          <a:p>
            <a:pPr algn="l"/>
            <a:r>
              <a:rPr lang="cs-CZ" sz="2000" dirty="0"/>
              <a:t>Hana </a:t>
            </a:r>
            <a:r>
              <a:rPr lang="cs-CZ" sz="2000" dirty="0" err="1"/>
              <a:t>Abrahámová</a:t>
            </a:r>
            <a:endParaRPr lang="cs-CZ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957072"/>
          </a:xfrm>
        </p:spPr>
        <p:txBody>
          <a:bodyPr/>
          <a:lstStyle/>
          <a:p>
            <a:r>
              <a:rPr lang="cs-CZ" b="1" dirty="0"/>
              <a:t>Naplánované cíle		</a:t>
            </a:r>
          </a:p>
          <a:p>
            <a:pPr marL="0" indent="0">
              <a:buNone/>
            </a:pPr>
            <a:endParaRPr lang="cs-CZ" b="1" dirty="0"/>
          </a:p>
          <a:p>
            <a:pPr lvl="1"/>
            <a:r>
              <a:rPr lang="cs-CZ" dirty="0"/>
              <a:t>Naplnění 120h (40h každý člen)                       </a:t>
            </a:r>
          </a:p>
          <a:p>
            <a:pPr lvl="1"/>
            <a:r>
              <a:rPr lang="cs-CZ" dirty="0"/>
              <a:t>Spolupráce a komunikace v týmu		</a:t>
            </a:r>
          </a:p>
          <a:p>
            <a:pPr lvl="1"/>
            <a:r>
              <a:rPr lang="cs-CZ" dirty="0"/>
              <a:t>Seznámení se SEENOWDO a GITHUB</a:t>
            </a:r>
          </a:p>
          <a:p>
            <a:pPr lvl="1"/>
            <a:r>
              <a:rPr lang="cs-CZ" dirty="0"/>
              <a:t>Navržení a částečné zprovoznění </a:t>
            </a:r>
          </a:p>
          <a:p>
            <a:pPr lvl="1">
              <a:buNone/>
            </a:pPr>
            <a:r>
              <a:rPr lang="cs-CZ" dirty="0"/>
              <a:t>    webových stránek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9695" y="773832"/>
            <a:ext cx="8229600" cy="1143000"/>
          </a:xfrm>
        </p:spPr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464038" y="20608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Komunikace a sdílení kódu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9D8090EB-46E3-4AB5-AFBC-068B2745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5" y="2807233"/>
            <a:ext cx="4195171" cy="2404954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197EEE46-75FC-4EAE-84BD-208D047C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3" y="2795158"/>
            <a:ext cx="3960440" cy="2650066"/>
          </a:xfrm>
          <a:prstGeom prst="rect">
            <a:avLst/>
          </a:prstGeom>
        </p:spPr>
      </p:pic>
      <p:pic>
        <p:nvPicPr>
          <p:cNvPr id="18" name="Grafický objekt 17" descr="Otevřít složku">
            <a:hlinkClick r:id="rId4"/>
            <a:extLst>
              <a:ext uri="{FF2B5EF4-FFF2-40B4-BE49-F238E27FC236}">
                <a16:creationId xmlns:a16="http://schemas.microsoft.com/office/drawing/2014/main" id="{5E93A93E-F092-4C5B-983A-F18EC2C0C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560" y="54484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Seenowdo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 původních naplánovaných 120 jsme splnili 122h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Opravy a dodělávky 34h zbývajících</a:t>
            </a:r>
          </a:p>
          <a:p>
            <a:pPr lvl="1"/>
            <a:r>
              <a:rPr lang="cs-CZ" dirty="0"/>
              <a:t>Zobrazení profilu</a:t>
            </a:r>
          </a:p>
          <a:p>
            <a:pPr lvl="1"/>
            <a:r>
              <a:rPr lang="cs-CZ" dirty="0"/>
              <a:t>Propojení uživatele, redaktora a </a:t>
            </a:r>
            <a:r>
              <a:rPr lang="cs-CZ" dirty="0" err="1"/>
              <a:t>admina</a:t>
            </a:r>
            <a:r>
              <a:rPr lang="cs-CZ" dirty="0"/>
              <a:t> s SQL databází – oprava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 descr="Výstřiž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571744"/>
            <a:ext cx="6286544" cy="1150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SeeNowDo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02" y="1484785"/>
            <a:ext cx="6114764" cy="4320480"/>
          </a:xfrm>
        </p:spPr>
      </p:pic>
      <p:pic>
        <p:nvPicPr>
          <p:cNvPr id="6" name="Grafický objekt 5" descr="Sloupcový graf">
            <a:hlinkClick r:id="rId3"/>
            <a:extLst>
              <a:ext uri="{FF2B5EF4-FFF2-40B4-BE49-F238E27FC236}">
                <a16:creationId xmlns:a16="http://schemas.microsoft.com/office/drawing/2014/main" id="{46C26340-D8B9-46F6-A25D-E9A09A619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58052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Konečná práce na prvním sprintu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312179"/>
            <a:ext cx="4429156" cy="905589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500034" y="2428868"/>
            <a:ext cx="735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s-CZ" dirty="0"/>
              <a:t>HTML základ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Přihlášení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Zabezpečení stránky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Založení SQL serveru</a:t>
            </a:r>
          </a:p>
          <a:p>
            <a:pPr>
              <a:buFont typeface="Arial" pitchFamily="34" charset="0"/>
              <a:buChar char="•"/>
            </a:pPr>
            <a:r>
              <a:rPr lang="cs-CZ" dirty="0"/>
              <a:t>Zobrazen časopisů</a:t>
            </a:r>
          </a:p>
          <a:p>
            <a:pPr>
              <a:buFont typeface="Arial" pitchFamily="34" charset="0"/>
              <a:buChar char="•"/>
            </a:pPr>
            <a:endParaRPr lang="cs-CZ" dirty="0"/>
          </a:p>
        </p:txBody>
      </p:sp>
      <p:pic>
        <p:nvPicPr>
          <p:cNvPr id="11" name="Grafický objekt 10" descr="Svět">
            <a:hlinkClick r:id="rId3"/>
            <a:extLst>
              <a:ext uri="{FF2B5EF4-FFF2-40B4-BE49-F238E27FC236}">
                <a16:creationId xmlns:a16="http://schemas.microsoft.com/office/drawing/2014/main" id="{CA7FDB5A-46FA-4233-8C54-B611703CB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9091" y="52177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1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8662" y="1428736"/>
            <a:ext cx="7772400" cy="2428892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Děkujeme za pozornost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63</Words>
  <Application>Microsoft Office PowerPoint</Application>
  <PresentationFormat>Předvádění na obrazovce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Tok</vt:lpstr>
      <vt:lpstr>LOGOS POLYTECHNIKOS</vt:lpstr>
      <vt:lpstr>Cíle</vt:lpstr>
      <vt:lpstr>GitHub</vt:lpstr>
      <vt:lpstr>Seenowdo</vt:lpstr>
      <vt:lpstr>SeeNowDo</vt:lpstr>
      <vt:lpstr>Konečná práce na prvním sprintu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POLYTECHNIKOS</dc:title>
  <dc:creator>spravce</dc:creator>
  <cp:lastModifiedBy>Radim Mužíček</cp:lastModifiedBy>
  <cp:revision>9</cp:revision>
  <dcterms:created xsi:type="dcterms:W3CDTF">2017-11-16T13:11:37Z</dcterms:created>
  <dcterms:modified xsi:type="dcterms:W3CDTF">2017-11-20T11:29:08Z</dcterms:modified>
</cp:coreProperties>
</file>