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7" r:id="rId3"/>
    <p:sldId id="261" r:id="rId4"/>
    <p:sldId id="265" r:id="rId5"/>
    <p:sldId id="264" r:id="rId6"/>
    <p:sldId id="260" r:id="rId7"/>
    <p:sldId id="259" r:id="rId8"/>
    <p:sldId id="266" r:id="rId9"/>
    <p:sldId id="263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a Abrahámová" initials="HA" lastIdx="1" clrIdx="0">
    <p:extLst>
      <p:ext uri="{19B8F6BF-5375-455C-9EA6-DF929625EA0E}">
        <p15:presenceInfo xmlns:p15="http://schemas.microsoft.com/office/powerpoint/2012/main" userId="Hana Abrahámová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17B"/>
    <a:srgbClr val="82D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2" autoAdjust="0"/>
    <p:restoredTop sz="94660"/>
  </p:normalViewPr>
  <p:slideViewPr>
    <p:cSldViewPr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88DDA-6585-48F0-9D89-8DE07BFECC0E}" type="datetimeFigureOut">
              <a:rPr lang="cs-CZ" smtClean="0"/>
              <a:t>18.12.2017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682E1-C5B8-4F8D-921C-78F201BF11A8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682E1-C5B8-4F8D-921C-78F201BF11A8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18.12.2017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18.12.2017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18.12.2017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18.12.2017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18.12.2017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18.12.2017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18.12.2017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4AB159-6D72-4C14-A30B-024C829C83C5}" type="datetimeFigureOut">
              <a:rPr lang="cs-CZ" smtClean="0"/>
              <a:pPr/>
              <a:t>18.12.2017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eenowd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5.113.207.171/~mrazek03/Code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Hagimo/CopyPasta-tea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 err="1">
                <a:solidFill>
                  <a:schemeClr val="tx1"/>
                </a:solidFill>
              </a:rPr>
              <a:t>CopyPasta</a:t>
            </a:r>
            <a:r>
              <a:rPr lang="cs-CZ" dirty="0">
                <a:solidFill>
                  <a:schemeClr val="tx1"/>
                </a:solidFill>
              </a:rPr>
              <a:t> k.s.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3400" y="4071942"/>
            <a:ext cx="7854696" cy="14287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cs-CZ" b="1" dirty="0"/>
              <a:t>ČLENOVÉ:</a:t>
            </a:r>
          </a:p>
          <a:p>
            <a:pPr algn="l"/>
            <a:r>
              <a:rPr lang="cs-CZ" sz="2000" dirty="0"/>
              <a:t>Radim Mužíček</a:t>
            </a:r>
          </a:p>
          <a:p>
            <a:pPr algn="l"/>
            <a:r>
              <a:rPr lang="cs-CZ" sz="2000" dirty="0"/>
              <a:t>Jan Mrázek</a:t>
            </a:r>
          </a:p>
          <a:p>
            <a:pPr algn="l"/>
            <a:r>
              <a:rPr lang="cs-CZ" sz="2000" dirty="0"/>
              <a:t>Hana </a:t>
            </a:r>
            <a:r>
              <a:rPr lang="cs-CZ" sz="2000" dirty="0" err="1"/>
              <a:t>Abrahámová</a:t>
            </a:r>
            <a:endParaRPr lang="cs-CZ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Druhý sprint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89120"/>
          </a:xfrm>
        </p:spPr>
        <p:txBody>
          <a:bodyPr>
            <a:normAutofit/>
          </a:bodyPr>
          <a:lstStyle/>
          <a:p>
            <a:pPr lvl="1"/>
            <a:r>
              <a:rPr lang="cs-CZ" dirty="0"/>
              <a:t>Naplánovaných 99h </a:t>
            </a:r>
          </a:p>
          <a:p>
            <a:pPr lvl="1"/>
            <a:r>
              <a:rPr lang="cs-CZ" dirty="0"/>
              <a:t>Problémy se školním server (potřeba předělat funkce) nezapočítáno v hodinách </a:t>
            </a:r>
          </a:p>
          <a:p>
            <a:pPr lvl="1"/>
            <a:r>
              <a:rPr lang="cs-CZ" dirty="0"/>
              <a:t>Analýza konkurence</a:t>
            </a:r>
          </a:p>
          <a:p>
            <a:pPr lvl="1"/>
            <a:r>
              <a:rPr lang="cs-CZ" dirty="0" err="1"/>
              <a:t>Screllování</a:t>
            </a:r>
            <a:r>
              <a:rPr lang="cs-CZ" dirty="0"/>
              <a:t> panelu</a:t>
            </a:r>
          </a:p>
          <a:p>
            <a:pPr lvl="1"/>
            <a:r>
              <a:rPr lang="cs-CZ" dirty="0"/>
              <a:t>Kontaktní informace, informace o redaktorech</a:t>
            </a:r>
          </a:p>
          <a:p>
            <a:pPr lvl="1"/>
            <a:r>
              <a:rPr lang="cs-CZ" dirty="0"/>
              <a:t>Informace o časopisu a na konci stránky</a:t>
            </a:r>
          </a:p>
          <a:p>
            <a:pPr lvl="1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684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SeeNowDo</a:t>
            </a:r>
            <a:endParaRPr lang="cs-CZ" dirty="0"/>
          </a:p>
        </p:txBody>
      </p:sp>
      <p:pic>
        <p:nvPicPr>
          <p:cNvPr id="6" name="Grafický objekt 5" descr="Sloupcový graf">
            <a:hlinkClick r:id="rId2"/>
            <a:extLst>
              <a:ext uri="{FF2B5EF4-FFF2-40B4-BE49-F238E27FC236}">
                <a16:creationId xmlns:a16="http://schemas.microsoft.com/office/drawing/2014/main" id="{46C26340-D8B9-46F6-A25D-E9A09A619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5805265"/>
            <a:ext cx="914400" cy="9144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86F2DD0-F714-4269-BCCA-E7B232826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725" y="1484784"/>
            <a:ext cx="6216550" cy="45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9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dirty="0"/>
              <a:t>Konečná práce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22" y="2852936"/>
            <a:ext cx="4429156" cy="905589"/>
          </a:xfrm>
          <a:prstGeom prst="rect">
            <a:avLst/>
          </a:prstGeom>
        </p:spPr>
      </p:pic>
      <p:pic>
        <p:nvPicPr>
          <p:cNvPr id="11" name="Grafický objekt 10" descr="Svět">
            <a:hlinkClick r:id="rId3"/>
            <a:extLst>
              <a:ext uri="{FF2B5EF4-FFF2-40B4-BE49-F238E27FC236}">
                <a16:creationId xmlns:a16="http://schemas.microsoft.com/office/drawing/2014/main" id="{CA7FDB5A-46FA-4233-8C54-B611703CBD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44371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5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a druhý sprint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Naplánované hodiny v první sprintu: 122 hodin </a:t>
            </a:r>
          </a:p>
          <a:p>
            <a:pPr marL="0" indent="0">
              <a:buNone/>
            </a:pPr>
            <a:r>
              <a:rPr lang="cs-CZ" dirty="0"/>
              <a:t>Naplánované hodiny ve druhém sprintu: 99 hodin</a:t>
            </a:r>
          </a:p>
          <a:p>
            <a:pPr marL="0" indent="0">
              <a:buNone/>
            </a:pPr>
            <a:r>
              <a:rPr lang="cs-CZ" dirty="0"/>
              <a:t>Ve druhém sprintu zbylo 12 hodin (profil, přidávají aktualit, tvoření časopisu)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Celkem hodin: 221 hodin</a:t>
            </a:r>
          </a:p>
          <a:p>
            <a:pPr marL="0" indent="0"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9695" y="773832"/>
            <a:ext cx="8229600" cy="1143000"/>
          </a:xfrm>
        </p:spPr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464038" y="20608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Komunikace a sdílení kódu</a:t>
            </a:r>
          </a:p>
        </p:txBody>
      </p:sp>
      <p:pic>
        <p:nvPicPr>
          <p:cNvPr id="18" name="Grafický objekt 17" descr="Otevřít složku">
            <a:hlinkClick r:id="rId2"/>
            <a:extLst>
              <a:ext uri="{FF2B5EF4-FFF2-40B4-BE49-F238E27FC236}">
                <a16:creationId xmlns:a16="http://schemas.microsoft.com/office/drawing/2014/main" id="{5E93A93E-F092-4C5B-983A-F18EC2C0C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60" y="5448430"/>
            <a:ext cx="914400" cy="914400"/>
          </a:xfrm>
          <a:prstGeom prst="rect">
            <a:avLst/>
          </a:prstGeom>
        </p:spPr>
      </p:pic>
      <p:pic>
        <p:nvPicPr>
          <p:cNvPr id="7" name="Obrázek 6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38" y="2525137"/>
            <a:ext cx="5000628" cy="2805384"/>
          </a:xfrm>
          <a:prstGeom prst="rect">
            <a:avLst/>
          </a:prstGeom>
        </p:spPr>
      </p:pic>
      <p:pic>
        <p:nvPicPr>
          <p:cNvPr id="8" name="Obrázek 7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5306" y="1556792"/>
            <a:ext cx="3067609" cy="45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Hodnocení členů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396275F-6C33-400C-AF35-510F4658C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6" y="2060848"/>
            <a:ext cx="8219583" cy="20882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cs-CZ" sz="1700" b="1" dirty="0"/>
              <a:t>Radim Mužíček</a:t>
            </a:r>
          </a:p>
          <a:p>
            <a:r>
              <a:rPr lang="cs-CZ" sz="1500" dirty="0"/>
              <a:t>Rychlost komunikace a plnění zadaných úkolů </a:t>
            </a:r>
            <a:r>
              <a:rPr lang="en-GB" sz="1500" dirty="0"/>
              <a:t>		</a:t>
            </a:r>
            <a:r>
              <a:rPr lang="en-GB" sz="2000" b="1" u="sng" dirty="0">
                <a:solidFill>
                  <a:srgbClr val="FF0000"/>
                </a:solidFill>
              </a:rPr>
              <a:t>1</a:t>
            </a:r>
            <a:endParaRPr lang="cs-CZ" sz="20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Vstřícnost a ochota ke spolupráci </a:t>
            </a:r>
            <a:r>
              <a:rPr lang="en-GB" sz="1500" dirty="0"/>
              <a:t>			</a:t>
            </a:r>
            <a:r>
              <a:rPr lang="en-GB" sz="2000" b="1" u="sng" dirty="0">
                <a:solidFill>
                  <a:srgbClr val="FF0000"/>
                </a:solidFill>
              </a:rPr>
              <a:t>1</a:t>
            </a:r>
            <a:endParaRPr lang="cs-CZ" sz="20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Kreativita a vlastní iniciativa</a:t>
            </a:r>
            <a:r>
              <a:rPr lang="en-GB" sz="1500" dirty="0"/>
              <a:t>				</a:t>
            </a:r>
            <a:r>
              <a:rPr lang="en-GB" sz="2000" b="1" u="sng" dirty="0">
                <a:solidFill>
                  <a:srgbClr val="FF0000"/>
                </a:solidFill>
              </a:rPr>
              <a:t>2</a:t>
            </a:r>
            <a:r>
              <a:rPr lang="cs-CZ" sz="1500" dirty="0"/>
              <a:t> </a:t>
            </a:r>
          </a:p>
          <a:p>
            <a:r>
              <a:rPr lang="cs-CZ" sz="1500" dirty="0"/>
              <a:t>Sounáležitost s týmem </a:t>
            </a:r>
            <a:r>
              <a:rPr lang="en-GB" sz="1500" dirty="0"/>
              <a:t>				</a:t>
            </a:r>
            <a:r>
              <a:rPr lang="en-GB" sz="2200" b="1" u="sng" dirty="0">
                <a:solidFill>
                  <a:srgbClr val="FF0000"/>
                </a:solidFill>
              </a:rPr>
              <a:t>2</a:t>
            </a:r>
            <a:endParaRPr lang="cs-CZ" sz="22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Kvalita předkládaných výsledků </a:t>
            </a:r>
            <a:r>
              <a:rPr lang="en-GB" sz="1500" dirty="0"/>
              <a:t>				</a:t>
            </a:r>
            <a:r>
              <a:rPr lang="en-GB" sz="2200" b="1" u="sng" dirty="0">
                <a:solidFill>
                  <a:srgbClr val="FF0000"/>
                </a:solidFill>
              </a:rPr>
              <a:t>1</a:t>
            </a:r>
            <a:r>
              <a:rPr lang="en-GB" sz="1500" dirty="0"/>
              <a:t>					</a:t>
            </a:r>
            <a:r>
              <a:rPr lang="cs-CZ" sz="1500" dirty="0"/>
              <a:t>	</a:t>
            </a:r>
          </a:p>
          <a:p>
            <a:endParaRPr lang="cs-CZ" sz="150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4839961F-6090-4235-9E3F-B8EE1DEA9DCF}"/>
              </a:ext>
            </a:extLst>
          </p:cNvPr>
          <p:cNvSpPr txBox="1">
            <a:spLocks/>
          </p:cNvSpPr>
          <p:nvPr/>
        </p:nvSpPr>
        <p:spPr>
          <a:xfrm>
            <a:off x="467216" y="4581128"/>
            <a:ext cx="8219583" cy="20882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1700" b="1" dirty="0"/>
              <a:t>Jan Mrázek</a:t>
            </a:r>
          </a:p>
          <a:p>
            <a:r>
              <a:rPr lang="cs-CZ" sz="1500" dirty="0"/>
              <a:t>Rychlost komunikace a plnění zadaných úkolů </a:t>
            </a:r>
            <a:r>
              <a:rPr lang="en-GB" sz="1500" dirty="0"/>
              <a:t>		</a:t>
            </a:r>
            <a:r>
              <a:rPr lang="en-GB" sz="2000" b="1" u="sng" dirty="0">
                <a:solidFill>
                  <a:srgbClr val="FF0000"/>
                </a:solidFill>
              </a:rPr>
              <a:t>2</a:t>
            </a:r>
            <a:endParaRPr lang="cs-CZ" sz="20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Vstřícnost a ochota ke spolupráci </a:t>
            </a:r>
            <a:r>
              <a:rPr lang="en-GB" sz="1500" dirty="0"/>
              <a:t>			</a:t>
            </a:r>
            <a:r>
              <a:rPr lang="en-GB" sz="2000" b="1" u="sng" dirty="0">
                <a:solidFill>
                  <a:srgbClr val="FF0000"/>
                </a:solidFill>
              </a:rPr>
              <a:t>1</a:t>
            </a:r>
            <a:r>
              <a:rPr lang="en-GB" sz="1500" dirty="0"/>
              <a:t>	</a:t>
            </a:r>
            <a:endParaRPr lang="cs-CZ" sz="1500" dirty="0"/>
          </a:p>
          <a:p>
            <a:r>
              <a:rPr lang="cs-CZ" sz="1500" dirty="0"/>
              <a:t>Kreativita a vlastní iniciativa </a:t>
            </a:r>
            <a:r>
              <a:rPr lang="en-GB" sz="1500" dirty="0"/>
              <a:t>				</a:t>
            </a:r>
            <a:r>
              <a:rPr lang="en-GB" sz="2000" b="1" dirty="0">
                <a:solidFill>
                  <a:srgbClr val="FF0000"/>
                </a:solidFill>
              </a:rPr>
              <a:t>1</a:t>
            </a:r>
            <a:endParaRPr lang="cs-CZ" sz="2000" b="1" dirty="0">
              <a:solidFill>
                <a:srgbClr val="FF0000"/>
              </a:solidFill>
            </a:endParaRPr>
          </a:p>
          <a:p>
            <a:r>
              <a:rPr lang="cs-CZ" sz="1500" dirty="0"/>
              <a:t>Sounáležitost s týmem </a:t>
            </a:r>
            <a:r>
              <a:rPr lang="en-GB" sz="1500" dirty="0"/>
              <a:t>				</a:t>
            </a:r>
            <a:r>
              <a:rPr lang="en-GB" sz="2000" b="1" u="sng" dirty="0">
                <a:solidFill>
                  <a:srgbClr val="FF0000"/>
                </a:solidFill>
              </a:rPr>
              <a:t>1</a:t>
            </a:r>
            <a:endParaRPr lang="cs-CZ" sz="20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Kvalita předkládaných výsledků </a:t>
            </a:r>
            <a:r>
              <a:rPr lang="en-GB" sz="1500" dirty="0"/>
              <a:t>			</a:t>
            </a:r>
            <a:r>
              <a:rPr lang="en-GB" sz="2000" b="1" u="sng" dirty="0">
                <a:solidFill>
                  <a:srgbClr val="FF0000"/>
                </a:solidFill>
              </a:rPr>
              <a:t>1</a:t>
            </a:r>
            <a:endParaRPr lang="cs-CZ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1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Hodnocení členů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396275F-6C33-400C-AF35-510F4658C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6" y="2060848"/>
            <a:ext cx="8229599" cy="2376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1700" b="1" dirty="0"/>
              <a:t>Hana Abrahámová</a:t>
            </a:r>
          </a:p>
          <a:p>
            <a:r>
              <a:rPr lang="cs-CZ" sz="1500" dirty="0"/>
              <a:t>Rychlost komunikace a plnění zadaných úkolů</a:t>
            </a:r>
            <a:r>
              <a:rPr lang="en-GB" sz="1500" dirty="0"/>
              <a:t>		</a:t>
            </a:r>
            <a:r>
              <a:rPr lang="cs-CZ" sz="2000" b="1" u="sng" dirty="0">
                <a:solidFill>
                  <a:srgbClr val="FF0000"/>
                </a:solidFill>
              </a:rPr>
              <a:t>3</a:t>
            </a:r>
            <a:r>
              <a:rPr lang="cs-CZ" sz="2000" b="1">
                <a:solidFill>
                  <a:srgbClr val="FF0000"/>
                </a:solidFill>
              </a:rPr>
              <a:t> </a:t>
            </a:r>
            <a:endParaRPr lang="cs-CZ" sz="2000" b="1" dirty="0">
              <a:solidFill>
                <a:srgbClr val="FF0000"/>
              </a:solidFill>
            </a:endParaRPr>
          </a:p>
          <a:p>
            <a:r>
              <a:rPr lang="cs-CZ" sz="1500" dirty="0"/>
              <a:t>Vstřícnost a ochota ke spolupráci </a:t>
            </a:r>
            <a:r>
              <a:rPr lang="en-GB" sz="1500" dirty="0"/>
              <a:t>			</a:t>
            </a:r>
            <a:r>
              <a:rPr lang="en-GB" sz="2000" b="1" u="sng" dirty="0">
                <a:solidFill>
                  <a:srgbClr val="FF0000"/>
                </a:solidFill>
              </a:rPr>
              <a:t>1</a:t>
            </a:r>
            <a:endParaRPr lang="cs-CZ" sz="20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Kreativita a vlastní iniciativa </a:t>
            </a:r>
            <a:r>
              <a:rPr lang="en-GB" sz="1500" dirty="0"/>
              <a:t>				</a:t>
            </a:r>
            <a:r>
              <a:rPr lang="en-GB" sz="2000" b="1" u="sng" dirty="0">
                <a:solidFill>
                  <a:srgbClr val="FF0000"/>
                </a:solidFill>
              </a:rPr>
              <a:t>2</a:t>
            </a:r>
            <a:endParaRPr lang="cs-CZ" sz="2000" b="1" u="sng" dirty="0">
              <a:solidFill>
                <a:srgbClr val="FF0000"/>
              </a:solidFill>
            </a:endParaRPr>
          </a:p>
          <a:p>
            <a:r>
              <a:rPr lang="cs-CZ" sz="1500" dirty="0"/>
              <a:t>Sounáležitost s týmem</a:t>
            </a:r>
            <a:r>
              <a:rPr lang="en-GB" sz="1500" dirty="0"/>
              <a:t>				</a:t>
            </a:r>
            <a:r>
              <a:rPr lang="en-GB" sz="2000" b="1" u="sng" dirty="0">
                <a:solidFill>
                  <a:srgbClr val="FF0000"/>
                </a:solidFill>
              </a:rPr>
              <a:t>2</a:t>
            </a:r>
            <a:r>
              <a:rPr lang="cs-CZ" sz="1500" dirty="0"/>
              <a:t> </a:t>
            </a:r>
          </a:p>
          <a:p>
            <a:r>
              <a:rPr lang="cs-CZ" sz="1500" dirty="0"/>
              <a:t>Kvalita předkládaných výsledků </a:t>
            </a:r>
            <a:r>
              <a:rPr lang="en-GB" sz="1500" dirty="0"/>
              <a:t>			</a:t>
            </a:r>
            <a:r>
              <a:rPr lang="en-GB" sz="2000" b="1" u="sng" dirty="0">
                <a:solidFill>
                  <a:srgbClr val="FF0000"/>
                </a:solidFill>
              </a:rPr>
              <a:t>2</a:t>
            </a:r>
            <a:endParaRPr lang="cs-CZ" sz="20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372331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8662" y="1428736"/>
            <a:ext cx="7772400" cy="2428892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Děkujeme za pozornost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188</TotalTime>
  <Words>128</Words>
  <Application>Microsoft Office PowerPoint</Application>
  <PresentationFormat>Předvádění na obrazovce 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Tok</vt:lpstr>
      <vt:lpstr>CopyPasta k.s.</vt:lpstr>
      <vt:lpstr>Druhý sprint</vt:lpstr>
      <vt:lpstr>SeeNowDo</vt:lpstr>
      <vt:lpstr>Konečná práce</vt:lpstr>
      <vt:lpstr>První a druhý sprint</vt:lpstr>
      <vt:lpstr>GitHub</vt:lpstr>
      <vt:lpstr>Hodnocení členů týmu</vt:lpstr>
      <vt:lpstr>Hodnocení členů týmu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POLYTECHNIKOS</dc:title>
  <dc:creator>spravce</dc:creator>
  <cp:lastModifiedBy>Radim Mužíček</cp:lastModifiedBy>
  <cp:revision>20</cp:revision>
  <dcterms:created xsi:type="dcterms:W3CDTF">2017-11-16T13:11:37Z</dcterms:created>
  <dcterms:modified xsi:type="dcterms:W3CDTF">2017-12-18T12:22:03Z</dcterms:modified>
</cp:coreProperties>
</file>