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0.91</c:v>
                </c:pt>
                <c:pt idx="1">
                  <c:v>0.78</c:v>
                </c:pt>
                <c:pt idx="2">
                  <c:v>0.5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67-49C1-BBDD-D3A9D41710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比較手法 1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0.44</c:v>
                </c:pt>
                <c:pt idx="2">
                  <c:v>0.4</c:v>
                </c:pt>
                <c:pt idx="3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67-49C1-BBDD-D3A9D41710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比較手法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0.3</c:v>
                </c:pt>
                <c:pt idx="3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367-49C1-BBDD-D3A9D4171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5183776"/>
        <c:axId val="2125189216"/>
      </c:scatterChart>
      <c:valAx>
        <c:axId val="2125183776"/>
        <c:scaling>
          <c:orientation val="minMax"/>
          <c:max val="4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しきい値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.0_);[Red]\(#,##0.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5189216"/>
        <c:crosses val="autoZero"/>
        <c:crossBetween val="midCat"/>
      </c:valAx>
      <c:valAx>
        <c:axId val="212518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～率</a:t>
                </a:r>
                <a:endParaRPr lang="ja-JP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518377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EF-4E9E-BF6E-2125EA24EB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EF-4E9E-BF6E-2125EA24EB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EF-4E9E-BF6E-2125EA24E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9546352"/>
        <c:axId val="179550160"/>
      </c:barChart>
      <c:catAx>
        <c:axId val="17954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550160"/>
        <c:crosses val="autoZero"/>
        <c:auto val="1"/>
        <c:lblAlgn val="ctr"/>
        <c:lblOffset val="100"/>
        <c:noMultiLvlLbl val="0"/>
      </c:catAx>
      <c:valAx>
        <c:axId val="17955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54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6DE-FE76-4650-969E-42A7EBA3DDD8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1D9-7609-4AAF-8E0C-6F1943296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06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6DE-FE76-4650-969E-42A7EBA3DDD8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1D9-7609-4AAF-8E0C-6F1943296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49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6DE-FE76-4650-969E-42A7EBA3DDD8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1D9-7609-4AAF-8E0C-6F1943296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69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6DE-FE76-4650-969E-42A7EBA3DDD8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1D9-7609-4AAF-8E0C-6F1943296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6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6DE-FE76-4650-969E-42A7EBA3DDD8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1D9-7609-4AAF-8E0C-6F1943296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77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6DE-FE76-4650-969E-42A7EBA3DDD8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1D9-7609-4AAF-8E0C-6F1943296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69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6DE-FE76-4650-969E-42A7EBA3DDD8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1D9-7609-4AAF-8E0C-6F1943296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3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6DE-FE76-4650-969E-42A7EBA3DDD8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1D9-7609-4AAF-8E0C-6F1943296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6DE-FE76-4650-969E-42A7EBA3DDD8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1D9-7609-4AAF-8E0C-6F1943296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29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6DE-FE76-4650-969E-42A7EBA3DDD8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1D9-7609-4AAF-8E0C-6F1943296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84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6DE-FE76-4650-969E-42A7EBA3DDD8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1D9-7609-4AAF-8E0C-6F1943296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24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DC6DE-FE76-4650-969E-42A7EBA3DDD8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A1D9-7609-4AAF-8E0C-6F19432967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8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3341716" y="1540824"/>
            <a:ext cx="2460569" cy="3776353"/>
            <a:chOff x="4136173" y="2398816"/>
            <a:chExt cx="2460569" cy="3776353"/>
          </a:xfrm>
        </p:grpSpPr>
        <p:sp>
          <p:nvSpPr>
            <p:cNvPr id="5" name="正方形/長方形 4"/>
            <p:cNvSpPr/>
            <p:nvPr/>
          </p:nvSpPr>
          <p:spPr>
            <a:xfrm>
              <a:off x="4136173" y="3226763"/>
              <a:ext cx="2460569" cy="463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～～変換</a:t>
              </a:r>
            </a:p>
          </p:txBody>
        </p:sp>
        <p:sp>
          <p:nvSpPr>
            <p:cNvPr id="6" name="フローチャート: データ 5"/>
            <p:cNvSpPr/>
            <p:nvPr/>
          </p:nvSpPr>
          <p:spPr>
            <a:xfrm>
              <a:off x="4136173" y="2398816"/>
              <a:ext cx="2460569" cy="463138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～～画像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136173" y="4055185"/>
              <a:ext cx="2460569" cy="463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～～セグメンテーション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136173" y="4883607"/>
              <a:ext cx="2460569" cy="463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～～検出</a:t>
              </a:r>
            </a:p>
          </p:txBody>
        </p:sp>
        <p:sp>
          <p:nvSpPr>
            <p:cNvPr id="9" name="フローチャート: データ 8"/>
            <p:cNvSpPr/>
            <p:nvPr/>
          </p:nvSpPr>
          <p:spPr>
            <a:xfrm>
              <a:off x="4136173" y="5712031"/>
              <a:ext cx="2460569" cy="463138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～～領域</a:t>
              </a:r>
            </a:p>
          </p:txBody>
        </p:sp>
        <p:sp>
          <p:nvSpPr>
            <p:cNvPr id="15" name="下矢印 14"/>
            <p:cNvSpPr/>
            <p:nvPr/>
          </p:nvSpPr>
          <p:spPr>
            <a:xfrm>
              <a:off x="5099262" y="2928574"/>
              <a:ext cx="534390" cy="23156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下矢印 15"/>
            <p:cNvSpPr/>
            <p:nvPr/>
          </p:nvSpPr>
          <p:spPr>
            <a:xfrm>
              <a:off x="5099262" y="3756996"/>
              <a:ext cx="534390" cy="23156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7" name="下矢印 16"/>
            <p:cNvSpPr/>
            <p:nvPr/>
          </p:nvSpPr>
          <p:spPr>
            <a:xfrm>
              <a:off x="5099262" y="4585418"/>
              <a:ext cx="534390" cy="23156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" name="下矢印 17"/>
            <p:cNvSpPr/>
            <p:nvPr/>
          </p:nvSpPr>
          <p:spPr>
            <a:xfrm>
              <a:off x="5099262" y="5413840"/>
              <a:ext cx="534390" cy="23156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931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グラフ 21"/>
          <p:cNvGraphicFramePr/>
          <p:nvPr>
            <p:extLst>
              <p:ext uri="{D42A27DB-BD31-4B8C-83A1-F6EECF244321}">
                <p14:modId xmlns:p14="http://schemas.microsoft.com/office/powerpoint/2010/main" val="2742037591"/>
              </p:ext>
            </p:extLst>
          </p:nvPr>
        </p:nvGraphicFramePr>
        <p:xfrm>
          <a:off x="508000" y="71966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856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8" y="2199559"/>
            <a:ext cx="2828925" cy="20193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5500688"/>
            <a:ext cx="1676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8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グラフ 64"/>
          <p:cNvGraphicFramePr/>
          <p:nvPr>
            <p:extLst>
              <p:ext uri="{D42A27DB-BD31-4B8C-83A1-F6EECF244321}">
                <p14:modId xmlns:p14="http://schemas.microsoft.com/office/powerpoint/2010/main" val="24971332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494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18</Words>
  <Application>Microsoft Office PowerPoint</Application>
  <PresentationFormat>画面に合わせる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Keisuke Doman</dc:creator>
  <cp:lastModifiedBy>Keisuke Doman</cp:lastModifiedBy>
  <cp:revision>10</cp:revision>
  <dcterms:created xsi:type="dcterms:W3CDTF">2016-03-01T08:56:50Z</dcterms:created>
  <dcterms:modified xsi:type="dcterms:W3CDTF">2019-05-25T02:14:25Z</dcterms:modified>
</cp:coreProperties>
</file>