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6" r:id="rId1"/>
  </p:sldMasterIdLst>
  <p:notesMasterIdLst>
    <p:notesMasterId r:id="rId8"/>
  </p:notesMasterIdLst>
  <p:sldIdLst>
    <p:sldId id="256" r:id="rId2"/>
    <p:sldId id="257" r:id="rId3"/>
    <p:sldId id="258" r:id="rId4"/>
    <p:sldId id="263" r:id="rId5"/>
    <p:sldId id="262" r:id="rId6"/>
    <p:sldId id="260" r:id="rId7"/>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0" userDrawn="1">
          <p15:clr>
            <a:srgbClr val="A4A3A4"/>
          </p15:clr>
        </p15:guide>
        <p15:guide id="4" pos="7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varScale="1">
        <p:scale>
          <a:sx n="67" d="100"/>
          <a:sy n="67" d="100"/>
        </p:scale>
        <p:origin x="630" y="60"/>
      </p:cViewPr>
      <p:guideLst>
        <p:guide orient="horz" pos="2160"/>
        <p:guide pos="3840"/>
        <p:guide orient="horz" pos="210"/>
        <p:guide pos="7469"/>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1E66EB56-A55E-40BE-90F0-31C1B06AF120}" type="datetimeFigureOut">
              <a:rPr kumimoji="1" lang="ja-JP" altLang="en-US" smtClean="0"/>
              <a:t>2025/6/10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A3CF1DC1-2138-4ECB-955E-76819738E57B}" type="slidenum">
              <a:rPr kumimoji="1" lang="ja-JP" altLang="en-US" smtClean="0"/>
              <a:t>‹#›</a:t>
            </a:fld>
            <a:endParaRPr kumimoji="1" lang="ja-JP" altLang="en-US"/>
          </a:p>
        </p:txBody>
      </p:sp>
    </p:spTree>
    <p:extLst>
      <p:ext uri="{BB962C8B-B14F-4D97-AF65-F5344CB8AC3E}">
        <p14:creationId xmlns:p14="http://schemas.microsoft.com/office/powerpoint/2010/main" val="11021719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1AC791F-A91E-4512-91F1-524763615711}" type="slidenum">
              <a:rPr lang="ja-JP" altLang="en-US" smtClean="0"/>
              <a:pPr>
                <a:defRPr/>
              </a:pPr>
              <a:t>1</a:t>
            </a:fld>
            <a:endParaRPr lang="ja-JP" altLang="en-US" dirty="0"/>
          </a:p>
        </p:txBody>
      </p:sp>
    </p:spTree>
    <p:extLst>
      <p:ext uri="{BB962C8B-B14F-4D97-AF65-F5344CB8AC3E}">
        <p14:creationId xmlns:p14="http://schemas.microsoft.com/office/powerpoint/2010/main" val="39636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5F490CD-07BA-4203-8644-3CE0EBC25E1C}" type="slidenum">
              <a:rPr kumimoji="1" lang="ja-JP" altLang="en-US" smtClean="0"/>
              <a:t>2</a:t>
            </a:fld>
            <a:endParaRPr kumimoji="1" lang="ja-JP" altLang="en-US"/>
          </a:p>
        </p:txBody>
      </p:sp>
    </p:spTree>
    <p:extLst>
      <p:ext uri="{BB962C8B-B14F-4D97-AF65-F5344CB8AC3E}">
        <p14:creationId xmlns:p14="http://schemas.microsoft.com/office/powerpoint/2010/main" val="1620945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7" name="Picture 2" descr="C:\Users\MHirata\Downloads\wiki.png">
            <a:extLst>
              <a:ext uri="{FF2B5EF4-FFF2-40B4-BE49-F238E27FC236}">
                <a16:creationId xmlns:a16="http://schemas.microsoft.com/office/drawing/2014/main" id="{1076E095-23A7-40EF-87DC-4D75C1B444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2" y="-25400"/>
            <a:ext cx="100800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1">
            <a:extLst>
              <a:ext uri="{FF2B5EF4-FFF2-40B4-BE49-F238E27FC236}">
                <a16:creationId xmlns:a16="http://schemas.microsoft.com/office/drawing/2014/main" id="{4A3209BD-FD9D-482F-AF0B-734145AAABBA}"/>
              </a:ext>
            </a:extLst>
          </p:cNvPr>
          <p:cNvSpPr>
            <a:spLocks noGrp="1"/>
          </p:cNvSpPr>
          <p:nvPr>
            <p:ph type="ctrTitle"/>
          </p:nvPr>
        </p:nvSpPr>
        <p:spPr>
          <a:xfrm>
            <a:off x="914400" y="1504369"/>
            <a:ext cx="10363200" cy="1470025"/>
          </a:xfrm>
        </p:spPr>
        <p:txBody>
          <a:bodyPr anchor="b"/>
          <a:lstStyle>
            <a:lvl1pPr algn="ctr">
              <a:defRPr sz="4800" baseline="0"/>
            </a:lvl1pPr>
          </a:lstStyle>
          <a:p>
            <a:r>
              <a:rPr lang="ja-JP" altLang="en-US"/>
              <a:t>マスター タイトルの書式設定</a:t>
            </a:r>
            <a:endParaRPr lang="ja-JP" altLang="en-US" dirty="0"/>
          </a:p>
        </p:txBody>
      </p:sp>
      <p:sp>
        <p:nvSpPr>
          <p:cNvPr id="9" name="サブタイトル 2">
            <a:extLst>
              <a:ext uri="{FF2B5EF4-FFF2-40B4-BE49-F238E27FC236}">
                <a16:creationId xmlns:a16="http://schemas.microsoft.com/office/drawing/2014/main" id="{15310CF0-30A4-4299-9A2F-4A6B66593270}"/>
              </a:ext>
            </a:extLst>
          </p:cNvPr>
          <p:cNvSpPr>
            <a:spLocks noGrp="1"/>
          </p:cNvSpPr>
          <p:nvPr>
            <p:ph type="subTitle" idx="1"/>
          </p:nvPr>
        </p:nvSpPr>
        <p:spPr>
          <a:xfrm>
            <a:off x="914400" y="3717032"/>
            <a:ext cx="10363200" cy="1959839"/>
          </a:xfrm>
        </p:spPr>
        <p:txBody>
          <a:bodyPr/>
          <a:lstStyle>
            <a:lvl1pPr marL="0" indent="0" algn="r">
              <a:buNone/>
              <a:defRPr sz="32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11" name="平行四辺形 10">
            <a:extLst>
              <a:ext uri="{FF2B5EF4-FFF2-40B4-BE49-F238E27FC236}">
                <a16:creationId xmlns:a16="http://schemas.microsoft.com/office/drawing/2014/main" id="{3FFC530D-706B-4630-B1A7-F9E9ABE97F59}"/>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3" name="スライド番号プレースホルダー 11">
            <a:extLst>
              <a:ext uri="{FF2B5EF4-FFF2-40B4-BE49-F238E27FC236}">
                <a16:creationId xmlns:a16="http://schemas.microsoft.com/office/drawing/2014/main" id="{58059A6E-7807-4369-88A9-5AF3BD7C2A0D}"/>
              </a:ext>
            </a:extLst>
          </p:cNvPr>
          <p:cNvSpPr>
            <a:spLocks noGrp="1"/>
          </p:cNvSpPr>
          <p:nvPr>
            <p:ph type="sldNum" sz="quarter" idx="12"/>
          </p:nvPr>
        </p:nvSpPr>
        <p:spPr>
          <a:xfrm>
            <a:off x="8737600" y="6356351"/>
            <a:ext cx="2844800" cy="365125"/>
          </a:xfrm>
        </p:spPr>
        <p:txBody>
          <a:bodyPr/>
          <a:lstStyle/>
          <a:p>
            <a:pPr>
              <a:defRPr/>
            </a:pPr>
            <a:fld id="{755C9EE1-898D-4710-B280-878FB4C606F6}" type="slidenum">
              <a:rPr kumimoji="1" lang="ja-JP" altLang="en-US" smtClean="0"/>
              <a:t>‹#›</a:t>
            </a:fld>
            <a:endParaRPr lang="ja-JP" altLang="en-US" dirty="0"/>
          </a:p>
        </p:txBody>
      </p:sp>
      <p:sp>
        <p:nvSpPr>
          <p:cNvPr id="14" name="平行四辺形 13">
            <a:extLst>
              <a:ext uri="{FF2B5EF4-FFF2-40B4-BE49-F238E27FC236}">
                <a16:creationId xmlns:a16="http://schemas.microsoft.com/office/drawing/2014/main" id="{718C74E6-68B4-4986-868D-91DBAB28E00F}"/>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11780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a:t>マスター タイトルの書式設定</a:t>
            </a:r>
            <a:endParaRPr lang="ja-JP" altLang="en-US" dirty="0"/>
          </a:p>
        </p:txBody>
      </p:sp>
      <p:sp>
        <p:nvSpPr>
          <p:cNvPr id="4" name="スライド番号プレースホルダー 5"/>
          <p:cNvSpPr>
            <a:spLocks noGrp="1"/>
          </p:cNvSpPr>
          <p:nvPr>
            <p:ph type="sldNum" sz="quarter" idx="10"/>
          </p:nvPr>
        </p:nvSpPr>
        <p:spPr/>
        <p:txBody>
          <a:bodyPr/>
          <a:lstStyle>
            <a:lvl1pPr>
              <a:defRPr/>
            </a:lvl1pPr>
          </a:lstStyle>
          <a:p>
            <a:pPr>
              <a:defRPr/>
            </a:pPr>
            <a:fld id="{330586DC-B9D6-4463-9352-A19765FAE457}" type="slidenum">
              <a:rPr lang="ja-JP" altLang="en-US" smtClean="0"/>
              <a:pPr>
                <a:defRPr/>
              </a:pPr>
              <a:t>‹#›</a:t>
            </a:fld>
            <a:endParaRPr lang="ja-JP" altLang="en-US" dirty="0"/>
          </a:p>
        </p:txBody>
      </p:sp>
      <p:sp>
        <p:nvSpPr>
          <p:cNvPr id="5" name="平行四辺形 4"/>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5288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10972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Tree>
    <p:extLst>
      <p:ext uri="{BB962C8B-B14F-4D97-AF65-F5344CB8AC3E}">
        <p14:creationId xmlns:p14="http://schemas.microsoft.com/office/powerpoint/2010/main" val="2066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401773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844825"/>
            <a:ext cx="5384800" cy="4281339"/>
          </a:xfrm>
        </p:spPr>
        <p:txBody>
          <a:bodyPr/>
          <a:lstStyle>
            <a:lvl1pPr marL="361950" indent="-271463">
              <a:buSzPct val="85000"/>
              <a:buFont typeface="Wingdings" panose="05000000000000000000" pitchFamily="2" charset="2"/>
              <a:buChar char="n"/>
              <a:defRPr lang="ja-JP" altLang="en-US" sz="2000" dirty="0" smtClean="0"/>
            </a:lvl1pPr>
            <a:lvl2pPr marL="628650" indent="-258763">
              <a:buSzPct val="75000"/>
              <a:buFont typeface="Wingdings" panose="05000000000000000000" pitchFamily="2" charset="2"/>
              <a:buChar char="n"/>
              <a:defRPr lang="ja-JP" altLang="en-US" sz="1800" dirty="0" smtClean="0"/>
            </a:lvl2pPr>
            <a:lvl3pPr marL="985838" indent="-266700">
              <a:buSzPct val="65000"/>
              <a:buFont typeface="Wingdings" panose="05000000000000000000" pitchFamily="2" charset="2"/>
              <a:buChar char="n"/>
              <a:defRPr lang="ja-JP" altLang="en-US" sz="1600" dirty="0" smtClean="0"/>
            </a:lvl3pPr>
            <a:lvl4pPr marL="1343025" indent="-266700">
              <a:buSzPct val="55000"/>
              <a:buFont typeface="Wingdings" panose="05000000000000000000" pitchFamily="2" charset="2"/>
              <a:buChar char="n"/>
              <a:tabLst>
                <a:tab pos="1343025" algn="l"/>
              </a:tabLst>
              <a:defRPr lang="ja-JP" altLang="en-US" sz="1400" dirty="0" smtClean="0"/>
            </a:lvl4pPr>
            <a:lvl5pPr marL="1704975" indent="-271463">
              <a:buSzPct val="45000"/>
              <a:buFont typeface="Wingdings" panose="05000000000000000000" pitchFamily="2" charset="2"/>
              <a:buChar char="n"/>
              <a:defRPr lang="ja-JP" altLang="en-US" sz="1200"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844825"/>
            <a:ext cx="5384800" cy="4281339"/>
          </a:xfrm>
        </p:spPr>
        <p:txBody>
          <a:bodyPr/>
          <a:lstStyle>
            <a:lvl1pPr marL="433387" indent="-342900" algn="l" rtl="0" eaLnBrk="1" fontAlgn="base" hangingPunct="1">
              <a:spcBef>
                <a:spcPct val="20000"/>
              </a:spcBef>
              <a:spcAft>
                <a:spcPct val="0"/>
              </a:spcAft>
              <a:buSzPct val="85000"/>
              <a:buFont typeface="Wingdings" panose="05000000000000000000" pitchFamily="2" charset="2"/>
              <a:buChar char="n"/>
              <a:defRPr kumimoji="1" lang="ja-JP" altLang="en-US" sz="2000" kern="1200" baseline="0" dirty="0" smtClean="0">
                <a:solidFill>
                  <a:schemeClr val="tx1"/>
                </a:solidFill>
                <a:latin typeface="+mn-lt"/>
                <a:ea typeface="+mn-ea"/>
                <a:cs typeface="Times New Roman" panose="02020603050405020304" pitchFamily="18" charset="0"/>
              </a:defRPr>
            </a:lvl1pPr>
            <a:lvl2pPr marL="712787" indent="-342900" algn="l" rtl="0" eaLnBrk="1" fontAlgn="base" hangingPunct="1">
              <a:spcBef>
                <a:spcPct val="20000"/>
              </a:spcBef>
              <a:spcAft>
                <a:spcPct val="0"/>
              </a:spcAft>
              <a:buSzPct val="75000"/>
              <a:buFont typeface="Wingdings" panose="05000000000000000000" pitchFamily="2" charset="2"/>
              <a:buChar char="n"/>
              <a:defRPr kumimoji="1" lang="ja-JP" altLang="en-US" sz="1800" kern="1200" baseline="0" dirty="0" smtClean="0">
                <a:solidFill>
                  <a:schemeClr val="tx1"/>
                </a:solidFill>
                <a:latin typeface="+mn-lt"/>
                <a:ea typeface="+mn-ea"/>
                <a:cs typeface="+mn-cs"/>
              </a:defRPr>
            </a:lvl2pPr>
            <a:lvl3pPr marL="1062038" indent="-342900" algn="l" rtl="0" eaLnBrk="1" fontAlgn="base" hangingPunct="1">
              <a:spcBef>
                <a:spcPct val="20000"/>
              </a:spcBef>
              <a:spcAft>
                <a:spcPct val="0"/>
              </a:spcAft>
              <a:buSzPct val="65000"/>
              <a:buFont typeface="Wingdings" panose="05000000000000000000" pitchFamily="2" charset="2"/>
              <a:buChar char="n"/>
              <a:defRPr kumimoji="1" lang="ja-JP" altLang="en-US" sz="1600" kern="1200" baseline="0" dirty="0" smtClean="0">
                <a:solidFill>
                  <a:schemeClr val="tx1"/>
                </a:solidFill>
                <a:latin typeface="+mn-lt"/>
                <a:ea typeface="+mn-ea"/>
                <a:cs typeface="+mn-cs"/>
              </a:defRPr>
            </a:lvl3pPr>
            <a:lvl4pPr marL="1419225" indent="-342900" algn="l" rtl="0" eaLnBrk="1" fontAlgn="base" hangingPunct="1">
              <a:spcBef>
                <a:spcPct val="20000"/>
              </a:spcBef>
              <a:spcAft>
                <a:spcPct val="0"/>
              </a:spcAft>
              <a:buSzPct val="55000"/>
              <a:buFont typeface="Wingdings" panose="05000000000000000000" pitchFamily="2" charset="2"/>
              <a:buChar char="n"/>
              <a:defRPr kumimoji="1" lang="ja-JP" altLang="en-US" sz="1400" kern="1200" baseline="0" dirty="0" smtClean="0">
                <a:solidFill>
                  <a:schemeClr val="tx1"/>
                </a:solidFill>
                <a:latin typeface="+mn-lt"/>
                <a:ea typeface="+mn-ea"/>
                <a:cs typeface="+mn-cs"/>
              </a:defRPr>
            </a:lvl4pPr>
            <a:lvl5pPr marL="1776412" indent="-342900" algn="l" rtl="0" eaLnBrk="1" fontAlgn="base" hangingPunct="1">
              <a:spcBef>
                <a:spcPct val="20000"/>
              </a:spcBef>
              <a:spcAft>
                <a:spcPct val="0"/>
              </a:spcAft>
              <a:buSzPct val="45000"/>
              <a:buFont typeface="Wingdings" panose="05000000000000000000" pitchFamily="2" charset="2"/>
              <a:buChar char="n"/>
              <a:defRPr kumimoji="1" lang="ja-JP" altLang="en-US" sz="1200" kern="1200" baseline="0" dirty="0">
                <a:solidFill>
                  <a:schemeClr val="tx1"/>
                </a:solidFill>
                <a:latin typeface="+mn-lt"/>
                <a:ea typeface="+mn-ea"/>
                <a:cs typeface="+mn-cs"/>
              </a:defRPr>
            </a:lvl5pPr>
          </a:lstStyle>
          <a:p>
            <a:pPr marL="361950" lvl="0"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マスター テキストの書式設定</a:t>
            </a:r>
          </a:p>
          <a:p>
            <a:pPr marL="361950" lvl="1"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2 </a:t>
            </a:r>
            <a:r>
              <a:rPr lang="ja-JP" altLang="en-US"/>
              <a:t>レベル</a:t>
            </a:r>
          </a:p>
          <a:p>
            <a:pPr marL="361950" lvl="2"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3 </a:t>
            </a:r>
            <a:r>
              <a:rPr lang="ja-JP" altLang="en-US"/>
              <a:t>レベル</a:t>
            </a:r>
          </a:p>
          <a:p>
            <a:pPr marL="361950" lvl="3"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4 </a:t>
            </a:r>
            <a:r>
              <a:rPr lang="ja-JP" altLang="en-US"/>
              <a:t>レベル</a:t>
            </a:r>
          </a:p>
          <a:p>
            <a:pPr marL="361950" lvl="4"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5 </a:t>
            </a:r>
            <a:r>
              <a:rPr lang="ja-JP" altLang="en-US"/>
              <a:t>レベル</a:t>
            </a:r>
            <a:endParaRPr lang="ja-JP" altLang="en-US" dirty="0"/>
          </a:p>
        </p:txBody>
      </p:sp>
      <p:sp>
        <p:nvSpPr>
          <p:cNvPr id="16" name="テキスト プレースホルダー 15"/>
          <p:cNvSpPr>
            <a:spLocks noGrp="1"/>
          </p:cNvSpPr>
          <p:nvPr>
            <p:ph type="body" sz="quarter" idx="13"/>
          </p:nvPr>
        </p:nvSpPr>
        <p:spPr>
          <a:xfrm>
            <a:off x="609601"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
        <p:nvSpPr>
          <p:cNvPr id="17" name="テキスト プレースホルダー 15"/>
          <p:cNvSpPr>
            <a:spLocks noGrp="1"/>
          </p:cNvSpPr>
          <p:nvPr>
            <p:ph type="body" sz="quarter" idx="14"/>
          </p:nvPr>
        </p:nvSpPr>
        <p:spPr>
          <a:xfrm>
            <a:off x="6197602"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1266400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609600" y="130622"/>
            <a:ext cx="10972800" cy="8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609600" y="1340768"/>
            <a:ext cx="10972800"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1950" lvl="0" indent="-361950"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dirty="0"/>
              <a:t>マスター テキストの書式設定</a:t>
            </a:r>
          </a:p>
          <a:p>
            <a:pPr marL="719138" lvl="1" indent="-349250" algn="l" rtl="0" eaLnBrk="1" fontAlgn="base" hangingPunct="1">
              <a:spcBef>
                <a:spcPct val="20000"/>
              </a:spcBef>
              <a:spcAft>
                <a:spcPct val="0"/>
              </a:spcAft>
              <a:buClr>
                <a:srgbClr val="92D050"/>
              </a:buClr>
              <a:buSzPct val="75000"/>
              <a:buFont typeface="Wingdings" panose="05000000000000000000" pitchFamily="2" charset="2"/>
              <a:buChar char="n"/>
            </a:pPr>
            <a:r>
              <a:rPr lang="ja-JP" altLang="en-US" dirty="0"/>
              <a:t>第 </a:t>
            </a:r>
            <a:r>
              <a:rPr lang="en-US" altLang="ja-JP" dirty="0"/>
              <a:t>2 </a:t>
            </a:r>
            <a:r>
              <a:rPr lang="ja-JP" altLang="en-US" dirty="0"/>
              <a:t>レベル</a:t>
            </a:r>
          </a:p>
          <a:p>
            <a:pPr marL="1168400" lvl="2" indent="-342900" algn="l" rtl="0" eaLnBrk="1" fontAlgn="base" hangingPunct="1">
              <a:spcBef>
                <a:spcPct val="20000"/>
              </a:spcBef>
              <a:spcAft>
                <a:spcPct val="0"/>
              </a:spcAft>
              <a:buClr>
                <a:srgbClr val="FAC090"/>
              </a:buClr>
              <a:buSzPct val="65000"/>
              <a:buFont typeface="Wingdings" panose="05000000000000000000" pitchFamily="2" charset="2"/>
              <a:buChar char="n"/>
            </a:pPr>
            <a:r>
              <a:rPr lang="ja-JP" altLang="en-US" dirty="0"/>
              <a:t>第 </a:t>
            </a:r>
            <a:r>
              <a:rPr lang="en-US" altLang="ja-JP" dirty="0"/>
              <a:t>3 </a:t>
            </a:r>
            <a:r>
              <a:rPr lang="ja-JP" altLang="en-US" dirty="0"/>
              <a:t>レベル</a:t>
            </a:r>
          </a:p>
          <a:p>
            <a:pPr marL="1522413" lvl="3" indent="-233363" algn="l" rtl="0" eaLnBrk="1" fontAlgn="base" hangingPunct="1">
              <a:spcBef>
                <a:spcPct val="20000"/>
              </a:spcBef>
              <a:spcAft>
                <a:spcPct val="0"/>
              </a:spcAft>
              <a:buClr>
                <a:srgbClr val="558ED5"/>
              </a:buClr>
              <a:buSzPct val="55000"/>
              <a:buFont typeface="Wingdings" panose="05000000000000000000" pitchFamily="2" charset="2"/>
              <a:buChar char="n"/>
            </a:pPr>
            <a:r>
              <a:rPr lang="ja-JP" altLang="en-US" dirty="0"/>
              <a:t>第 </a:t>
            </a:r>
            <a:r>
              <a:rPr lang="en-US" altLang="ja-JP" dirty="0"/>
              <a:t>4 </a:t>
            </a:r>
            <a:r>
              <a:rPr lang="ja-JP" altLang="en-US" dirty="0"/>
              <a:t>レベル</a:t>
            </a:r>
          </a:p>
          <a:p>
            <a:pPr marL="1970088" lvl="4" indent="-233363" algn="l" rtl="0" eaLnBrk="1" fontAlgn="base" hangingPunct="1">
              <a:spcBef>
                <a:spcPct val="20000"/>
              </a:spcBef>
              <a:spcAft>
                <a:spcPct val="0"/>
              </a:spcAft>
              <a:buClr>
                <a:srgbClr val="558ED5"/>
              </a:buClr>
              <a:buSzPct val="45000"/>
              <a:buFont typeface="Wingdings" panose="05000000000000000000" pitchFamily="2" charset="2"/>
              <a:buChar char="n"/>
            </a:pPr>
            <a:r>
              <a:rPr lang="ja-JP" altLang="en-US" dirty="0"/>
              <a:t>第 </a:t>
            </a:r>
            <a:r>
              <a:rPr lang="en-US" altLang="ja-JP" dirty="0"/>
              <a:t>5 </a:t>
            </a:r>
            <a:r>
              <a:rPr lang="ja-JP" altLang="en-US" dirty="0"/>
              <a:t>レベル</a:t>
            </a: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2386972-53E2-4115-BF34-C1A88647D1F6}" type="slidenum">
              <a:rPr lang="ja-JP" altLang="en-US" smtClean="0"/>
              <a:pPr>
                <a:defRPr/>
              </a:pPr>
              <a:t>‹#›</a:t>
            </a:fld>
            <a:endParaRPr lang="ja-JP" altLang="en-US" dirty="0"/>
          </a:p>
        </p:txBody>
      </p:sp>
    </p:spTree>
    <p:extLst>
      <p:ext uri="{BB962C8B-B14F-4D97-AF65-F5344CB8AC3E}">
        <p14:creationId xmlns:p14="http://schemas.microsoft.com/office/powerpoint/2010/main" val="708214817"/>
      </p:ext>
    </p:extLst>
  </p:cSld>
  <p:clrMap bg1="lt1" tx1="dk1" bg2="lt2" tx2="dk2" accent1="accent1" accent2="accent2" accent3="accent3" accent4="accent4" accent5="accent5" accent6="accent6" hlink="hlink" folHlink="folHlink"/>
  <p:sldLayoutIdLst>
    <p:sldLayoutId id="2147483777" r:id="rId1"/>
    <p:sldLayoutId id="2147483779" r:id="rId2"/>
    <p:sldLayoutId id="2147483778" r:id="rId3"/>
    <p:sldLayoutId id="2147483781" r:id="rId4"/>
    <p:sldLayoutId id="2147483782" r:id="rId5"/>
  </p:sldLayoutIdLst>
  <p:hf hdr="0" ftr="0" dt="0"/>
  <p:txStyles>
    <p:titleStyle>
      <a:lvl1pPr algn="l" rtl="0" eaLnBrk="1" fontAlgn="base" hangingPunct="1">
        <a:spcBef>
          <a:spcPct val="0"/>
        </a:spcBef>
        <a:spcAft>
          <a:spcPct val="0"/>
        </a:spcAft>
        <a:defRPr kumimoji="1" lang="ja-JP" altLang="en-US" sz="4000" kern="1200" dirty="0" smtClean="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Arial" charset="0"/>
          <a:ea typeface="ＭＳ Ｐゴシック" charset="-128"/>
        </a:defRPr>
      </a:lvl2pPr>
      <a:lvl3pPr algn="ctr" rtl="0" eaLnBrk="1" fontAlgn="base" hangingPunct="1">
        <a:spcBef>
          <a:spcPct val="0"/>
        </a:spcBef>
        <a:spcAft>
          <a:spcPct val="0"/>
        </a:spcAft>
        <a:defRPr kumimoji="1" sz="4400">
          <a:solidFill>
            <a:schemeClr val="tx1"/>
          </a:solidFill>
          <a:latin typeface="Arial" charset="0"/>
          <a:ea typeface="ＭＳ Ｐゴシック" charset="-128"/>
        </a:defRPr>
      </a:lvl3pPr>
      <a:lvl4pPr algn="ctr" rtl="0" eaLnBrk="1" fontAlgn="base" hangingPunct="1">
        <a:spcBef>
          <a:spcPct val="0"/>
        </a:spcBef>
        <a:spcAft>
          <a:spcPct val="0"/>
        </a:spcAft>
        <a:defRPr kumimoji="1" sz="4400">
          <a:solidFill>
            <a:schemeClr val="tx1"/>
          </a:solidFill>
          <a:latin typeface="Arial" charset="0"/>
          <a:ea typeface="ＭＳ Ｐゴシック" charset="-128"/>
        </a:defRPr>
      </a:lvl4pPr>
      <a:lvl5pPr algn="ctr" rtl="0" eaLnBrk="1" fontAlgn="base" hangingPunct="1">
        <a:spcBef>
          <a:spcPct val="0"/>
        </a:spcBef>
        <a:spcAft>
          <a:spcPct val="0"/>
        </a:spcAft>
        <a:defRPr kumimoji="1" sz="4400">
          <a:solidFill>
            <a:schemeClr val="tx1"/>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558ED5"/>
        </a:buClr>
        <a:buFont typeface="Wingdings" pitchFamily="2" charset="2"/>
        <a:buChar char="p"/>
        <a:defRPr kumimoji="1" lang="ja-JP" altLang="en-US" sz="3200" kern="1200" baseline="0" dirty="0" smtClean="0">
          <a:solidFill>
            <a:schemeClr val="tx1"/>
          </a:solidFill>
          <a:latin typeface="+mn-lt"/>
          <a:ea typeface="+mn-ea"/>
          <a:cs typeface="Times New Roman" panose="02020603050405020304" pitchFamily="18" charset="0"/>
        </a:defRPr>
      </a:lvl1pPr>
      <a:lvl2pPr marL="827088" indent="-457200" algn="l" rtl="0" eaLnBrk="1" fontAlgn="base" hangingPunct="1">
        <a:spcBef>
          <a:spcPct val="20000"/>
        </a:spcBef>
        <a:spcAft>
          <a:spcPct val="0"/>
        </a:spcAft>
        <a:buClr>
          <a:srgbClr val="92D050"/>
        </a:buClr>
        <a:buFont typeface="Wingdings" pitchFamily="2" charset="2"/>
        <a:buChar char="p"/>
        <a:defRPr kumimoji="1" lang="ja-JP" altLang="en-US" sz="2800" kern="1200" baseline="0" dirty="0" smtClean="0">
          <a:solidFill>
            <a:schemeClr val="tx1"/>
          </a:solidFill>
          <a:latin typeface="+mn-lt"/>
          <a:ea typeface="+mn-ea"/>
          <a:cs typeface="+mn-cs"/>
        </a:defRPr>
      </a:lvl2pPr>
      <a:lvl3pPr marL="1077913" indent="-163513" algn="l" rtl="0" eaLnBrk="1" fontAlgn="base" hangingPunct="1">
        <a:spcBef>
          <a:spcPct val="20000"/>
        </a:spcBef>
        <a:spcAft>
          <a:spcPct val="0"/>
        </a:spcAft>
        <a:buClr>
          <a:srgbClr val="FAC090"/>
        </a:buClr>
        <a:buFont typeface="Wingdings" pitchFamily="2" charset="2"/>
        <a:buChar char="p"/>
        <a:defRPr kumimoji="1" lang="ja-JP" altLang="en-US" sz="2400" kern="1200" baseline="0" dirty="0" smtClean="0">
          <a:solidFill>
            <a:schemeClr val="tx1"/>
          </a:solidFill>
          <a:latin typeface="+mn-lt"/>
          <a:ea typeface="+mn-ea"/>
          <a:cs typeface="+mn-cs"/>
        </a:defRPr>
      </a:lvl3pPr>
      <a:lvl4pPr marL="1631950" indent="-342900" algn="l" rtl="0" eaLnBrk="1" fontAlgn="base" hangingPunct="1">
        <a:spcBef>
          <a:spcPct val="20000"/>
        </a:spcBef>
        <a:spcAft>
          <a:spcPct val="0"/>
        </a:spcAft>
        <a:buClr>
          <a:srgbClr val="558ED5"/>
        </a:buClr>
        <a:buFont typeface="Wingdings" pitchFamily="2" charset="2"/>
        <a:buChar char="p"/>
        <a:defRPr kumimoji="1" lang="ja-JP" altLang="en-US" sz="2000" kern="1200" baseline="0" dirty="0" smtClean="0">
          <a:solidFill>
            <a:schemeClr val="tx1"/>
          </a:solidFill>
          <a:latin typeface="+mn-lt"/>
          <a:ea typeface="+mn-ea"/>
          <a:cs typeface="+mn-cs"/>
        </a:defRPr>
      </a:lvl4pPr>
      <a:lvl5pPr marL="2022475" indent="-285750" algn="l" rtl="0" eaLnBrk="1" fontAlgn="base" hangingPunct="1">
        <a:spcBef>
          <a:spcPct val="20000"/>
        </a:spcBef>
        <a:spcAft>
          <a:spcPct val="0"/>
        </a:spcAft>
        <a:buClr>
          <a:srgbClr val="558ED5"/>
        </a:buClr>
        <a:buFont typeface="Wingdings" pitchFamily="2" charset="2"/>
        <a:buChar char="p"/>
        <a:defRPr kumimoji="1" lang="ja-JP" altLang="en-US" sz="1800" kern="1200" baseline="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p:txBody>
          <a:bodyPr/>
          <a:lstStyle/>
          <a:p>
            <a:r>
              <a:rPr lang="ja-JP" altLang="en-US" dirty="0"/>
              <a:t>高精度ミリ波レーダを用いた</a:t>
            </a:r>
            <a:br>
              <a:rPr lang="en-US" altLang="ja-JP" dirty="0"/>
            </a:br>
            <a:r>
              <a:rPr lang="ja-JP" altLang="en-US" dirty="0"/>
              <a:t>自車位置推定</a:t>
            </a:r>
          </a:p>
        </p:txBody>
      </p:sp>
      <p:sp>
        <p:nvSpPr>
          <p:cNvPr id="3" name="サブタイトル 2"/>
          <p:cNvSpPr>
            <a:spLocks noGrp="1"/>
          </p:cNvSpPr>
          <p:nvPr>
            <p:ph type="subTitle" idx="1"/>
          </p:nvPr>
        </p:nvSpPr>
        <p:spPr/>
        <p:txBody>
          <a:bodyPr/>
          <a:lstStyle/>
          <a:p>
            <a:r>
              <a:rPr lang="en-US" altLang="ja-JP" dirty="0" err="1"/>
              <a:t>MDLab</a:t>
            </a:r>
            <a:r>
              <a:rPr lang="en-US" altLang="ja-JP" dirty="0"/>
              <a:t> B4</a:t>
            </a:r>
          </a:p>
          <a:p>
            <a:r>
              <a:rPr lang="ja-JP" altLang="en-US" dirty="0"/>
              <a:t>上田 蒼太</a:t>
            </a:r>
          </a:p>
        </p:txBody>
      </p:sp>
    </p:spTree>
    <p:extLst>
      <p:ext uri="{BB962C8B-B14F-4D97-AF65-F5344CB8AC3E}">
        <p14:creationId xmlns:p14="http://schemas.microsoft.com/office/powerpoint/2010/main" val="371014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背景・目的</a:t>
            </a:r>
          </a:p>
        </p:txBody>
      </p:sp>
      <p:sp>
        <p:nvSpPr>
          <p:cNvPr id="3" name="コンテンツ プレースホルダー 2"/>
          <p:cNvSpPr>
            <a:spLocks noGrp="1"/>
          </p:cNvSpPr>
          <p:nvPr>
            <p:ph idx="1"/>
          </p:nvPr>
        </p:nvSpPr>
        <p:spPr/>
        <p:txBody>
          <a:bodyPr/>
          <a:lstStyle/>
          <a:p>
            <a:r>
              <a:rPr lang="ja-JP" altLang="en-US" dirty="0"/>
              <a:t>背景</a:t>
            </a:r>
            <a:endParaRPr lang="en-US" altLang="ja-JP" dirty="0"/>
          </a:p>
          <a:p>
            <a:pPr lvl="1"/>
            <a:r>
              <a:rPr lang="ja-JP" altLang="en-US" dirty="0"/>
              <a:t>自動運転において自車位置推定は他のあらゆるタスクを実行するために必要</a:t>
            </a:r>
            <a:endParaRPr lang="en-US" altLang="ja-JP" dirty="0"/>
          </a:p>
          <a:p>
            <a:pPr lvl="2"/>
            <a:r>
              <a:rPr lang="en-US" altLang="ja-JP" dirty="0" err="1"/>
              <a:t>経路計画</a:t>
            </a:r>
            <a:r>
              <a:rPr lang="ja-JP" altLang="en-US" dirty="0"/>
              <a:t>・認識など</a:t>
            </a:r>
            <a:endParaRPr lang="en-US" altLang="ja-JP" dirty="0"/>
          </a:p>
          <a:p>
            <a:pPr lvl="1"/>
            <a:r>
              <a:rPr lang="ja-JP" altLang="en-US" dirty="0"/>
              <a:t>可視光画像や</a:t>
            </a:r>
            <a:r>
              <a:rPr lang="en-US" altLang="ja-JP" dirty="0"/>
              <a:t>LiDAR</a:t>
            </a:r>
            <a:r>
              <a:rPr lang="ja-JP" altLang="en-US" dirty="0"/>
              <a:t>を用いた自車位置推定は環境の影響を受けやすい</a:t>
            </a:r>
            <a:endParaRPr lang="en-US" altLang="ja-JP" dirty="0"/>
          </a:p>
          <a:p>
            <a:pPr lvl="2"/>
            <a:r>
              <a:rPr lang="ja-JP" altLang="en-US" dirty="0"/>
              <a:t>雨や雪が降ると反射してしまうため</a:t>
            </a:r>
            <a:endParaRPr lang="en-US" altLang="ja-JP" dirty="0"/>
          </a:p>
          <a:p>
            <a:r>
              <a:rPr lang="ja-JP" altLang="en-US" dirty="0"/>
              <a:t>目的</a:t>
            </a:r>
            <a:endParaRPr lang="en-US" altLang="ja-JP" dirty="0"/>
          </a:p>
          <a:p>
            <a:pPr lvl="1"/>
            <a:r>
              <a:rPr lang="ja-JP" altLang="en-US" dirty="0"/>
              <a:t>環境の影響を受けにくいミリ波レーダを用いた自車位置推定をする</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2</a:t>
            </a:fld>
            <a:endParaRPr lang="ja-JP" altLang="en-US" dirty="0"/>
          </a:p>
        </p:txBody>
      </p:sp>
    </p:spTree>
    <p:extLst>
      <p:ext uri="{BB962C8B-B14F-4D97-AF65-F5344CB8AC3E}">
        <p14:creationId xmlns:p14="http://schemas.microsoft.com/office/powerpoint/2010/main" val="163426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en-US" altLang="ja-JP" dirty="0"/>
              <a:t>RADIATE</a:t>
            </a:r>
            <a:r>
              <a:rPr lang="ja-JP" altLang="en-US" dirty="0"/>
              <a:t>データセットを</a:t>
            </a:r>
            <a:r>
              <a:rPr lang="en-US" altLang="ja-JP" dirty="0"/>
              <a:t>ROSBAG2</a:t>
            </a:r>
            <a:r>
              <a:rPr lang="ja-JP" altLang="en-US" dirty="0"/>
              <a:t>形式に変換</a:t>
            </a:r>
            <a:endParaRPr lang="en-US" altLang="ja-JP" dirty="0"/>
          </a:p>
          <a:p>
            <a:pPr lvl="1"/>
            <a:r>
              <a:rPr lang="en-US" altLang="ja-JP" dirty="0"/>
              <a:t>ROS2</a:t>
            </a:r>
            <a:r>
              <a:rPr lang="ja-JP" altLang="en-US" dirty="0"/>
              <a:t>でセンサからの情報を再現</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3</a:t>
            </a:fld>
            <a:endParaRPr lang="ja-JP" altLang="en-US" dirty="0"/>
          </a:p>
        </p:txBody>
      </p:sp>
      <p:pic>
        <p:nvPicPr>
          <p:cNvPr id="6" name="図 5">
            <a:extLst>
              <a:ext uri="{FF2B5EF4-FFF2-40B4-BE49-F238E27FC236}">
                <a16:creationId xmlns:a16="http://schemas.microsoft.com/office/drawing/2014/main" id="{DB0DF443-396C-45E2-B707-93EBF5D986F1}"/>
              </a:ext>
            </a:extLst>
          </p:cNvPr>
          <p:cNvPicPr>
            <a:picLocks noChangeAspect="1"/>
          </p:cNvPicPr>
          <p:nvPr/>
        </p:nvPicPr>
        <p:blipFill>
          <a:blip r:embed="rId2"/>
          <a:stretch>
            <a:fillRect/>
          </a:stretch>
        </p:blipFill>
        <p:spPr>
          <a:xfrm>
            <a:off x="984251" y="2563812"/>
            <a:ext cx="6375400" cy="3567188"/>
          </a:xfrm>
          <a:prstGeom prst="rect">
            <a:avLst/>
          </a:prstGeom>
        </p:spPr>
      </p:pic>
      <p:pic>
        <p:nvPicPr>
          <p:cNvPr id="7" name="コンテンツ プレースホルダー 5">
            <a:extLst>
              <a:ext uri="{FF2B5EF4-FFF2-40B4-BE49-F238E27FC236}">
                <a16:creationId xmlns:a16="http://schemas.microsoft.com/office/drawing/2014/main" id="{16238C4F-BAFA-4033-BD19-877859DD2BB6}"/>
              </a:ext>
            </a:extLst>
          </p:cNvPr>
          <p:cNvPicPr>
            <a:picLocks noChangeAspect="1"/>
          </p:cNvPicPr>
          <p:nvPr/>
        </p:nvPicPr>
        <p:blipFill>
          <a:blip r:embed="rId3"/>
          <a:stretch>
            <a:fillRect/>
          </a:stretch>
        </p:blipFill>
        <p:spPr bwMode="auto">
          <a:xfrm>
            <a:off x="7645399" y="2563812"/>
            <a:ext cx="356235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614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en-US" altLang="ja-JP" dirty="0"/>
              <a:t>LiDAR</a:t>
            </a:r>
            <a:r>
              <a:rPr lang="ja-JP" altLang="en-US" dirty="0"/>
              <a:t>データを</a:t>
            </a:r>
            <a:r>
              <a:rPr lang="en-US" altLang="ja-JP" dirty="0"/>
              <a:t>lidarslam_ros2</a:t>
            </a:r>
            <a:r>
              <a:rPr lang="ja-JP" altLang="en-US" dirty="0"/>
              <a:t>を用いて</a:t>
            </a:r>
            <a:r>
              <a:rPr lang="en-US" altLang="ja-JP" dirty="0"/>
              <a:t>SLAM</a:t>
            </a:r>
            <a:r>
              <a:rPr lang="ja-JP" altLang="en-US" dirty="0"/>
              <a:t>を実行</a:t>
            </a:r>
            <a:endParaRPr lang="en-US" altLang="ja-JP" dirty="0"/>
          </a:p>
          <a:p>
            <a:pPr lvl="1"/>
            <a:r>
              <a:rPr lang="en-US" altLang="ja-JP" dirty="0"/>
              <a:t>LiDAR</a:t>
            </a:r>
            <a:r>
              <a:rPr lang="ja-JP" altLang="en-US" dirty="0"/>
              <a:t>の</a:t>
            </a:r>
            <a:r>
              <a:rPr lang="en-US" altLang="ja-JP" dirty="0" err="1"/>
              <a:t>PointCloud</a:t>
            </a:r>
            <a:r>
              <a:rPr lang="ja-JP" altLang="en-US" dirty="0"/>
              <a:t>と車両の</a:t>
            </a:r>
            <a:r>
              <a:rPr lang="en-US" altLang="ja-JP" dirty="0"/>
              <a:t>Path</a:t>
            </a:r>
            <a:r>
              <a:rPr lang="ja-JP" altLang="en-US" dirty="0"/>
              <a:t>を取得</a:t>
            </a:r>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4</a:t>
            </a:fld>
            <a:endParaRPr lang="ja-JP" altLang="en-US" dirty="0"/>
          </a:p>
        </p:txBody>
      </p:sp>
      <p:pic>
        <p:nvPicPr>
          <p:cNvPr id="6" name="図 5">
            <a:extLst>
              <a:ext uri="{FF2B5EF4-FFF2-40B4-BE49-F238E27FC236}">
                <a16:creationId xmlns:a16="http://schemas.microsoft.com/office/drawing/2014/main" id="{C15113BD-FEAD-41EE-B29D-3DD33A980B64}"/>
              </a:ext>
            </a:extLst>
          </p:cNvPr>
          <p:cNvPicPr>
            <a:picLocks noChangeAspect="1"/>
          </p:cNvPicPr>
          <p:nvPr/>
        </p:nvPicPr>
        <p:blipFill>
          <a:blip r:embed="rId2"/>
          <a:stretch>
            <a:fillRect/>
          </a:stretch>
        </p:blipFill>
        <p:spPr>
          <a:xfrm>
            <a:off x="987990" y="2884788"/>
            <a:ext cx="4936560" cy="3241375"/>
          </a:xfrm>
          <a:prstGeom prst="rect">
            <a:avLst/>
          </a:prstGeom>
        </p:spPr>
      </p:pic>
      <p:pic>
        <p:nvPicPr>
          <p:cNvPr id="7" name="図 6">
            <a:extLst>
              <a:ext uri="{FF2B5EF4-FFF2-40B4-BE49-F238E27FC236}">
                <a16:creationId xmlns:a16="http://schemas.microsoft.com/office/drawing/2014/main" id="{25C11128-125D-44B1-A3C8-F52F9435C3DB}"/>
              </a:ext>
            </a:extLst>
          </p:cNvPr>
          <p:cNvPicPr>
            <a:picLocks noChangeAspect="1"/>
          </p:cNvPicPr>
          <p:nvPr/>
        </p:nvPicPr>
        <p:blipFill>
          <a:blip r:embed="rId3"/>
          <a:stretch>
            <a:fillRect/>
          </a:stretch>
        </p:blipFill>
        <p:spPr>
          <a:xfrm>
            <a:off x="6362700" y="2891365"/>
            <a:ext cx="4841310" cy="3234132"/>
          </a:xfrm>
          <a:prstGeom prst="rect">
            <a:avLst/>
          </a:prstGeom>
        </p:spPr>
      </p:pic>
    </p:spTree>
    <p:extLst>
      <p:ext uri="{BB962C8B-B14F-4D97-AF65-F5344CB8AC3E}">
        <p14:creationId xmlns:p14="http://schemas.microsoft.com/office/powerpoint/2010/main" val="126038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en-US" altLang="ja-JP" dirty="0"/>
              <a:t>SLAM</a:t>
            </a:r>
            <a:r>
              <a:rPr lang="ja-JP" altLang="en-US" dirty="0"/>
              <a:t>で取得した</a:t>
            </a:r>
            <a:r>
              <a:rPr lang="en-US" altLang="ja-JP" dirty="0"/>
              <a:t>Path</a:t>
            </a:r>
            <a:r>
              <a:rPr lang="ja-JP" altLang="en-US" dirty="0"/>
              <a:t>をもとにミリ波のマップを作成</a:t>
            </a:r>
            <a:endParaRPr lang="en-US" altLang="ja-JP" dirty="0"/>
          </a:p>
          <a:p>
            <a:pPr lvl="1"/>
            <a:r>
              <a:rPr lang="en-US" altLang="ja-JP" dirty="0" err="1"/>
              <a:t>PointCloud</a:t>
            </a:r>
            <a:r>
              <a:rPr lang="ja-JP" altLang="en-US" dirty="0"/>
              <a:t>形式で作成</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5</a:t>
            </a:fld>
            <a:endParaRPr lang="ja-JP" altLang="en-US" dirty="0"/>
          </a:p>
        </p:txBody>
      </p:sp>
      <p:pic>
        <p:nvPicPr>
          <p:cNvPr id="7" name="図 6">
            <a:extLst>
              <a:ext uri="{FF2B5EF4-FFF2-40B4-BE49-F238E27FC236}">
                <a16:creationId xmlns:a16="http://schemas.microsoft.com/office/drawing/2014/main" id="{6139B8AF-8BC3-4EBA-9CCB-9787FCDC5895}"/>
              </a:ext>
            </a:extLst>
          </p:cNvPr>
          <p:cNvPicPr>
            <a:picLocks noChangeAspect="1"/>
          </p:cNvPicPr>
          <p:nvPr/>
        </p:nvPicPr>
        <p:blipFill>
          <a:blip r:embed="rId2"/>
          <a:stretch>
            <a:fillRect/>
          </a:stretch>
        </p:blipFill>
        <p:spPr>
          <a:xfrm>
            <a:off x="3434869" y="2596395"/>
            <a:ext cx="5322261" cy="3529768"/>
          </a:xfrm>
          <a:prstGeom prst="rect">
            <a:avLst/>
          </a:prstGeom>
        </p:spPr>
      </p:pic>
    </p:spTree>
    <p:extLst>
      <p:ext uri="{BB962C8B-B14F-4D97-AF65-F5344CB8AC3E}">
        <p14:creationId xmlns:p14="http://schemas.microsoft.com/office/powerpoint/2010/main" val="189958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p>
        </p:txBody>
      </p:sp>
      <p:sp>
        <p:nvSpPr>
          <p:cNvPr id="3" name="コンテンツ プレースホルダー 2"/>
          <p:cNvSpPr>
            <a:spLocks noGrp="1"/>
          </p:cNvSpPr>
          <p:nvPr>
            <p:ph idx="1"/>
          </p:nvPr>
        </p:nvSpPr>
        <p:spPr/>
        <p:txBody>
          <a:bodyPr/>
          <a:lstStyle/>
          <a:p>
            <a:r>
              <a:rPr lang="en-US" altLang="ja-JP" dirty="0"/>
              <a:t>ROSBAG</a:t>
            </a:r>
            <a:r>
              <a:rPr lang="ja-JP" altLang="en-US" dirty="0"/>
              <a:t>データを作成</a:t>
            </a:r>
            <a:endParaRPr lang="en-US" altLang="ja-JP" dirty="0"/>
          </a:p>
          <a:p>
            <a:r>
              <a:rPr lang="en-US" altLang="ja-JP" dirty="0"/>
              <a:t>LiDAR</a:t>
            </a:r>
            <a:r>
              <a:rPr lang="ja-JP" altLang="en-US" dirty="0"/>
              <a:t>データを用いて</a:t>
            </a:r>
            <a:r>
              <a:rPr lang="en-US" altLang="ja-JP" dirty="0"/>
              <a:t>SLAM</a:t>
            </a:r>
            <a:r>
              <a:rPr lang="ja-JP" altLang="en-US" dirty="0"/>
              <a:t>を実行</a:t>
            </a:r>
            <a:endParaRPr lang="en-US" altLang="ja-JP" dirty="0"/>
          </a:p>
          <a:p>
            <a:r>
              <a:rPr lang="ja-JP" altLang="en-US" dirty="0"/>
              <a:t>取得した位置姿勢情報をもとにミリ波マップを作成</a:t>
            </a:r>
            <a:endParaRPr lang="en-US" altLang="ja-JP" dirty="0"/>
          </a:p>
          <a:p>
            <a:endParaRPr lang="en-US" altLang="ja-JP" dirty="0"/>
          </a:p>
          <a:p>
            <a:r>
              <a:rPr lang="ja-JP" altLang="en-US" dirty="0"/>
              <a:t>今後の課題</a:t>
            </a:r>
            <a:endParaRPr lang="en-US" altLang="ja-JP" dirty="0"/>
          </a:p>
          <a:p>
            <a:pPr lvl="1"/>
            <a:r>
              <a:rPr lang="ja-JP" altLang="en-US" dirty="0"/>
              <a:t>ミリ波マップの解像度を上げる</a:t>
            </a:r>
            <a:endParaRPr lang="en-US" altLang="ja-JP" dirty="0"/>
          </a:p>
          <a:p>
            <a:pPr lvl="1"/>
            <a:r>
              <a:rPr lang="ja-JP" altLang="en-US" dirty="0"/>
              <a:t>作成したマップとマッチングをする</a:t>
            </a:r>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6</a:t>
            </a:fld>
            <a:endParaRPr lang="ja-JP" altLang="en-US" dirty="0"/>
          </a:p>
        </p:txBody>
      </p:sp>
    </p:spTree>
    <p:extLst>
      <p:ext uri="{BB962C8B-B14F-4D97-AF65-F5344CB8AC3E}">
        <p14:creationId xmlns:p14="http://schemas.microsoft.com/office/powerpoint/2010/main" val="1997737360"/>
      </p:ext>
    </p:extLst>
  </p:cSld>
  <p:clrMapOvr>
    <a:masterClrMapping/>
  </p:clrMapOvr>
</p:sld>
</file>

<file path=ppt/theme/theme1.xml><?xml version="1.0" encoding="utf-8"?>
<a:theme xmlns:a="http://schemas.openxmlformats.org/drawingml/2006/main" name="MDLab_Design_Template">
  <a:themeElements>
    <a:clrScheme name="MDLAB配色">
      <a:dk1>
        <a:sysClr val="windowText" lastClr="000000"/>
      </a:dk1>
      <a:lt1>
        <a:sysClr val="window" lastClr="FFFFFF"/>
      </a:lt1>
      <a:dk2>
        <a:srgbClr val="1F497D"/>
      </a:dk2>
      <a:lt2>
        <a:srgbClr val="EEECE1"/>
      </a:lt2>
      <a:accent1>
        <a:srgbClr val="000000"/>
      </a:accent1>
      <a:accent2>
        <a:srgbClr val="C00000"/>
      </a:accent2>
      <a:accent3>
        <a:srgbClr val="9BBB59"/>
      </a:accent3>
      <a:accent4>
        <a:srgbClr val="8064A2"/>
      </a:accent4>
      <a:accent5>
        <a:srgbClr val="4BACC6"/>
      </a:accent5>
      <a:accent6>
        <a:srgbClr val="F79646"/>
      </a:accent6>
      <a:hlink>
        <a:srgbClr val="0070C0"/>
      </a:hlink>
      <a:folHlink>
        <a:srgbClr val="FF0000"/>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err="1" smtClean="0">
            <a:latin typeface="+mj-lt"/>
          </a:defRPr>
        </a:defPPr>
      </a:lstStyle>
    </a:txDef>
  </a:objectDefaults>
  <a:extraClrSchemeLst/>
  <a:extLst>
    <a:ext uri="{05A4C25C-085E-4340-85A3-A5531E510DB2}">
      <thm15:themeFamily xmlns:thm15="http://schemas.microsoft.com/office/thememl/2012/main" name="MDLab_Design_Template" id="{EDAB6A65-0BA3-44D6-AB7D-B785306FAFB3}" vid="{825F7BB9-4E0B-47C5-97B4-5AF034F939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ueda.s</Template>
  <TotalTime>1</TotalTime>
  <Words>182</Words>
  <Application>Microsoft Office PowerPoint</Application>
  <PresentationFormat>ワイド画面</PresentationFormat>
  <Paragraphs>35</Paragraphs>
  <Slides>6</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ＭＳ Ｐゴシック</vt:lpstr>
      <vt:lpstr>游ゴシック</vt:lpstr>
      <vt:lpstr>Arial</vt:lpstr>
      <vt:lpstr>Calibri</vt:lpstr>
      <vt:lpstr>Times New Roman</vt:lpstr>
      <vt:lpstr>Wingdings</vt:lpstr>
      <vt:lpstr>MDLab_Design_Template</vt:lpstr>
      <vt:lpstr>高精度ミリ波レーダを用いた 自車位置推定</vt:lpstr>
      <vt:lpstr>背景・目的</vt:lpstr>
      <vt:lpstr>進捗</vt:lpstr>
      <vt:lpstr>進捗</vt:lpstr>
      <vt:lpstr>進捗</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高精度ミリ波レーダを用いた 自車位置推定</dc:title>
  <dc:creator>Tatsuya Kato</dc:creator>
  <cp:lastModifiedBy>Tatsuya Kato</cp:lastModifiedBy>
  <cp:revision>1</cp:revision>
  <dcterms:created xsi:type="dcterms:W3CDTF">2025-06-09T15:55:49Z</dcterms:created>
  <dcterms:modified xsi:type="dcterms:W3CDTF">2025-06-09T15:57:02Z</dcterms:modified>
</cp:coreProperties>
</file>