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</p:sldIdLst>
  <p:sldSz cx="9601200" cy="12801600" type="A3"/>
  <p:notesSz cx="10234613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7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B617E-CDB4-45D4-BD04-2C71A9EA2801}" v="78" dt="2024-12-11T01:39:15.861"/>
    <p1510:client id="{CBE818BB-85D6-4A21-8EC6-1F281395FF40}" v="853" dt="2024-12-10T20:42:33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496" y="144"/>
      </p:cViewPr>
      <p:guideLst>
        <p:guide orient="horz" pos="407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aldo dos Santos Figueiredo" userId="994bad0f-5d6d-4ab9-81af-50ac058ce758" providerId="ADAL" clId="{CBE818BB-85D6-4A21-8EC6-1F281395FF40}"/>
    <pc:docChg chg="undo custSel addSld delSld modSld sldOrd">
      <pc:chgData name="Agnaldo dos Santos Figueiredo" userId="994bad0f-5d6d-4ab9-81af-50ac058ce758" providerId="ADAL" clId="{CBE818BB-85D6-4A21-8EC6-1F281395FF40}" dt="2024-12-10T20:45:02.856" v="2974" actId="20577"/>
      <pc:docMkLst>
        <pc:docMk/>
      </pc:docMkLst>
      <pc:sldChg chg="addSp delSp modSp mod ord setBg">
        <pc:chgData name="Agnaldo dos Santos Figueiredo" userId="994bad0f-5d6d-4ab9-81af-50ac058ce758" providerId="ADAL" clId="{CBE818BB-85D6-4A21-8EC6-1F281395FF40}" dt="2024-12-10T20:45:02.856" v="2974" actId="20577"/>
        <pc:sldMkLst>
          <pc:docMk/>
          <pc:sldMk cId="1356954991" sldId="256"/>
        </pc:sldMkLst>
        <pc:spChg chg="mod">
          <ac:chgData name="Agnaldo dos Santos Figueiredo" userId="994bad0f-5d6d-4ab9-81af-50ac058ce758" providerId="ADAL" clId="{CBE818BB-85D6-4A21-8EC6-1F281395FF40}" dt="2024-12-10T18:36:47.965" v="2370" actId="1036"/>
          <ac:spMkLst>
            <pc:docMk/>
            <pc:sldMk cId="1356954991" sldId="256"/>
            <ac:spMk id="3" creationId="{79FC4307-98BE-B407-D2A4-F7C851A6B0F2}"/>
          </ac:spMkLst>
        </pc:spChg>
        <pc:spChg chg="mod">
          <ac:chgData name="Agnaldo dos Santos Figueiredo" userId="994bad0f-5d6d-4ab9-81af-50ac058ce758" providerId="ADAL" clId="{CBE818BB-85D6-4A21-8EC6-1F281395FF40}" dt="2024-12-10T13:00:30.743" v="36" actId="21"/>
          <ac:spMkLst>
            <pc:docMk/>
            <pc:sldMk cId="1356954991" sldId="256"/>
            <ac:spMk id="4" creationId="{D9860D67-AFD3-C855-1654-4409DDA95562}"/>
          </ac:spMkLst>
        </pc:spChg>
        <pc:spChg chg="mod">
          <ac:chgData name="Agnaldo dos Santos Figueiredo" userId="994bad0f-5d6d-4ab9-81af-50ac058ce758" providerId="ADAL" clId="{CBE818BB-85D6-4A21-8EC6-1F281395FF40}" dt="2024-12-10T18:36:47.965" v="2370" actId="1036"/>
          <ac:spMkLst>
            <pc:docMk/>
            <pc:sldMk cId="1356954991" sldId="256"/>
            <ac:spMk id="5" creationId="{45654A6D-7369-CABA-3FDE-506EF6F81B69}"/>
          </ac:spMkLst>
        </pc:spChg>
        <pc:spChg chg="del mod">
          <ac:chgData name="Agnaldo dos Santos Figueiredo" userId="994bad0f-5d6d-4ab9-81af-50ac058ce758" providerId="ADAL" clId="{CBE818BB-85D6-4A21-8EC6-1F281395FF40}" dt="2024-12-10T14:00:21.187" v="408" actId="21"/>
          <ac:spMkLst>
            <pc:docMk/>
            <pc:sldMk cId="1356954991" sldId="256"/>
            <ac:spMk id="5" creationId="{EE1B61ED-46CC-7149-D705-BAF97D0A43D7}"/>
          </ac:spMkLst>
        </pc:spChg>
        <pc:spChg chg="add mod">
          <ac:chgData name="Agnaldo dos Santos Figueiredo" userId="994bad0f-5d6d-4ab9-81af-50ac058ce758" providerId="ADAL" clId="{CBE818BB-85D6-4A21-8EC6-1F281395FF40}" dt="2024-12-10T20:13:03.638" v="2805" actId="2711"/>
          <ac:spMkLst>
            <pc:docMk/>
            <pc:sldMk cId="1356954991" sldId="256"/>
            <ac:spMk id="6" creationId="{2BEC6087-0AD5-4F37-619B-932204986985}"/>
          </ac:spMkLst>
        </pc:spChg>
        <pc:spChg chg="add mod">
          <ac:chgData name="Agnaldo dos Santos Figueiredo" userId="994bad0f-5d6d-4ab9-81af-50ac058ce758" providerId="ADAL" clId="{CBE818BB-85D6-4A21-8EC6-1F281395FF40}" dt="2024-12-10T20:44:43.339" v="2968" actId="1076"/>
          <ac:spMkLst>
            <pc:docMk/>
            <pc:sldMk cId="1356954991" sldId="256"/>
            <ac:spMk id="7" creationId="{EC82AE46-7A63-F05F-E32C-8D16E3868F48}"/>
          </ac:spMkLst>
        </pc:spChg>
        <pc:spChg chg="add mod">
          <ac:chgData name="Agnaldo dos Santos Figueiredo" userId="994bad0f-5d6d-4ab9-81af-50ac058ce758" providerId="ADAL" clId="{CBE818BB-85D6-4A21-8EC6-1F281395FF40}" dt="2024-12-10T20:45:02.856" v="2974" actId="20577"/>
          <ac:spMkLst>
            <pc:docMk/>
            <pc:sldMk cId="1356954991" sldId="256"/>
            <ac:spMk id="8" creationId="{BDC22A13-9E22-DDC9-5F70-17B7CE5382B1}"/>
          </ac:spMkLst>
        </pc:spChg>
        <pc:spChg chg="add mod">
          <ac:chgData name="Agnaldo dos Santos Figueiredo" userId="994bad0f-5d6d-4ab9-81af-50ac058ce758" providerId="ADAL" clId="{CBE818BB-85D6-4A21-8EC6-1F281395FF40}" dt="2024-12-10T18:48:59.413" v="2569" actId="207"/>
          <ac:spMkLst>
            <pc:docMk/>
            <pc:sldMk cId="1356954991" sldId="256"/>
            <ac:spMk id="9" creationId="{07C9AB39-2429-F246-0C1A-1FC2E3185242}"/>
          </ac:spMkLst>
        </pc:spChg>
        <pc:picChg chg="add mod">
          <ac:chgData name="Agnaldo dos Santos Figueiredo" userId="994bad0f-5d6d-4ab9-81af-50ac058ce758" providerId="ADAL" clId="{CBE818BB-85D6-4A21-8EC6-1F281395FF40}" dt="2024-12-10T18:30:08.427" v="2280"/>
          <ac:picMkLst>
            <pc:docMk/>
            <pc:sldMk cId="1356954991" sldId="256"/>
            <ac:picMk id="2" creationId="{FC7B1A32-413F-15AE-7E85-D93E54341D10}"/>
          </ac:picMkLst>
        </pc:picChg>
      </pc:sldChg>
      <pc:sldChg chg="addSp delSp modSp mod ord">
        <pc:chgData name="Agnaldo dos Santos Figueiredo" userId="994bad0f-5d6d-4ab9-81af-50ac058ce758" providerId="ADAL" clId="{CBE818BB-85D6-4A21-8EC6-1F281395FF40}" dt="2024-12-10T19:38:49.095" v="2612" actId="1038"/>
        <pc:sldMkLst>
          <pc:docMk/>
          <pc:sldMk cId="173749217" sldId="257"/>
        </pc:sldMkLst>
        <pc:spChg chg="add mod">
          <ac:chgData name="Agnaldo dos Santos Figueiredo" userId="994bad0f-5d6d-4ab9-81af-50ac058ce758" providerId="ADAL" clId="{CBE818BB-85D6-4A21-8EC6-1F281395FF40}" dt="2024-12-10T19:37:41.238" v="2588" actId="20577"/>
          <ac:spMkLst>
            <pc:docMk/>
            <pc:sldMk cId="173749217" sldId="257"/>
            <ac:spMk id="2" creationId="{84220306-8211-A80D-8783-FDA49A521C1A}"/>
          </ac:spMkLst>
        </pc:spChg>
        <pc:spChg chg="add mod">
          <ac:chgData name="Agnaldo dos Santos Figueiredo" userId="994bad0f-5d6d-4ab9-81af-50ac058ce758" providerId="ADAL" clId="{CBE818BB-85D6-4A21-8EC6-1F281395FF40}" dt="2024-12-10T14:01:30.492" v="495" actId="20577"/>
          <ac:spMkLst>
            <pc:docMk/>
            <pc:sldMk cId="173749217" sldId="257"/>
            <ac:spMk id="4" creationId="{B1F03DC1-E681-7F2E-9634-75AA1CCF28D4}"/>
          </ac:spMkLst>
        </pc:spChg>
        <pc:spChg chg="add mod">
          <ac:chgData name="Agnaldo dos Santos Figueiredo" userId="994bad0f-5d6d-4ab9-81af-50ac058ce758" providerId="ADAL" clId="{CBE818BB-85D6-4A21-8EC6-1F281395FF40}" dt="2024-12-10T17:38:44.332" v="1764" actId="207"/>
          <ac:spMkLst>
            <pc:docMk/>
            <pc:sldMk cId="173749217" sldId="257"/>
            <ac:spMk id="6" creationId="{BC02D76E-79A8-6B2D-EFDE-3C7EF76D3EB9}"/>
          </ac:spMkLst>
        </pc:spChg>
        <pc:spChg chg="add mod ord">
          <ac:chgData name="Agnaldo dos Santos Figueiredo" userId="994bad0f-5d6d-4ab9-81af-50ac058ce758" providerId="ADAL" clId="{CBE818BB-85D6-4A21-8EC6-1F281395FF40}" dt="2024-12-10T19:38:49.095" v="2612" actId="1038"/>
          <ac:spMkLst>
            <pc:docMk/>
            <pc:sldMk cId="173749217" sldId="257"/>
            <ac:spMk id="7" creationId="{CACDA634-A11E-7447-138A-355601F207CC}"/>
          </ac:spMkLst>
        </pc:spChg>
        <pc:spChg chg="del">
          <ac:chgData name="Agnaldo dos Santos Figueiredo" userId="994bad0f-5d6d-4ab9-81af-50ac058ce758" providerId="ADAL" clId="{CBE818BB-85D6-4A21-8EC6-1F281395FF40}" dt="2024-12-10T18:32:26.998" v="2284" actId="478"/>
          <ac:spMkLst>
            <pc:docMk/>
            <pc:sldMk cId="173749217" sldId="257"/>
            <ac:spMk id="9" creationId="{32705F2C-1B06-2107-5248-E23D5AE8F23B}"/>
          </ac:spMkLst>
        </pc:spChg>
        <pc:spChg chg="del">
          <ac:chgData name="Agnaldo dos Santos Figueiredo" userId="994bad0f-5d6d-4ab9-81af-50ac058ce758" providerId="ADAL" clId="{CBE818BB-85D6-4A21-8EC6-1F281395FF40}" dt="2024-12-10T18:32:25.755" v="2283" actId="478"/>
          <ac:spMkLst>
            <pc:docMk/>
            <pc:sldMk cId="173749217" sldId="257"/>
            <ac:spMk id="10" creationId="{DB6705DE-43C4-B14C-816D-EFB89C392A73}"/>
          </ac:spMkLst>
        </pc:spChg>
        <pc:spChg chg="del">
          <ac:chgData name="Agnaldo dos Santos Figueiredo" userId="994bad0f-5d6d-4ab9-81af-50ac058ce758" providerId="ADAL" clId="{CBE818BB-85D6-4A21-8EC6-1F281395FF40}" dt="2024-12-10T18:35:16.586" v="2288" actId="478"/>
          <ac:spMkLst>
            <pc:docMk/>
            <pc:sldMk cId="173749217" sldId="257"/>
            <ac:spMk id="11" creationId="{1B6BD2B5-2A10-1C46-8D88-FBE98034B505}"/>
          </ac:spMkLst>
        </pc:spChg>
        <pc:spChg chg="del">
          <ac:chgData name="Agnaldo dos Santos Figueiredo" userId="994bad0f-5d6d-4ab9-81af-50ac058ce758" providerId="ADAL" clId="{CBE818BB-85D6-4A21-8EC6-1F281395FF40}" dt="2024-12-10T18:35:15.472" v="2287" actId="478"/>
          <ac:spMkLst>
            <pc:docMk/>
            <pc:sldMk cId="173749217" sldId="257"/>
            <ac:spMk id="12" creationId="{02ACFBED-D34E-9E7A-EC2B-1114BADF2608}"/>
          </ac:spMkLst>
        </pc:spChg>
        <pc:spChg chg="del">
          <ac:chgData name="Agnaldo dos Santos Figueiredo" userId="994bad0f-5d6d-4ab9-81af-50ac058ce758" providerId="ADAL" clId="{CBE818BB-85D6-4A21-8EC6-1F281395FF40}" dt="2024-12-10T18:37:14.085" v="2372" actId="478"/>
          <ac:spMkLst>
            <pc:docMk/>
            <pc:sldMk cId="173749217" sldId="257"/>
            <ac:spMk id="13" creationId="{42CB87CE-A470-7CD8-8AE6-CF7642D2E08E}"/>
          </ac:spMkLst>
        </pc:spChg>
        <pc:spChg chg="del">
          <ac:chgData name="Agnaldo dos Santos Figueiredo" userId="994bad0f-5d6d-4ab9-81af-50ac058ce758" providerId="ADAL" clId="{CBE818BB-85D6-4A21-8EC6-1F281395FF40}" dt="2024-12-10T18:37:14.085" v="2372" actId="478"/>
          <ac:spMkLst>
            <pc:docMk/>
            <pc:sldMk cId="173749217" sldId="257"/>
            <ac:spMk id="14" creationId="{8A16CE73-9AB3-3CF0-15BE-53CBEDF27B50}"/>
          </ac:spMkLst>
        </pc:spChg>
        <pc:picChg chg="add mod">
          <ac:chgData name="Agnaldo dos Santos Figueiredo" userId="994bad0f-5d6d-4ab9-81af-50ac058ce758" providerId="ADAL" clId="{CBE818BB-85D6-4A21-8EC6-1F281395FF40}" dt="2024-12-10T18:18:59.989" v="1860" actId="1076"/>
          <ac:picMkLst>
            <pc:docMk/>
            <pc:sldMk cId="173749217" sldId="257"/>
            <ac:picMk id="3" creationId="{BE3C50CC-38AD-4402-30AA-E37E767CDCDD}"/>
          </ac:picMkLst>
        </pc:picChg>
        <pc:picChg chg="add mod">
          <ac:chgData name="Agnaldo dos Santos Figueiredo" userId="994bad0f-5d6d-4ab9-81af-50ac058ce758" providerId="ADAL" clId="{CBE818BB-85D6-4A21-8EC6-1F281395FF40}" dt="2024-12-10T14:48:32.269" v="1752" actId="1076"/>
          <ac:picMkLst>
            <pc:docMk/>
            <pc:sldMk cId="173749217" sldId="257"/>
            <ac:picMk id="5" creationId="{1AF4BC8A-3404-0FF5-FE72-8F4923FD05C3}"/>
          </ac:picMkLst>
        </pc:picChg>
        <pc:picChg chg="add mod">
          <ac:chgData name="Agnaldo dos Santos Figueiredo" userId="994bad0f-5d6d-4ab9-81af-50ac058ce758" providerId="ADAL" clId="{CBE818BB-85D6-4A21-8EC6-1F281395FF40}" dt="2024-12-10T18:19:08.241" v="1861" actId="1076"/>
          <ac:picMkLst>
            <pc:docMk/>
            <pc:sldMk cId="173749217" sldId="257"/>
            <ac:picMk id="8" creationId="{EE994514-90E4-CFB6-2A12-1591DEB2CE11}"/>
          </ac:picMkLst>
        </pc:picChg>
      </pc:sldChg>
      <pc:sldChg chg="addSp delSp modSp add mod">
        <pc:chgData name="Agnaldo dos Santos Figueiredo" userId="994bad0f-5d6d-4ab9-81af-50ac058ce758" providerId="ADAL" clId="{CBE818BB-85D6-4A21-8EC6-1F281395FF40}" dt="2024-12-10T19:41:50.566" v="2640" actId="1076"/>
        <pc:sldMkLst>
          <pc:docMk/>
          <pc:sldMk cId="963272483" sldId="258"/>
        </pc:sldMkLst>
        <pc:spChg chg="add del mod">
          <ac:chgData name="Agnaldo dos Santos Figueiredo" userId="994bad0f-5d6d-4ab9-81af-50ac058ce758" providerId="ADAL" clId="{CBE818BB-85D6-4A21-8EC6-1F281395FF40}" dt="2024-12-10T13:57:58.074" v="394"/>
          <ac:spMkLst>
            <pc:docMk/>
            <pc:sldMk cId="963272483" sldId="258"/>
            <ac:spMk id="2" creationId="{8CF7C208-EC90-6527-EFC2-BA8736110AAE}"/>
          </ac:spMkLst>
        </pc:spChg>
        <pc:spChg chg="del mod">
          <ac:chgData name="Agnaldo dos Santos Figueiredo" userId="994bad0f-5d6d-4ab9-81af-50ac058ce758" providerId="ADAL" clId="{CBE818BB-85D6-4A21-8EC6-1F281395FF40}" dt="2024-12-10T18:33:40.084" v="2286" actId="478"/>
          <ac:spMkLst>
            <pc:docMk/>
            <pc:sldMk cId="963272483" sldId="258"/>
            <ac:spMk id="2" creationId="{9E64298B-5E06-8B52-2EC3-03C440E04F4C}"/>
          </ac:spMkLst>
        </pc:spChg>
        <pc:spChg chg="add del">
          <ac:chgData name="Agnaldo dos Santos Figueiredo" userId="994bad0f-5d6d-4ab9-81af-50ac058ce758" providerId="ADAL" clId="{CBE818BB-85D6-4A21-8EC6-1F281395FF40}" dt="2024-12-10T13:09:21.942" v="92" actId="22"/>
          <ac:spMkLst>
            <pc:docMk/>
            <pc:sldMk cId="963272483" sldId="258"/>
            <ac:spMk id="3" creationId="{43C5CA8B-9D0C-60C1-6D79-F90466DDB520}"/>
          </ac:spMkLst>
        </pc:spChg>
        <pc:spChg chg="add mod">
          <ac:chgData name="Agnaldo dos Santos Figueiredo" userId="994bad0f-5d6d-4ab9-81af-50ac058ce758" providerId="ADAL" clId="{CBE818BB-85D6-4A21-8EC6-1F281395FF40}" dt="2024-12-10T19:41:50.566" v="2640" actId="1076"/>
          <ac:spMkLst>
            <pc:docMk/>
            <pc:sldMk cId="963272483" sldId="258"/>
            <ac:spMk id="4" creationId="{5C370802-9739-372B-8DA3-A9148166278B}"/>
          </ac:spMkLst>
        </pc:spChg>
        <pc:spChg chg="add mod">
          <ac:chgData name="Agnaldo dos Santos Figueiredo" userId="994bad0f-5d6d-4ab9-81af-50ac058ce758" providerId="ADAL" clId="{CBE818BB-85D6-4A21-8EC6-1F281395FF40}" dt="2024-12-10T14:43:51.174" v="1001" actId="207"/>
          <ac:spMkLst>
            <pc:docMk/>
            <pc:sldMk cId="963272483" sldId="258"/>
            <ac:spMk id="5" creationId="{C86A88DF-1E10-9B47-E890-AD850BF6D347}"/>
          </ac:spMkLst>
        </pc:spChg>
        <pc:spChg chg="add del mod">
          <ac:chgData name="Agnaldo dos Santos Figueiredo" userId="994bad0f-5d6d-4ab9-81af-50ac058ce758" providerId="ADAL" clId="{CBE818BB-85D6-4A21-8EC6-1F281395FF40}" dt="2024-12-10T19:41:37.251" v="2638" actId="478"/>
          <ac:spMkLst>
            <pc:docMk/>
            <pc:sldMk cId="963272483" sldId="258"/>
            <ac:spMk id="6" creationId="{92A306D7-2B89-3B5C-D43E-77585DF882F7}"/>
          </ac:spMkLst>
        </pc:spChg>
        <pc:spChg chg="del mod">
          <ac:chgData name="Agnaldo dos Santos Figueiredo" userId="994bad0f-5d6d-4ab9-81af-50ac058ce758" providerId="ADAL" clId="{CBE818BB-85D6-4A21-8EC6-1F281395FF40}" dt="2024-12-10T18:33:38.434" v="2285" actId="478"/>
          <ac:spMkLst>
            <pc:docMk/>
            <pc:sldMk cId="963272483" sldId="258"/>
            <ac:spMk id="7" creationId="{152AFE41-0EA6-0F52-C7F4-D38D28EF14DA}"/>
          </ac:spMkLst>
        </pc:spChg>
        <pc:spChg chg="mod">
          <ac:chgData name="Agnaldo dos Santos Figueiredo" userId="994bad0f-5d6d-4ab9-81af-50ac058ce758" providerId="ADAL" clId="{CBE818BB-85D6-4A21-8EC6-1F281395FF40}" dt="2024-12-10T18:36:58.984" v="2371" actId="2711"/>
          <ac:spMkLst>
            <pc:docMk/>
            <pc:sldMk cId="963272483" sldId="258"/>
            <ac:spMk id="8" creationId="{A99F4334-C7BA-7717-8522-32551590671D}"/>
          </ac:spMkLst>
        </pc:spChg>
        <pc:spChg chg="mod">
          <ac:chgData name="Agnaldo dos Santos Figueiredo" userId="994bad0f-5d6d-4ab9-81af-50ac058ce758" providerId="ADAL" clId="{CBE818BB-85D6-4A21-8EC6-1F281395FF40}" dt="2024-12-10T18:35:41.146" v="2343" actId="1036"/>
          <ac:spMkLst>
            <pc:docMk/>
            <pc:sldMk cId="963272483" sldId="258"/>
            <ac:spMk id="9" creationId="{6A373529-AA5E-35AA-E20E-809D384B3888}"/>
          </ac:spMkLst>
        </pc:spChg>
        <pc:spChg chg="add del mod">
          <ac:chgData name="Agnaldo dos Santos Figueiredo" userId="994bad0f-5d6d-4ab9-81af-50ac058ce758" providerId="ADAL" clId="{CBE818BB-85D6-4A21-8EC6-1F281395FF40}" dt="2024-12-10T18:47:08.530" v="2377" actId="21"/>
          <ac:spMkLst>
            <pc:docMk/>
            <pc:sldMk cId="963272483" sldId="258"/>
            <ac:spMk id="10" creationId="{26A86F17-50C2-C1F5-D594-C7B1368E6827}"/>
          </ac:spMkLst>
        </pc:spChg>
        <pc:picChg chg="add mod">
          <ac:chgData name="Agnaldo dos Santos Figueiredo" userId="994bad0f-5d6d-4ab9-81af-50ac058ce758" providerId="ADAL" clId="{CBE818BB-85D6-4A21-8EC6-1F281395FF40}" dt="2024-12-10T18:28:54.849" v="2279"/>
          <ac:picMkLst>
            <pc:docMk/>
            <pc:sldMk cId="963272483" sldId="258"/>
            <ac:picMk id="3" creationId="{A3459367-E153-7CAA-7C8B-C6A6A92E7505}"/>
          </ac:picMkLst>
        </pc:picChg>
      </pc:sldChg>
      <pc:sldChg chg="addSp delSp modSp add mod">
        <pc:chgData name="Agnaldo dos Santos Figueiredo" userId="994bad0f-5d6d-4ab9-81af-50ac058ce758" providerId="ADAL" clId="{CBE818BB-85D6-4A21-8EC6-1F281395FF40}" dt="2024-12-10T19:56:45.555" v="2701"/>
        <pc:sldMkLst>
          <pc:docMk/>
          <pc:sldMk cId="1925838081" sldId="259"/>
        </pc:sldMkLst>
        <pc:spChg chg="add del mod">
          <ac:chgData name="Agnaldo dos Santos Figueiredo" userId="994bad0f-5d6d-4ab9-81af-50ac058ce758" providerId="ADAL" clId="{CBE818BB-85D6-4A21-8EC6-1F281395FF40}" dt="2024-12-10T19:41:41.009" v="2639" actId="478"/>
          <ac:spMkLst>
            <pc:docMk/>
            <pc:sldMk cId="1925838081" sldId="259"/>
            <ac:spMk id="2" creationId="{B3F825F0-FFD6-FF90-AE4F-383595EF20F5}"/>
          </ac:spMkLst>
        </pc:spChg>
        <pc:spChg chg="mod">
          <ac:chgData name="Agnaldo dos Santos Figueiredo" userId="994bad0f-5d6d-4ab9-81af-50ac058ce758" providerId="ADAL" clId="{CBE818BB-85D6-4A21-8EC6-1F281395FF40}" dt="2024-12-10T19:56:45.555" v="2701"/>
          <ac:spMkLst>
            <pc:docMk/>
            <pc:sldMk cId="1925838081" sldId="259"/>
            <ac:spMk id="4" creationId="{5C370802-9739-372B-8DA3-A9148166278B}"/>
          </ac:spMkLst>
        </pc:spChg>
        <pc:spChg chg="mod">
          <ac:chgData name="Agnaldo dos Santos Figueiredo" userId="994bad0f-5d6d-4ab9-81af-50ac058ce758" providerId="ADAL" clId="{CBE818BB-85D6-4A21-8EC6-1F281395FF40}" dt="2024-12-10T19:55:53.687" v="2700" actId="20577"/>
          <ac:spMkLst>
            <pc:docMk/>
            <pc:sldMk cId="1925838081" sldId="259"/>
            <ac:spMk id="5" creationId="{C86A88DF-1E10-9B47-E890-AD850BF6D347}"/>
          </ac:spMkLst>
        </pc:spChg>
        <pc:spChg chg="del mod">
          <ac:chgData name="Agnaldo dos Santos Figueiredo" userId="994bad0f-5d6d-4ab9-81af-50ac058ce758" providerId="ADAL" clId="{CBE818BB-85D6-4A21-8EC6-1F281395FF40}" dt="2024-12-10T19:39:55.462" v="2629" actId="478"/>
          <ac:spMkLst>
            <pc:docMk/>
            <pc:sldMk cId="1925838081" sldId="259"/>
            <ac:spMk id="6" creationId="{92A306D7-2B89-3B5C-D43E-77585DF882F7}"/>
          </ac:spMkLst>
        </pc:spChg>
      </pc:sldChg>
      <pc:sldChg chg="addSp delSp modSp add mod replId">
        <pc:chgData name="Agnaldo dos Santos Figueiredo" userId="994bad0f-5d6d-4ab9-81af-50ac058ce758" providerId="ADAL" clId="{CBE818BB-85D6-4A21-8EC6-1F281395FF40}" dt="2024-12-10T20:06:16.051" v="2765" actId="21"/>
        <pc:sldMkLst>
          <pc:docMk/>
          <pc:sldMk cId="82540620" sldId="260"/>
        </pc:sldMkLst>
        <pc:spChg chg="mod">
          <ac:chgData name="Agnaldo dos Santos Figueiredo" userId="994bad0f-5d6d-4ab9-81af-50ac058ce758" providerId="ADAL" clId="{CBE818BB-85D6-4A21-8EC6-1F281395FF40}" dt="2024-12-10T19:58:34.847" v="2710" actId="122"/>
          <ac:spMkLst>
            <pc:docMk/>
            <pc:sldMk cId="82540620" sldId="260"/>
            <ac:spMk id="6" creationId="{2BEC6087-0AD5-4F37-619B-932204986985}"/>
          </ac:spMkLst>
        </pc:spChg>
        <pc:spChg chg="del">
          <ac:chgData name="Agnaldo dos Santos Figueiredo" userId="994bad0f-5d6d-4ab9-81af-50ac058ce758" providerId="ADAL" clId="{CBE818BB-85D6-4A21-8EC6-1F281395FF40}" dt="2024-12-10T19:57:07.679" v="2703" actId="478"/>
          <ac:spMkLst>
            <pc:docMk/>
            <pc:sldMk cId="82540620" sldId="260"/>
            <ac:spMk id="7" creationId="{EC82AE46-7A63-F05F-E32C-8D16E3868F48}"/>
          </ac:spMkLst>
        </pc:spChg>
        <pc:spChg chg="mod">
          <ac:chgData name="Agnaldo dos Santos Figueiredo" userId="994bad0f-5d6d-4ab9-81af-50ac058ce758" providerId="ADAL" clId="{CBE818BB-85D6-4A21-8EC6-1F281395FF40}" dt="2024-12-10T20:00:43.703" v="2728" actId="20577"/>
          <ac:spMkLst>
            <pc:docMk/>
            <pc:sldMk cId="82540620" sldId="260"/>
            <ac:spMk id="8" creationId="{BDC22A13-9E22-DDC9-5F70-17B7CE5382B1}"/>
          </ac:spMkLst>
        </pc:spChg>
        <pc:picChg chg="add del mod modCrop">
          <ac:chgData name="Agnaldo dos Santos Figueiredo" userId="994bad0f-5d6d-4ab9-81af-50ac058ce758" providerId="ADAL" clId="{CBE818BB-85D6-4A21-8EC6-1F281395FF40}" dt="2024-12-10T20:06:16.051" v="2765" actId="21"/>
          <ac:picMkLst>
            <pc:docMk/>
            <pc:sldMk cId="82540620" sldId="260"/>
            <ac:picMk id="10" creationId="{B28FB885-A992-3BB9-9A7E-D5F153D6F6D5}"/>
          </ac:picMkLst>
        </pc:picChg>
      </pc:sldChg>
      <pc:sldChg chg="addSp delSp modSp add mod">
        <pc:chgData name="Agnaldo dos Santos Figueiredo" userId="994bad0f-5d6d-4ab9-81af-50ac058ce758" providerId="ADAL" clId="{CBE818BB-85D6-4A21-8EC6-1F281395FF40}" dt="2024-12-10T19:58:50.364" v="2712" actId="122"/>
        <pc:sldMkLst>
          <pc:docMk/>
          <pc:sldMk cId="3477146440" sldId="261"/>
        </pc:sldMkLst>
        <pc:spChg chg="mod">
          <ac:chgData name="Agnaldo dos Santos Figueiredo" userId="994bad0f-5d6d-4ab9-81af-50ac058ce758" providerId="ADAL" clId="{CBE818BB-85D6-4A21-8EC6-1F281395FF40}" dt="2024-12-10T19:58:50.364" v="2712" actId="122"/>
          <ac:spMkLst>
            <pc:docMk/>
            <pc:sldMk cId="3477146440" sldId="261"/>
            <ac:spMk id="6" creationId="{2BEC6087-0AD5-4F37-619B-932204986985}"/>
          </ac:spMkLst>
        </pc:spChg>
        <pc:spChg chg="del">
          <ac:chgData name="Agnaldo dos Santos Figueiredo" userId="994bad0f-5d6d-4ab9-81af-50ac058ce758" providerId="ADAL" clId="{CBE818BB-85D6-4A21-8EC6-1F281395FF40}" dt="2024-12-10T19:42:43.304" v="2641" actId="478"/>
          <ac:spMkLst>
            <pc:docMk/>
            <pc:sldMk cId="3477146440" sldId="261"/>
            <ac:spMk id="7" creationId="{EC82AE46-7A63-F05F-E32C-8D16E3868F48}"/>
          </ac:spMkLst>
        </pc:spChg>
        <pc:spChg chg="mod">
          <ac:chgData name="Agnaldo dos Santos Figueiredo" userId="994bad0f-5d6d-4ab9-81af-50ac058ce758" providerId="ADAL" clId="{CBE818BB-85D6-4A21-8EC6-1F281395FF40}" dt="2024-12-10T19:52:37.777" v="2682" actId="1076"/>
          <ac:spMkLst>
            <pc:docMk/>
            <pc:sldMk cId="3477146440" sldId="261"/>
            <ac:spMk id="8" creationId="{BDC22A13-9E22-DDC9-5F70-17B7CE5382B1}"/>
          </ac:spMkLst>
        </pc:spChg>
        <pc:picChg chg="add del mod">
          <ac:chgData name="Agnaldo dos Santos Figueiredo" userId="994bad0f-5d6d-4ab9-81af-50ac058ce758" providerId="ADAL" clId="{CBE818BB-85D6-4A21-8EC6-1F281395FF40}" dt="2024-12-10T19:50:31.682" v="2674" actId="478"/>
          <ac:picMkLst>
            <pc:docMk/>
            <pc:sldMk cId="3477146440" sldId="261"/>
            <ac:picMk id="11" creationId="{685D5F56-8C33-2D4B-A6E2-6BAE73B2746D}"/>
          </ac:picMkLst>
        </pc:picChg>
        <pc:picChg chg="add del">
          <ac:chgData name="Agnaldo dos Santos Figueiredo" userId="994bad0f-5d6d-4ab9-81af-50ac058ce758" providerId="ADAL" clId="{CBE818BB-85D6-4A21-8EC6-1F281395FF40}" dt="2024-12-10T19:52:05.477" v="2676" actId="22"/>
          <ac:picMkLst>
            <pc:docMk/>
            <pc:sldMk cId="3477146440" sldId="261"/>
            <ac:picMk id="13" creationId="{9AF9607D-B54F-7E43-4A72-2B559A1511DF}"/>
          </ac:picMkLst>
        </pc:picChg>
        <pc:picChg chg="add del mod">
          <ac:chgData name="Agnaldo dos Santos Figueiredo" userId="994bad0f-5d6d-4ab9-81af-50ac058ce758" providerId="ADAL" clId="{CBE818BB-85D6-4A21-8EC6-1F281395FF40}" dt="2024-12-10T19:52:57.831" v="2684" actId="478"/>
          <ac:picMkLst>
            <pc:docMk/>
            <pc:sldMk cId="3477146440" sldId="261"/>
            <ac:picMk id="15" creationId="{E4B538E8-297B-10F7-10DD-C256744B304B}"/>
          </ac:picMkLst>
        </pc:picChg>
        <pc:picChg chg="add del mod">
          <ac:chgData name="Agnaldo dos Santos Figueiredo" userId="994bad0f-5d6d-4ab9-81af-50ac058ce758" providerId="ADAL" clId="{CBE818BB-85D6-4A21-8EC6-1F281395FF40}" dt="2024-12-10T19:53:55.671" v="2687" actId="478"/>
          <ac:picMkLst>
            <pc:docMk/>
            <pc:sldMk cId="3477146440" sldId="261"/>
            <ac:picMk id="17" creationId="{C9AE2F51-3D0F-70D2-BE9B-FDA39B959824}"/>
          </ac:picMkLst>
        </pc:picChg>
        <pc:picChg chg="add mod modCrop">
          <ac:chgData name="Agnaldo dos Santos Figueiredo" userId="994bad0f-5d6d-4ab9-81af-50ac058ce758" providerId="ADAL" clId="{CBE818BB-85D6-4A21-8EC6-1F281395FF40}" dt="2024-12-10T19:55:31.950" v="2698" actId="1076"/>
          <ac:picMkLst>
            <pc:docMk/>
            <pc:sldMk cId="3477146440" sldId="261"/>
            <ac:picMk id="19" creationId="{701450ED-4786-49FE-E8CC-79F80827810A}"/>
          </ac:picMkLst>
        </pc:picChg>
      </pc:sldChg>
      <pc:sldChg chg="addSp modSp add mod">
        <pc:chgData name="Agnaldo dos Santos Figueiredo" userId="994bad0f-5d6d-4ab9-81af-50ac058ce758" providerId="ADAL" clId="{CBE818BB-85D6-4A21-8EC6-1F281395FF40}" dt="2024-12-10T20:13:48.974" v="2807" actId="2711"/>
        <pc:sldMkLst>
          <pc:docMk/>
          <pc:sldMk cId="3469311123" sldId="262"/>
        </pc:sldMkLst>
        <pc:spChg chg="mod">
          <ac:chgData name="Agnaldo dos Santos Figueiredo" userId="994bad0f-5d6d-4ab9-81af-50ac058ce758" providerId="ADAL" clId="{CBE818BB-85D6-4A21-8EC6-1F281395FF40}" dt="2024-12-10T19:58:30.698" v="2709" actId="122"/>
          <ac:spMkLst>
            <pc:docMk/>
            <pc:sldMk cId="3469311123" sldId="262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13:48.974" v="2807" actId="2711"/>
          <ac:spMkLst>
            <pc:docMk/>
            <pc:sldMk cId="3469311123" sldId="262"/>
            <ac:spMk id="8" creationId="{BDC22A13-9E22-DDC9-5F70-17B7CE5382B1}"/>
          </ac:spMkLst>
        </pc:spChg>
        <pc:picChg chg="add mod">
          <ac:chgData name="Agnaldo dos Santos Figueiredo" userId="994bad0f-5d6d-4ab9-81af-50ac058ce758" providerId="ADAL" clId="{CBE818BB-85D6-4A21-8EC6-1F281395FF40}" dt="2024-12-10T20:06:19.149" v="2766"/>
          <ac:picMkLst>
            <pc:docMk/>
            <pc:sldMk cId="3469311123" sldId="262"/>
            <ac:picMk id="7" creationId="{58818004-1860-6CE1-EFB6-FA75771AD566}"/>
          </ac:picMkLst>
        </pc:picChg>
      </pc:sldChg>
      <pc:sldChg chg="delSp modSp add mod">
        <pc:chgData name="Agnaldo dos Santos Figueiredo" userId="994bad0f-5d6d-4ab9-81af-50ac058ce758" providerId="ADAL" clId="{CBE818BB-85D6-4A21-8EC6-1F281395FF40}" dt="2024-12-10T20:43:25.734" v="2960" actId="1076"/>
        <pc:sldMkLst>
          <pc:docMk/>
          <pc:sldMk cId="1157992411" sldId="263"/>
        </pc:sldMkLst>
        <pc:spChg chg="mod">
          <ac:chgData name="Agnaldo dos Santos Figueiredo" userId="994bad0f-5d6d-4ab9-81af-50ac058ce758" providerId="ADAL" clId="{CBE818BB-85D6-4A21-8EC6-1F281395FF40}" dt="2024-12-10T20:07:33.119" v="2775"/>
          <ac:spMkLst>
            <pc:docMk/>
            <pc:sldMk cId="1157992411" sldId="263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43:25.734" v="2960" actId="1076"/>
          <ac:spMkLst>
            <pc:docMk/>
            <pc:sldMk cId="1157992411" sldId="263"/>
            <ac:spMk id="8" creationId="{BDC22A13-9E22-DDC9-5F70-17B7CE5382B1}"/>
          </ac:spMkLst>
        </pc:spChg>
        <pc:picChg chg="del">
          <ac:chgData name="Agnaldo dos Santos Figueiredo" userId="994bad0f-5d6d-4ab9-81af-50ac058ce758" providerId="ADAL" clId="{CBE818BB-85D6-4A21-8EC6-1F281395FF40}" dt="2024-12-10T20:07:48.737" v="2777" actId="478"/>
          <ac:picMkLst>
            <pc:docMk/>
            <pc:sldMk cId="1157992411" sldId="263"/>
            <ac:picMk id="7" creationId="{58818004-1860-6CE1-EFB6-FA75771AD566}"/>
          </ac:picMkLst>
        </pc:picChg>
      </pc:sldChg>
      <pc:sldChg chg="modSp add del mod">
        <pc:chgData name="Agnaldo dos Santos Figueiredo" userId="994bad0f-5d6d-4ab9-81af-50ac058ce758" providerId="ADAL" clId="{CBE818BB-85D6-4A21-8EC6-1F281395FF40}" dt="2024-12-10T20:06:34.702" v="2767" actId="47"/>
        <pc:sldMkLst>
          <pc:docMk/>
          <pc:sldMk cId="1931382783" sldId="263"/>
        </pc:sldMkLst>
        <pc:spChg chg="mod">
          <ac:chgData name="Agnaldo dos Santos Figueiredo" userId="994bad0f-5d6d-4ab9-81af-50ac058ce758" providerId="ADAL" clId="{CBE818BB-85D6-4A21-8EC6-1F281395FF40}" dt="2024-12-10T19:59:02.913" v="2713" actId="122"/>
          <ac:spMkLst>
            <pc:docMk/>
            <pc:sldMk cId="1931382783" sldId="263"/>
            <ac:spMk id="6" creationId="{2BEC6087-0AD5-4F37-619B-932204986985}"/>
          </ac:spMkLst>
        </pc:spChg>
      </pc:sldChg>
      <pc:sldChg chg="modSp add mod ord">
        <pc:chgData name="Agnaldo dos Santos Figueiredo" userId="994bad0f-5d6d-4ab9-81af-50ac058ce758" providerId="ADAL" clId="{CBE818BB-85D6-4A21-8EC6-1F281395FF40}" dt="2024-12-10T20:07:16.643" v="2774"/>
        <pc:sldMkLst>
          <pc:docMk/>
          <pc:sldMk cId="1557737467" sldId="264"/>
        </pc:sldMkLst>
        <pc:spChg chg="mod">
          <ac:chgData name="Agnaldo dos Santos Figueiredo" userId="994bad0f-5d6d-4ab9-81af-50ac058ce758" providerId="ADAL" clId="{CBE818BB-85D6-4A21-8EC6-1F281395FF40}" dt="2024-12-10T20:07:16.643" v="2774"/>
          <ac:spMkLst>
            <pc:docMk/>
            <pc:sldMk cId="1557737467" sldId="264"/>
            <ac:spMk id="4" creationId="{5C370802-9739-372B-8DA3-A9148166278B}"/>
          </ac:spMkLst>
        </pc:spChg>
        <pc:spChg chg="mod">
          <ac:chgData name="Agnaldo dos Santos Figueiredo" userId="994bad0f-5d6d-4ab9-81af-50ac058ce758" providerId="ADAL" clId="{CBE818BB-85D6-4A21-8EC6-1F281395FF40}" dt="2024-12-10T20:06:58.813" v="2773" actId="20577"/>
          <ac:spMkLst>
            <pc:docMk/>
            <pc:sldMk cId="1557737467" sldId="264"/>
            <ac:spMk id="5" creationId="{C86A88DF-1E10-9B47-E890-AD850BF6D347}"/>
          </ac:spMkLst>
        </pc:spChg>
      </pc:sldChg>
      <pc:sldChg chg="modSp add mod">
        <pc:chgData name="Agnaldo dos Santos Figueiredo" userId="994bad0f-5d6d-4ab9-81af-50ac058ce758" providerId="ADAL" clId="{CBE818BB-85D6-4A21-8EC6-1F281395FF40}" dt="2024-12-10T20:15:22.541" v="2818" actId="20577"/>
        <pc:sldMkLst>
          <pc:docMk/>
          <pc:sldMk cId="4115417700" sldId="265"/>
        </pc:sldMkLst>
        <pc:spChg chg="mod">
          <ac:chgData name="Agnaldo dos Santos Figueiredo" userId="994bad0f-5d6d-4ab9-81af-50ac058ce758" providerId="ADAL" clId="{CBE818BB-85D6-4A21-8EC6-1F281395FF40}" dt="2024-12-10T20:14:46.841" v="2810"/>
          <ac:spMkLst>
            <pc:docMk/>
            <pc:sldMk cId="4115417700" sldId="265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15:22.541" v="2818" actId="20577"/>
          <ac:spMkLst>
            <pc:docMk/>
            <pc:sldMk cId="4115417700" sldId="265"/>
            <ac:spMk id="8" creationId="{BDC22A13-9E22-DDC9-5F70-17B7CE5382B1}"/>
          </ac:spMkLst>
        </pc:spChg>
      </pc:sldChg>
      <pc:sldChg chg="modSp add mod ord">
        <pc:chgData name="Agnaldo dos Santos Figueiredo" userId="994bad0f-5d6d-4ab9-81af-50ac058ce758" providerId="ADAL" clId="{CBE818BB-85D6-4A21-8EC6-1F281395FF40}" dt="2024-12-10T20:16:12.025" v="2826"/>
        <pc:sldMkLst>
          <pc:docMk/>
          <pc:sldMk cId="2478928439" sldId="266"/>
        </pc:sldMkLst>
        <pc:spChg chg="mod">
          <ac:chgData name="Agnaldo dos Santos Figueiredo" userId="994bad0f-5d6d-4ab9-81af-50ac058ce758" providerId="ADAL" clId="{CBE818BB-85D6-4A21-8EC6-1F281395FF40}" dt="2024-12-10T20:16:12.025" v="2826"/>
          <ac:spMkLst>
            <pc:docMk/>
            <pc:sldMk cId="2478928439" sldId="266"/>
            <ac:spMk id="4" creationId="{5C370802-9739-372B-8DA3-A9148166278B}"/>
          </ac:spMkLst>
        </pc:spChg>
        <pc:spChg chg="mod">
          <ac:chgData name="Agnaldo dos Santos Figueiredo" userId="994bad0f-5d6d-4ab9-81af-50ac058ce758" providerId="ADAL" clId="{CBE818BB-85D6-4A21-8EC6-1F281395FF40}" dt="2024-12-10T20:15:41.965" v="2823" actId="20577"/>
          <ac:spMkLst>
            <pc:docMk/>
            <pc:sldMk cId="2478928439" sldId="266"/>
            <ac:spMk id="5" creationId="{C86A88DF-1E10-9B47-E890-AD850BF6D347}"/>
          </ac:spMkLst>
        </pc:spChg>
      </pc:sldChg>
      <pc:sldChg chg="addSp delSp modSp add del mod ord">
        <pc:chgData name="Agnaldo dos Santos Figueiredo" userId="994bad0f-5d6d-4ab9-81af-50ac058ce758" providerId="ADAL" clId="{CBE818BB-85D6-4A21-8EC6-1F281395FF40}" dt="2024-12-10T20:43:08.318" v="2959" actId="2696"/>
        <pc:sldMkLst>
          <pc:docMk/>
          <pc:sldMk cId="3617739714" sldId="267"/>
        </pc:sldMkLst>
        <pc:spChg chg="mod">
          <ac:chgData name="Agnaldo dos Santos Figueiredo" userId="994bad0f-5d6d-4ab9-81af-50ac058ce758" providerId="ADAL" clId="{CBE818BB-85D6-4A21-8EC6-1F281395FF40}" dt="2024-12-10T20:16:35.838" v="2831"/>
          <ac:spMkLst>
            <pc:docMk/>
            <pc:sldMk cId="3617739714" sldId="267"/>
            <ac:spMk id="6" creationId="{2BEC6087-0AD5-4F37-619B-932204986985}"/>
          </ac:spMkLst>
        </pc:spChg>
        <pc:spChg chg="add del mod">
          <ac:chgData name="Agnaldo dos Santos Figueiredo" userId="994bad0f-5d6d-4ab9-81af-50ac058ce758" providerId="ADAL" clId="{CBE818BB-85D6-4A21-8EC6-1F281395FF40}" dt="2024-12-10T20:30:19.905" v="2898" actId="478"/>
          <ac:spMkLst>
            <pc:docMk/>
            <pc:sldMk cId="3617739714" sldId="267"/>
            <ac:spMk id="7" creationId="{7927E8E1-017C-2C30-A176-297A24FF6D73}"/>
          </ac:spMkLst>
        </pc:spChg>
        <pc:spChg chg="mod">
          <ac:chgData name="Agnaldo dos Santos Figueiredo" userId="994bad0f-5d6d-4ab9-81af-50ac058ce758" providerId="ADAL" clId="{CBE818BB-85D6-4A21-8EC6-1F281395FF40}" dt="2024-12-10T20:30:33.680" v="2900" actId="1076"/>
          <ac:spMkLst>
            <pc:docMk/>
            <pc:sldMk cId="3617739714" sldId="267"/>
            <ac:spMk id="8" creationId="{BDC22A13-9E22-DDC9-5F70-17B7CE5382B1}"/>
          </ac:spMkLst>
        </pc:spChg>
        <pc:spChg chg="add del mod">
          <ac:chgData name="Agnaldo dos Santos Figueiredo" userId="994bad0f-5d6d-4ab9-81af-50ac058ce758" providerId="ADAL" clId="{CBE818BB-85D6-4A21-8EC6-1F281395FF40}" dt="2024-12-10T20:30:22.945" v="2899" actId="478"/>
          <ac:spMkLst>
            <pc:docMk/>
            <pc:sldMk cId="3617739714" sldId="267"/>
            <ac:spMk id="9" creationId="{E81097E7-C0A8-63E9-C648-707DC084351A}"/>
          </ac:spMkLst>
        </pc:spChg>
      </pc:sldChg>
      <pc:sldChg chg="modSp add mod">
        <pc:chgData name="Agnaldo dos Santos Figueiredo" userId="994bad0f-5d6d-4ab9-81af-50ac058ce758" providerId="ADAL" clId="{CBE818BB-85D6-4A21-8EC6-1F281395FF40}" dt="2024-12-10T20:29:46.066" v="2896" actId="20577"/>
        <pc:sldMkLst>
          <pc:docMk/>
          <pc:sldMk cId="2629556437" sldId="268"/>
        </pc:sldMkLst>
        <pc:spChg chg="mod">
          <ac:chgData name="Agnaldo dos Santos Figueiredo" userId="994bad0f-5d6d-4ab9-81af-50ac058ce758" providerId="ADAL" clId="{CBE818BB-85D6-4A21-8EC6-1F281395FF40}" dt="2024-12-10T20:29:10.300" v="2882"/>
          <ac:spMkLst>
            <pc:docMk/>
            <pc:sldMk cId="2629556437" sldId="268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29:46.066" v="2896" actId="20577"/>
          <ac:spMkLst>
            <pc:docMk/>
            <pc:sldMk cId="2629556437" sldId="268"/>
            <ac:spMk id="8" creationId="{BDC22A13-9E22-DDC9-5F70-17B7CE5382B1}"/>
          </ac:spMkLst>
        </pc:spChg>
      </pc:sldChg>
      <pc:sldChg chg="addSp delSp modSp add mod">
        <pc:chgData name="Agnaldo dos Santos Figueiredo" userId="994bad0f-5d6d-4ab9-81af-50ac058ce758" providerId="ADAL" clId="{CBE818BB-85D6-4A21-8EC6-1F281395FF40}" dt="2024-12-10T20:42:53.525" v="2958" actId="1076"/>
        <pc:sldMkLst>
          <pc:docMk/>
          <pc:sldMk cId="2997806399" sldId="269"/>
        </pc:sldMkLst>
        <pc:spChg chg="mod">
          <ac:chgData name="Agnaldo dos Santos Figueiredo" userId="994bad0f-5d6d-4ab9-81af-50ac058ce758" providerId="ADAL" clId="{CBE818BB-85D6-4A21-8EC6-1F281395FF40}" dt="2024-12-10T20:42:53.525" v="2958" actId="1076"/>
          <ac:spMkLst>
            <pc:docMk/>
            <pc:sldMk cId="2997806399" sldId="269"/>
            <ac:spMk id="7" creationId="{7927E8E1-017C-2C30-A176-297A24FF6D73}"/>
          </ac:spMkLst>
        </pc:spChg>
        <pc:spChg chg="del mod">
          <ac:chgData name="Agnaldo dos Santos Figueiredo" userId="994bad0f-5d6d-4ab9-81af-50ac058ce758" providerId="ADAL" clId="{CBE818BB-85D6-4A21-8EC6-1F281395FF40}" dt="2024-12-10T20:30:49.617" v="2902" actId="478"/>
          <ac:spMkLst>
            <pc:docMk/>
            <pc:sldMk cId="2997806399" sldId="269"/>
            <ac:spMk id="8" creationId="{BDC22A13-9E22-DDC9-5F70-17B7CE5382B1}"/>
          </ac:spMkLst>
        </pc:spChg>
        <pc:spChg chg="mod">
          <ac:chgData name="Agnaldo dos Santos Figueiredo" userId="994bad0f-5d6d-4ab9-81af-50ac058ce758" providerId="ADAL" clId="{CBE818BB-85D6-4A21-8EC6-1F281395FF40}" dt="2024-12-10T20:42:51.233" v="2957" actId="1076"/>
          <ac:spMkLst>
            <pc:docMk/>
            <pc:sldMk cId="2997806399" sldId="269"/>
            <ac:spMk id="9" creationId="{E81097E7-C0A8-63E9-C648-707DC084351A}"/>
          </ac:spMkLst>
        </pc:spChg>
        <pc:spChg chg="add mod">
          <ac:chgData name="Agnaldo dos Santos Figueiredo" userId="994bad0f-5d6d-4ab9-81af-50ac058ce758" providerId="ADAL" clId="{CBE818BB-85D6-4A21-8EC6-1F281395FF40}" dt="2024-12-10T20:42:33.168" v="2953"/>
          <ac:spMkLst>
            <pc:docMk/>
            <pc:sldMk cId="2997806399" sldId="269"/>
            <ac:spMk id="10" creationId="{438CFCDD-61B2-8205-24DD-C5FFECA430A6}"/>
          </ac:spMkLst>
        </pc:spChg>
      </pc:sldChg>
      <pc:sldChg chg="modSp add mod">
        <pc:chgData name="Agnaldo dos Santos Figueiredo" userId="994bad0f-5d6d-4ab9-81af-50ac058ce758" providerId="ADAL" clId="{CBE818BB-85D6-4A21-8EC6-1F281395FF40}" dt="2024-12-10T20:33:27.729" v="2922" actId="20577"/>
        <pc:sldMkLst>
          <pc:docMk/>
          <pc:sldMk cId="156729688" sldId="270"/>
        </pc:sldMkLst>
        <pc:spChg chg="mod">
          <ac:chgData name="Agnaldo dos Santos Figueiredo" userId="994bad0f-5d6d-4ab9-81af-50ac058ce758" providerId="ADAL" clId="{CBE818BB-85D6-4A21-8EC6-1F281395FF40}" dt="2024-12-10T20:32:51.576" v="2913"/>
          <ac:spMkLst>
            <pc:docMk/>
            <pc:sldMk cId="156729688" sldId="270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33:27.729" v="2922" actId="20577"/>
          <ac:spMkLst>
            <pc:docMk/>
            <pc:sldMk cId="156729688" sldId="270"/>
            <ac:spMk id="8" creationId="{BDC22A13-9E22-DDC9-5F70-17B7CE5382B1}"/>
          </ac:spMkLst>
        </pc:spChg>
      </pc:sldChg>
      <pc:sldChg chg="modSp add mod">
        <pc:chgData name="Agnaldo dos Santos Figueiredo" userId="994bad0f-5d6d-4ab9-81af-50ac058ce758" providerId="ADAL" clId="{CBE818BB-85D6-4A21-8EC6-1F281395FF40}" dt="2024-12-10T20:41:28.811" v="2950" actId="20577"/>
        <pc:sldMkLst>
          <pc:docMk/>
          <pc:sldMk cId="1752178998" sldId="271"/>
        </pc:sldMkLst>
        <pc:spChg chg="mod">
          <ac:chgData name="Agnaldo dos Santos Figueiredo" userId="994bad0f-5d6d-4ab9-81af-50ac058ce758" providerId="ADAL" clId="{CBE818BB-85D6-4A21-8EC6-1F281395FF40}" dt="2024-12-10T20:39:59.281" v="2924"/>
          <ac:spMkLst>
            <pc:docMk/>
            <pc:sldMk cId="1752178998" sldId="271"/>
            <ac:spMk id="6" creationId="{2BEC6087-0AD5-4F37-619B-932204986985}"/>
          </ac:spMkLst>
        </pc:spChg>
        <pc:spChg chg="mod">
          <ac:chgData name="Agnaldo dos Santos Figueiredo" userId="994bad0f-5d6d-4ab9-81af-50ac058ce758" providerId="ADAL" clId="{CBE818BB-85D6-4A21-8EC6-1F281395FF40}" dt="2024-12-10T20:41:28.811" v="2950" actId="20577"/>
          <ac:spMkLst>
            <pc:docMk/>
            <pc:sldMk cId="1752178998" sldId="271"/>
            <ac:spMk id="8" creationId="{BDC22A13-9E22-DDC9-5F70-17B7CE5382B1}"/>
          </ac:spMkLst>
        </pc:spChg>
      </pc:sldChg>
    </pc:docChg>
  </pc:docChgLst>
  <pc:docChgLst>
    <pc:chgData name="Agnaldo dos Santos Figueiredo" userId="decce1ba5394910a" providerId="LiveId" clId="{754B617E-CDB4-45D4-BD04-2C71A9EA2801}"/>
    <pc:docChg chg="undo custSel addSld modSld sldOrd modNotesMaster modHandout">
      <pc:chgData name="Agnaldo dos Santos Figueiredo" userId="decce1ba5394910a" providerId="LiveId" clId="{754B617E-CDB4-45D4-BD04-2C71A9EA2801}" dt="2024-12-11T01:39:15.846" v="612"/>
      <pc:docMkLst>
        <pc:docMk/>
      </pc:docMkLst>
      <pc:sldChg chg="modSp mod">
        <pc:chgData name="Agnaldo dos Santos Figueiredo" userId="decce1ba5394910a" providerId="LiveId" clId="{754B617E-CDB4-45D4-BD04-2C71A9EA2801}" dt="2024-12-11T00:40:54.217" v="247" actId="14100"/>
        <pc:sldMkLst>
          <pc:docMk/>
          <pc:sldMk cId="1356954991" sldId="256"/>
        </pc:sldMkLst>
        <pc:spChg chg="mod">
          <ac:chgData name="Agnaldo dos Santos Figueiredo" userId="decce1ba5394910a" providerId="LiveId" clId="{754B617E-CDB4-45D4-BD04-2C71A9EA2801}" dt="2024-12-11T00:35:30.985" v="196" actId="113"/>
          <ac:spMkLst>
            <pc:docMk/>
            <pc:sldMk cId="1356954991" sldId="256"/>
            <ac:spMk id="3" creationId="{79FC4307-98BE-B407-D2A4-F7C851A6B0F2}"/>
          </ac:spMkLst>
        </pc:spChg>
        <pc:spChg chg="mod ord">
          <ac:chgData name="Agnaldo dos Santos Figueiredo" userId="decce1ba5394910a" providerId="LiveId" clId="{754B617E-CDB4-45D4-BD04-2C71A9EA2801}" dt="2024-12-11T00:40:54.217" v="247" actId="14100"/>
          <ac:spMkLst>
            <pc:docMk/>
            <pc:sldMk cId="1356954991" sldId="256"/>
            <ac:spMk id="9" creationId="{07C9AB39-2429-F246-0C1A-1FC2E3185242}"/>
          </ac:spMkLst>
        </pc:spChg>
        <pc:spChg chg="mod">
          <ac:chgData name="Agnaldo dos Santos Figueiredo" userId="decce1ba5394910a" providerId="LiveId" clId="{754B617E-CDB4-45D4-BD04-2C71A9EA2801}" dt="2024-12-11T00:35:17.595" v="194" actId="113"/>
          <ac:spMkLst>
            <pc:docMk/>
            <pc:sldMk cId="1356954991" sldId="256"/>
            <ac:spMk id="10" creationId="{0F73DC8F-9A7F-AC62-15EB-4C74F133491B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36:33.307" v="199" actId="478"/>
        <pc:sldMkLst>
          <pc:docMk/>
          <pc:sldMk cId="173749217" sldId="257"/>
        </pc:sldMkLst>
        <pc:spChg chg="add mod">
          <ac:chgData name="Agnaldo dos Santos Figueiredo" userId="decce1ba5394910a" providerId="LiveId" clId="{754B617E-CDB4-45D4-BD04-2C71A9EA2801}" dt="2024-12-11T00:28:08.194" v="111" actId="1037"/>
          <ac:spMkLst>
            <pc:docMk/>
            <pc:sldMk cId="173749217" sldId="257"/>
            <ac:spMk id="9" creationId="{0F2F089E-BC96-37CD-402C-3F031022449D}"/>
          </ac:spMkLst>
        </pc:spChg>
        <pc:spChg chg="del mod">
          <ac:chgData name="Agnaldo dos Santos Figueiredo" userId="decce1ba5394910a" providerId="LiveId" clId="{754B617E-CDB4-45D4-BD04-2C71A9EA2801}" dt="2024-12-11T00:29:26.477" v="113" actId="478"/>
          <ac:spMkLst>
            <pc:docMk/>
            <pc:sldMk cId="173749217" sldId="257"/>
            <ac:spMk id="10" creationId="{3D477413-5AD4-05BF-3A92-C2B00476D216}"/>
          </ac:spMkLst>
        </pc:spChg>
        <pc:spChg chg="del">
          <ac:chgData name="Agnaldo dos Santos Figueiredo" userId="decce1ba5394910a" providerId="LiveId" clId="{754B617E-CDB4-45D4-BD04-2C71A9EA2801}" dt="2024-12-11T00:36:02.705" v="197" actId="478"/>
          <ac:spMkLst>
            <pc:docMk/>
            <pc:sldMk cId="173749217" sldId="257"/>
            <ac:spMk id="11" creationId="{C0F20CAD-63D8-C6FC-D0B2-29F3BCEB3EB0}"/>
          </ac:spMkLst>
        </pc:spChg>
        <pc:spChg chg="del mod">
          <ac:chgData name="Agnaldo dos Santos Figueiredo" userId="decce1ba5394910a" providerId="LiveId" clId="{754B617E-CDB4-45D4-BD04-2C71A9EA2801}" dt="2024-12-11T00:36:33.307" v="199" actId="478"/>
          <ac:spMkLst>
            <pc:docMk/>
            <pc:sldMk cId="173749217" sldId="257"/>
            <ac:spMk id="12" creationId="{3CDD12B3-9BF2-B4B6-55DA-848C4C4B73FF}"/>
          </ac:spMkLst>
        </pc:spChg>
        <pc:picChg chg="mod">
          <ac:chgData name="Agnaldo dos Santos Figueiredo" userId="decce1ba5394910a" providerId="LiveId" clId="{754B617E-CDB4-45D4-BD04-2C71A9EA2801}" dt="2024-12-11T00:27:51.265" v="96" actId="1036"/>
          <ac:picMkLst>
            <pc:docMk/>
            <pc:sldMk cId="173749217" sldId="257"/>
            <ac:picMk id="3" creationId="{BE3C50CC-38AD-4402-30AA-E37E767CDCDD}"/>
          </ac:picMkLst>
        </pc:picChg>
        <pc:picChg chg="mod">
          <ac:chgData name="Agnaldo dos Santos Figueiredo" userId="decce1ba5394910a" providerId="LiveId" clId="{754B617E-CDB4-45D4-BD04-2C71A9EA2801}" dt="2024-12-11T00:27:42.066" v="58" actId="1035"/>
          <ac:picMkLst>
            <pc:docMk/>
            <pc:sldMk cId="173749217" sldId="257"/>
            <ac:picMk id="8" creationId="{EE994514-90E4-CFB6-2A12-1591DEB2CE11}"/>
          </ac:picMkLst>
        </pc:picChg>
      </pc:sldChg>
      <pc:sldChg chg="addSp modSp mod">
        <pc:chgData name="Agnaldo dos Santos Figueiredo" userId="decce1ba5394910a" providerId="LiveId" clId="{754B617E-CDB4-45D4-BD04-2C71A9EA2801}" dt="2024-12-11T00:49:24.092" v="338" actId="1035"/>
        <pc:sldMkLst>
          <pc:docMk/>
          <pc:sldMk cId="963272483" sldId="258"/>
        </pc:sldMkLst>
        <pc:spChg chg="mod">
          <ac:chgData name="Agnaldo dos Santos Figueiredo" userId="decce1ba5394910a" providerId="LiveId" clId="{754B617E-CDB4-45D4-BD04-2C71A9EA2801}" dt="2024-12-11T00:32:02.547" v="172" actId="1036"/>
          <ac:spMkLst>
            <pc:docMk/>
            <pc:sldMk cId="963272483" sldId="258"/>
            <ac:spMk id="2" creationId="{83388DA5-8898-C461-47D8-B077F65272B4}"/>
          </ac:spMkLst>
        </pc:spChg>
        <pc:spChg chg="mod">
          <ac:chgData name="Agnaldo dos Santos Figueiredo" userId="decce1ba5394910a" providerId="LiveId" clId="{754B617E-CDB4-45D4-BD04-2C71A9EA2801}" dt="2024-12-11T00:46:03.415" v="332" actId="1037"/>
          <ac:spMkLst>
            <pc:docMk/>
            <pc:sldMk cId="963272483" sldId="258"/>
            <ac:spMk id="5" creationId="{C86A88DF-1E10-9B47-E890-AD850BF6D347}"/>
          </ac:spMkLst>
        </pc:spChg>
        <pc:spChg chg="add mod">
          <ac:chgData name="Agnaldo dos Santos Figueiredo" userId="decce1ba5394910a" providerId="LiveId" clId="{754B617E-CDB4-45D4-BD04-2C71A9EA2801}" dt="2024-12-11T00:49:24.092" v="338" actId="1035"/>
          <ac:spMkLst>
            <pc:docMk/>
            <pc:sldMk cId="963272483" sldId="258"/>
            <ac:spMk id="6" creationId="{03DA9764-041F-DADC-81AC-433128EC7AA5}"/>
          </ac:spMkLst>
        </pc:spChg>
        <pc:spChg chg="mod modVis">
          <ac:chgData name="Agnaldo dos Santos Figueiredo" userId="decce1ba5394910a" providerId="LiveId" clId="{754B617E-CDB4-45D4-BD04-2C71A9EA2801}" dt="2024-12-11T00:32:33.873" v="175" actId="14430"/>
          <ac:spMkLst>
            <pc:docMk/>
            <pc:sldMk cId="963272483" sldId="258"/>
            <ac:spMk id="8" creationId="{A99F4334-C7BA-7717-8522-32551590671D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50:00.480" v="349" actId="1037"/>
        <pc:sldMkLst>
          <pc:docMk/>
          <pc:sldMk cId="1925838081" sldId="259"/>
        </pc:sldMkLst>
        <pc:spChg chg="mod">
          <ac:chgData name="Agnaldo dos Santos Figueiredo" userId="decce1ba5394910a" providerId="LiveId" clId="{754B617E-CDB4-45D4-BD04-2C71A9EA2801}" dt="2024-12-11T00:37:38.789" v="203" actId="207"/>
          <ac:spMkLst>
            <pc:docMk/>
            <pc:sldMk cId="1925838081" sldId="259"/>
            <ac:spMk id="2" creationId="{8A46BB65-A1B6-E566-72FD-25F7E8748A32}"/>
          </ac:spMkLst>
        </pc:spChg>
        <pc:spChg chg="mod">
          <ac:chgData name="Agnaldo dos Santos Figueiredo" userId="decce1ba5394910a" providerId="LiveId" clId="{754B617E-CDB4-45D4-BD04-2C71A9EA2801}" dt="2024-12-11T00:50:00.480" v="349" actId="1037"/>
          <ac:spMkLst>
            <pc:docMk/>
            <pc:sldMk cId="1925838081" sldId="259"/>
            <ac:spMk id="5" creationId="{C86A88DF-1E10-9B47-E890-AD850BF6D347}"/>
          </ac:spMkLst>
        </pc:spChg>
        <pc:spChg chg="add mod">
          <ac:chgData name="Agnaldo dos Santos Figueiredo" userId="decce1ba5394910a" providerId="LiveId" clId="{754B617E-CDB4-45D4-BD04-2C71A9EA2801}" dt="2024-12-11T00:49:51.840" v="339"/>
          <ac:spMkLst>
            <pc:docMk/>
            <pc:sldMk cId="1925838081" sldId="259"/>
            <ac:spMk id="6" creationId="{7F391057-86E8-1406-BB5A-82FE627C54F7}"/>
          </ac:spMkLst>
        </pc:spChg>
        <pc:spChg chg="del">
          <ac:chgData name="Agnaldo dos Santos Figueiredo" userId="decce1ba5394910a" providerId="LiveId" clId="{754B617E-CDB4-45D4-BD04-2C71A9EA2801}" dt="2024-12-11T00:34:46.207" v="185" actId="478"/>
          <ac:spMkLst>
            <pc:docMk/>
            <pc:sldMk cId="1925838081" sldId="259"/>
            <ac:spMk id="8" creationId="{A99F4334-C7BA-7717-8522-32551590671D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2:15.885" v="259" actId="478"/>
        <pc:sldMkLst>
          <pc:docMk/>
          <pc:sldMk cId="82540620" sldId="260"/>
        </pc:sldMkLst>
        <pc:spChg chg="del mod">
          <ac:chgData name="Agnaldo dos Santos Figueiredo" userId="decce1ba5394910a" providerId="LiveId" clId="{754B617E-CDB4-45D4-BD04-2C71A9EA2801}" dt="2024-12-11T00:42:15.885" v="259" actId="478"/>
          <ac:spMkLst>
            <pc:docMk/>
            <pc:sldMk cId="82540620" sldId="260"/>
            <ac:spMk id="3" creationId="{79FC4307-98BE-B407-D2A4-F7C851A6B0F2}"/>
          </ac:spMkLst>
        </pc:spChg>
        <pc:spChg chg="del mod">
          <ac:chgData name="Agnaldo dos Santos Figueiredo" userId="decce1ba5394910a" providerId="LiveId" clId="{754B617E-CDB4-45D4-BD04-2C71A9EA2801}" dt="2024-12-11T00:42:10.495" v="258" actId="478"/>
          <ac:spMkLst>
            <pc:docMk/>
            <pc:sldMk cId="82540620" sldId="260"/>
            <ac:spMk id="7" creationId="{ED8AAE23-FFBB-0C9E-3F6B-15BC7697C40D}"/>
          </ac:spMkLst>
        </pc:spChg>
        <pc:spChg chg="add mod">
          <ac:chgData name="Agnaldo dos Santos Figueiredo" userId="decce1ba5394910a" providerId="LiveId" clId="{754B617E-CDB4-45D4-BD04-2C71A9EA2801}" dt="2024-12-11T00:41:06.357" v="249"/>
          <ac:spMkLst>
            <pc:docMk/>
            <pc:sldMk cId="82540620" sldId="260"/>
            <ac:spMk id="9" creationId="{B0B3E322-5D30-5CAA-A3C7-B320F6680160}"/>
          </ac:spMkLst>
        </pc:spChg>
        <pc:spChg chg="add mod">
          <ac:chgData name="Agnaldo dos Santos Figueiredo" userId="decce1ba5394910a" providerId="LiveId" clId="{754B617E-CDB4-45D4-BD04-2C71A9EA2801}" dt="2024-12-11T00:42:04.495" v="257"/>
          <ac:spMkLst>
            <pc:docMk/>
            <pc:sldMk cId="82540620" sldId="260"/>
            <ac:spMk id="10" creationId="{276247C0-A346-FF3C-411A-1C44445B7CA5}"/>
          </ac:spMkLst>
        </pc:spChg>
        <pc:spChg chg="add mod">
          <ac:chgData name="Agnaldo dos Santos Figueiredo" userId="decce1ba5394910a" providerId="LiveId" clId="{754B617E-CDB4-45D4-BD04-2C71A9EA2801}" dt="2024-12-11T00:42:04.495" v="257"/>
          <ac:spMkLst>
            <pc:docMk/>
            <pc:sldMk cId="82540620" sldId="260"/>
            <ac:spMk id="11" creationId="{7650F402-E4BB-88B7-77F9-C84FCAB8A2B9}"/>
          </ac:spMkLst>
        </pc:spChg>
      </pc:sldChg>
      <pc:sldChg chg="addSp modSp mod">
        <pc:chgData name="Agnaldo dos Santos Figueiredo" userId="decce1ba5394910a" providerId="LiveId" clId="{754B617E-CDB4-45D4-BD04-2C71A9EA2801}" dt="2024-12-11T00:41:00.451" v="248"/>
        <pc:sldMkLst>
          <pc:docMk/>
          <pc:sldMk cId="3477146440" sldId="261"/>
        </pc:sldMkLst>
        <pc:spChg chg="mod ord">
          <ac:chgData name="Agnaldo dos Santos Figueiredo" userId="decce1ba5394910a" providerId="LiveId" clId="{754B617E-CDB4-45D4-BD04-2C71A9EA2801}" dt="2024-12-11T00:37:17.489" v="202" actId="207"/>
          <ac:spMkLst>
            <pc:docMk/>
            <pc:sldMk cId="3477146440" sldId="261"/>
            <ac:spMk id="3" creationId="{79FC4307-98BE-B407-D2A4-F7C851A6B0F2}"/>
          </ac:spMkLst>
        </pc:spChg>
        <pc:spChg chg="mod">
          <ac:chgData name="Agnaldo dos Santos Figueiredo" userId="decce1ba5394910a" providerId="LiveId" clId="{754B617E-CDB4-45D4-BD04-2C71A9EA2801}" dt="2024-12-11T00:37:17.489" v="202" actId="207"/>
          <ac:spMkLst>
            <pc:docMk/>
            <pc:sldMk cId="3477146440" sldId="261"/>
            <ac:spMk id="7" creationId="{AD510A7E-7D54-3BAC-3570-C626B00EA20F}"/>
          </ac:spMkLst>
        </pc:spChg>
        <pc:spChg chg="ord">
          <ac:chgData name="Agnaldo dos Santos Figueiredo" userId="decce1ba5394910a" providerId="LiveId" clId="{754B617E-CDB4-45D4-BD04-2C71A9EA2801}" dt="2024-12-11T00:33:23.442" v="176" actId="13244"/>
          <ac:spMkLst>
            <pc:docMk/>
            <pc:sldMk cId="3477146440" sldId="261"/>
            <ac:spMk id="9" creationId="{07C9AB39-2429-F246-0C1A-1FC2E3185242}"/>
          </ac:spMkLst>
        </pc:spChg>
        <pc:spChg chg="add mod">
          <ac:chgData name="Agnaldo dos Santos Figueiredo" userId="decce1ba5394910a" providerId="LiveId" clId="{754B617E-CDB4-45D4-BD04-2C71A9EA2801}" dt="2024-12-11T00:41:00.451" v="248"/>
          <ac:spMkLst>
            <pc:docMk/>
            <pc:sldMk cId="3477146440" sldId="261"/>
            <ac:spMk id="10" creationId="{F49206B0-E9F9-E46A-EE06-DDC29986E0AE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2:40.113" v="262"/>
        <pc:sldMkLst>
          <pc:docMk/>
          <pc:sldMk cId="3469311123" sldId="262"/>
        </pc:sldMkLst>
        <pc:spChg chg="del mod">
          <ac:chgData name="Agnaldo dos Santos Figueiredo" userId="decce1ba5394910a" providerId="LiveId" clId="{754B617E-CDB4-45D4-BD04-2C71A9EA2801}" dt="2024-12-11T00:42:35.634" v="260" actId="478"/>
          <ac:spMkLst>
            <pc:docMk/>
            <pc:sldMk cId="3469311123" sldId="262"/>
            <ac:spMk id="3" creationId="{79FC4307-98BE-B407-D2A4-F7C851A6B0F2}"/>
          </ac:spMkLst>
        </pc:spChg>
        <pc:spChg chg="del mod">
          <ac:chgData name="Agnaldo dos Santos Figueiredo" userId="decce1ba5394910a" providerId="LiveId" clId="{754B617E-CDB4-45D4-BD04-2C71A9EA2801}" dt="2024-12-11T00:42:38.598" v="261" actId="478"/>
          <ac:spMkLst>
            <pc:docMk/>
            <pc:sldMk cId="3469311123" sldId="262"/>
            <ac:spMk id="9" creationId="{74368FEE-5B79-22A6-5DAF-C7EC38767196}"/>
          </ac:spMkLst>
        </pc:spChg>
        <pc:spChg chg="add mod">
          <ac:chgData name="Agnaldo dos Santos Figueiredo" userId="decce1ba5394910a" providerId="LiveId" clId="{754B617E-CDB4-45D4-BD04-2C71A9EA2801}" dt="2024-12-11T00:41:09.435" v="250"/>
          <ac:spMkLst>
            <pc:docMk/>
            <pc:sldMk cId="3469311123" sldId="262"/>
            <ac:spMk id="10" creationId="{B9EE493F-4474-30ED-8A7E-5D6551C60009}"/>
          </ac:spMkLst>
        </pc:spChg>
        <pc:spChg chg="add mod">
          <ac:chgData name="Agnaldo dos Santos Figueiredo" userId="decce1ba5394910a" providerId="LiveId" clId="{754B617E-CDB4-45D4-BD04-2C71A9EA2801}" dt="2024-12-11T00:42:40.113" v="262"/>
          <ac:spMkLst>
            <pc:docMk/>
            <pc:sldMk cId="3469311123" sldId="262"/>
            <ac:spMk id="11" creationId="{81BD67C2-1E8B-BC8C-E45F-91EA1DFD0A0D}"/>
          </ac:spMkLst>
        </pc:spChg>
        <pc:spChg chg="add mod">
          <ac:chgData name="Agnaldo dos Santos Figueiredo" userId="decce1ba5394910a" providerId="LiveId" clId="{754B617E-CDB4-45D4-BD04-2C71A9EA2801}" dt="2024-12-11T00:42:40.113" v="262"/>
          <ac:spMkLst>
            <pc:docMk/>
            <pc:sldMk cId="3469311123" sldId="262"/>
            <ac:spMk id="12" creationId="{1AC4E7BB-2B18-A364-12C8-00FB77C3568E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2:52.660" v="264"/>
        <pc:sldMkLst>
          <pc:docMk/>
          <pc:sldMk cId="1157992411" sldId="263"/>
        </pc:sldMkLst>
        <pc:spChg chg="del mod">
          <ac:chgData name="Agnaldo dos Santos Figueiredo" userId="decce1ba5394910a" providerId="LiveId" clId="{754B617E-CDB4-45D4-BD04-2C71A9EA2801}" dt="2024-12-11T00:42:51.660" v="263" actId="478"/>
          <ac:spMkLst>
            <pc:docMk/>
            <pc:sldMk cId="1157992411" sldId="263"/>
            <ac:spMk id="3" creationId="{79FC4307-98BE-B407-D2A4-F7C851A6B0F2}"/>
          </ac:spMkLst>
        </pc:spChg>
        <pc:spChg chg="del mod">
          <ac:chgData name="Agnaldo dos Santos Figueiredo" userId="decce1ba5394910a" providerId="LiveId" clId="{754B617E-CDB4-45D4-BD04-2C71A9EA2801}" dt="2024-12-11T00:42:51.660" v="263" actId="478"/>
          <ac:spMkLst>
            <pc:docMk/>
            <pc:sldMk cId="1157992411" sldId="263"/>
            <ac:spMk id="7" creationId="{7E6154A5-294E-76FA-6620-E68532CBB836}"/>
          </ac:spMkLst>
        </pc:spChg>
        <pc:spChg chg="add mod">
          <ac:chgData name="Agnaldo dos Santos Figueiredo" userId="decce1ba5394910a" providerId="LiveId" clId="{754B617E-CDB4-45D4-BD04-2C71A9EA2801}" dt="2024-12-11T00:41:14.575" v="251"/>
          <ac:spMkLst>
            <pc:docMk/>
            <pc:sldMk cId="1157992411" sldId="263"/>
            <ac:spMk id="9" creationId="{B080B6B6-EDF5-D99C-A025-DB1E9417E3BF}"/>
          </ac:spMkLst>
        </pc:spChg>
        <pc:spChg chg="add mod">
          <ac:chgData name="Agnaldo dos Santos Figueiredo" userId="decce1ba5394910a" providerId="LiveId" clId="{754B617E-CDB4-45D4-BD04-2C71A9EA2801}" dt="2024-12-11T00:42:52.660" v="264"/>
          <ac:spMkLst>
            <pc:docMk/>
            <pc:sldMk cId="1157992411" sldId="263"/>
            <ac:spMk id="10" creationId="{A17617A6-720C-045E-83F9-23CED84D725E}"/>
          </ac:spMkLst>
        </pc:spChg>
        <pc:spChg chg="add mod">
          <ac:chgData name="Agnaldo dos Santos Figueiredo" userId="decce1ba5394910a" providerId="LiveId" clId="{754B617E-CDB4-45D4-BD04-2C71A9EA2801}" dt="2024-12-11T00:42:52.660" v="264"/>
          <ac:spMkLst>
            <pc:docMk/>
            <pc:sldMk cId="1157992411" sldId="263"/>
            <ac:spMk id="11" creationId="{563CA500-59AD-F65E-FE1A-ED90389B5A5C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51:11.266" v="362" actId="11529"/>
        <pc:sldMkLst>
          <pc:docMk/>
          <pc:sldMk cId="1557737467" sldId="264"/>
        </pc:sldMkLst>
        <pc:spChg chg="mod">
          <ac:chgData name="Agnaldo dos Santos Figueiredo" userId="decce1ba5394910a" providerId="LiveId" clId="{754B617E-CDB4-45D4-BD04-2C71A9EA2801}" dt="2024-12-11T00:38:58.500" v="211" actId="1076"/>
          <ac:spMkLst>
            <pc:docMk/>
            <pc:sldMk cId="1557737467" sldId="264"/>
            <ac:spMk id="2" creationId="{A0B8CF7F-D155-992F-0692-6635D41EB7F3}"/>
          </ac:spMkLst>
        </pc:spChg>
        <pc:spChg chg="mod">
          <ac:chgData name="Agnaldo dos Santos Figueiredo" userId="decce1ba5394910a" providerId="LiveId" clId="{754B617E-CDB4-45D4-BD04-2C71A9EA2801}" dt="2024-12-11T00:50:16.557" v="360" actId="1037"/>
          <ac:spMkLst>
            <pc:docMk/>
            <pc:sldMk cId="1557737467" sldId="264"/>
            <ac:spMk id="5" creationId="{C86A88DF-1E10-9B47-E890-AD850BF6D347}"/>
          </ac:spMkLst>
        </pc:spChg>
        <pc:spChg chg="add mod">
          <ac:chgData name="Agnaldo dos Santos Figueiredo" userId="decce1ba5394910a" providerId="LiveId" clId="{754B617E-CDB4-45D4-BD04-2C71A9EA2801}" dt="2024-12-11T00:50:09.854" v="350"/>
          <ac:spMkLst>
            <pc:docMk/>
            <pc:sldMk cId="1557737467" sldId="264"/>
            <ac:spMk id="6" creationId="{A6A90CDA-436A-3FEA-F763-E2113136B526}"/>
          </ac:spMkLst>
        </pc:spChg>
        <pc:spChg chg="add del">
          <ac:chgData name="Agnaldo dos Santos Figueiredo" userId="decce1ba5394910a" providerId="LiveId" clId="{754B617E-CDB4-45D4-BD04-2C71A9EA2801}" dt="2024-12-11T00:51:11.266" v="362" actId="11529"/>
          <ac:spMkLst>
            <pc:docMk/>
            <pc:sldMk cId="1557737467" sldId="264"/>
            <ac:spMk id="7" creationId="{14CABABF-D91B-9E49-E527-0281463AB18B}"/>
          </ac:spMkLst>
        </pc:spChg>
        <pc:spChg chg="mod modVis">
          <ac:chgData name="Agnaldo dos Santos Figueiredo" userId="decce1ba5394910a" providerId="LiveId" clId="{754B617E-CDB4-45D4-BD04-2C71A9EA2801}" dt="2024-12-11T00:39:42.827" v="215" actId="14430"/>
          <ac:spMkLst>
            <pc:docMk/>
            <pc:sldMk cId="1557737467" sldId="264"/>
            <ac:spMk id="8" creationId="{A99F4334-C7BA-7717-8522-32551590671D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3:04.753" v="266"/>
        <pc:sldMkLst>
          <pc:docMk/>
          <pc:sldMk cId="4115417700" sldId="265"/>
        </pc:sldMkLst>
        <pc:spChg chg="del">
          <ac:chgData name="Agnaldo dos Santos Figueiredo" userId="decce1ba5394910a" providerId="LiveId" clId="{754B617E-CDB4-45D4-BD04-2C71A9EA2801}" dt="2024-12-11T00:43:03.784" v="265" actId="478"/>
          <ac:spMkLst>
            <pc:docMk/>
            <pc:sldMk cId="4115417700" sldId="265"/>
            <ac:spMk id="3" creationId="{79FC4307-98BE-B407-D2A4-F7C851A6B0F2}"/>
          </ac:spMkLst>
        </pc:spChg>
        <pc:spChg chg="del">
          <ac:chgData name="Agnaldo dos Santos Figueiredo" userId="decce1ba5394910a" providerId="LiveId" clId="{754B617E-CDB4-45D4-BD04-2C71A9EA2801}" dt="2024-12-11T00:43:03.784" v="265" actId="478"/>
          <ac:spMkLst>
            <pc:docMk/>
            <pc:sldMk cId="4115417700" sldId="265"/>
            <ac:spMk id="7" creationId="{9704C1A6-D2CD-1D5F-B3FD-AB717129386E}"/>
          </ac:spMkLst>
        </pc:spChg>
        <pc:spChg chg="add mod">
          <ac:chgData name="Agnaldo dos Santos Figueiredo" userId="decce1ba5394910a" providerId="LiveId" clId="{754B617E-CDB4-45D4-BD04-2C71A9EA2801}" dt="2024-12-11T00:41:16.997" v="252"/>
          <ac:spMkLst>
            <pc:docMk/>
            <pc:sldMk cId="4115417700" sldId="265"/>
            <ac:spMk id="9" creationId="{AE909725-940A-AADE-786F-C9B35099151B}"/>
          </ac:spMkLst>
        </pc:spChg>
        <pc:spChg chg="add mod">
          <ac:chgData name="Agnaldo dos Santos Figueiredo" userId="decce1ba5394910a" providerId="LiveId" clId="{754B617E-CDB4-45D4-BD04-2C71A9EA2801}" dt="2024-12-11T00:43:04.753" v="266"/>
          <ac:spMkLst>
            <pc:docMk/>
            <pc:sldMk cId="4115417700" sldId="265"/>
            <ac:spMk id="10" creationId="{8E4F8F1D-99A9-3BB9-A314-D4DA95B82FC3}"/>
          </ac:spMkLst>
        </pc:spChg>
        <pc:spChg chg="add mod">
          <ac:chgData name="Agnaldo dos Santos Figueiredo" userId="decce1ba5394910a" providerId="LiveId" clId="{754B617E-CDB4-45D4-BD04-2C71A9EA2801}" dt="2024-12-11T00:43:04.753" v="266"/>
          <ac:spMkLst>
            <pc:docMk/>
            <pc:sldMk cId="4115417700" sldId="265"/>
            <ac:spMk id="11" creationId="{FE9272ED-D9CE-0238-9F38-89BA51C3BF69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51:29.313" v="372" actId="1037"/>
        <pc:sldMkLst>
          <pc:docMk/>
          <pc:sldMk cId="2478928439" sldId="266"/>
        </pc:sldMkLst>
        <pc:spChg chg="mod">
          <ac:chgData name="Agnaldo dos Santos Figueiredo" userId="decce1ba5394910a" providerId="LiveId" clId="{754B617E-CDB4-45D4-BD04-2C71A9EA2801}" dt="2024-12-11T00:44:38.475" v="316" actId="1036"/>
          <ac:spMkLst>
            <pc:docMk/>
            <pc:sldMk cId="2478928439" sldId="266"/>
            <ac:spMk id="2" creationId="{D00257BE-BF2F-1C25-1408-0B4CC82D4D2A}"/>
          </ac:spMkLst>
        </pc:spChg>
        <pc:spChg chg="mod">
          <ac:chgData name="Agnaldo dos Santos Figueiredo" userId="decce1ba5394910a" providerId="LiveId" clId="{754B617E-CDB4-45D4-BD04-2C71A9EA2801}" dt="2024-12-11T00:51:29.313" v="372" actId="1037"/>
          <ac:spMkLst>
            <pc:docMk/>
            <pc:sldMk cId="2478928439" sldId="266"/>
            <ac:spMk id="5" creationId="{C86A88DF-1E10-9B47-E890-AD850BF6D347}"/>
          </ac:spMkLst>
        </pc:spChg>
        <pc:spChg chg="add mod">
          <ac:chgData name="Agnaldo dos Santos Figueiredo" userId="decce1ba5394910a" providerId="LiveId" clId="{754B617E-CDB4-45D4-BD04-2C71A9EA2801}" dt="2024-12-11T00:51:19.954" v="363"/>
          <ac:spMkLst>
            <pc:docMk/>
            <pc:sldMk cId="2478928439" sldId="266"/>
            <ac:spMk id="6" creationId="{18FF1F84-1ACE-A16B-9470-1E086249C591}"/>
          </ac:spMkLst>
        </pc:spChg>
        <pc:spChg chg="del mod">
          <ac:chgData name="Agnaldo dos Santos Figueiredo" userId="decce1ba5394910a" providerId="LiveId" clId="{754B617E-CDB4-45D4-BD04-2C71A9EA2801}" dt="2024-12-11T00:44:19.744" v="276" actId="478"/>
          <ac:spMkLst>
            <pc:docMk/>
            <pc:sldMk cId="2478928439" sldId="266"/>
            <ac:spMk id="8" creationId="{A99F4334-C7BA-7717-8522-32551590671D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3:27.640" v="270"/>
        <pc:sldMkLst>
          <pc:docMk/>
          <pc:sldMk cId="2629556437" sldId="268"/>
        </pc:sldMkLst>
        <pc:spChg chg="del">
          <ac:chgData name="Agnaldo dos Santos Figueiredo" userId="decce1ba5394910a" providerId="LiveId" clId="{754B617E-CDB4-45D4-BD04-2C71A9EA2801}" dt="2024-12-11T00:43:26.719" v="269" actId="478"/>
          <ac:spMkLst>
            <pc:docMk/>
            <pc:sldMk cId="2629556437" sldId="268"/>
            <ac:spMk id="3" creationId="{79FC4307-98BE-B407-D2A4-F7C851A6B0F2}"/>
          </ac:spMkLst>
        </pc:spChg>
        <pc:spChg chg="del">
          <ac:chgData name="Agnaldo dos Santos Figueiredo" userId="decce1ba5394910a" providerId="LiveId" clId="{754B617E-CDB4-45D4-BD04-2C71A9EA2801}" dt="2024-12-11T00:43:26.719" v="269" actId="478"/>
          <ac:spMkLst>
            <pc:docMk/>
            <pc:sldMk cId="2629556437" sldId="268"/>
            <ac:spMk id="7" creationId="{D3DE9D9C-FE41-0EF8-8ECE-25A3A7C13D3B}"/>
          </ac:spMkLst>
        </pc:spChg>
        <pc:spChg chg="add mod">
          <ac:chgData name="Agnaldo dos Santos Figueiredo" userId="decce1ba5394910a" providerId="LiveId" clId="{754B617E-CDB4-45D4-BD04-2C71A9EA2801}" dt="2024-12-11T00:41:27.840" v="254"/>
          <ac:spMkLst>
            <pc:docMk/>
            <pc:sldMk cId="2629556437" sldId="268"/>
            <ac:spMk id="9" creationId="{FB2FCFC4-63C5-C0E1-5B41-428929E8C1A0}"/>
          </ac:spMkLst>
        </pc:spChg>
        <pc:spChg chg="add mod">
          <ac:chgData name="Agnaldo dos Santos Figueiredo" userId="decce1ba5394910a" providerId="LiveId" clId="{754B617E-CDB4-45D4-BD04-2C71A9EA2801}" dt="2024-12-11T00:43:27.640" v="270"/>
          <ac:spMkLst>
            <pc:docMk/>
            <pc:sldMk cId="2629556437" sldId="268"/>
            <ac:spMk id="10" creationId="{FA0E3860-2F5D-FB0B-6C40-A6F7D48EC7AE}"/>
          </ac:spMkLst>
        </pc:spChg>
        <pc:spChg chg="add mod">
          <ac:chgData name="Agnaldo dos Santos Figueiredo" userId="decce1ba5394910a" providerId="LiveId" clId="{754B617E-CDB4-45D4-BD04-2C71A9EA2801}" dt="2024-12-11T00:43:27.640" v="270"/>
          <ac:spMkLst>
            <pc:docMk/>
            <pc:sldMk cId="2629556437" sldId="268"/>
            <ac:spMk id="11" creationId="{E5D61F30-A079-812B-1051-6586A908A96C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3:16.243" v="268"/>
        <pc:sldMkLst>
          <pc:docMk/>
          <pc:sldMk cId="2997806399" sldId="269"/>
        </pc:sldMkLst>
        <pc:spChg chg="del">
          <ac:chgData name="Agnaldo dos Santos Figueiredo" userId="decce1ba5394910a" providerId="LiveId" clId="{754B617E-CDB4-45D4-BD04-2C71A9EA2801}" dt="2024-12-11T00:43:15.275" v="267" actId="478"/>
          <ac:spMkLst>
            <pc:docMk/>
            <pc:sldMk cId="2997806399" sldId="269"/>
            <ac:spMk id="3" creationId="{79FC4307-98BE-B407-D2A4-F7C851A6B0F2}"/>
          </ac:spMkLst>
        </pc:spChg>
        <pc:spChg chg="del">
          <ac:chgData name="Agnaldo dos Santos Figueiredo" userId="decce1ba5394910a" providerId="LiveId" clId="{754B617E-CDB4-45D4-BD04-2C71A9EA2801}" dt="2024-12-11T00:43:15.275" v="267" actId="478"/>
          <ac:spMkLst>
            <pc:docMk/>
            <pc:sldMk cId="2997806399" sldId="269"/>
            <ac:spMk id="8" creationId="{C57EDCD6-BFC3-CBA2-96A7-E7DFFFF7BE17}"/>
          </ac:spMkLst>
        </pc:spChg>
        <pc:spChg chg="add mod">
          <ac:chgData name="Agnaldo dos Santos Figueiredo" userId="decce1ba5394910a" providerId="LiveId" clId="{754B617E-CDB4-45D4-BD04-2C71A9EA2801}" dt="2024-12-11T00:41:22.980" v="253"/>
          <ac:spMkLst>
            <pc:docMk/>
            <pc:sldMk cId="2997806399" sldId="269"/>
            <ac:spMk id="11" creationId="{59473608-4B27-0BD9-F742-627C9161C5CB}"/>
          </ac:spMkLst>
        </pc:spChg>
        <pc:spChg chg="add mod">
          <ac:chgData name="Agnaldo dos Santos Figueiredo" userId="decce1ba5394910a" providerId="LiveId" clId="{754B617E-CDB4-45D4-BD04-2C71A9EA2801}" dt="2024-12-11T00:43:16.243" v="268"/>
          <ac:spMkLst>
            <pc:docMk/>
            <pc:sldMk cId="2997806399" sldId="269"/>
            <ac:spMk id="12" creationId="{A6B2D913-45D5-5BEB-B5A1-26C25ED0AF16}"/>
          </ac:spMkLst>
        </pc:spChg>
        <pc:spChg chg="add mod">
          <ac:chgData name="Agnaldo dos Santos Figueiredo" userId="decce1ba5394910a" providerId="LiveId" clId="{754B617E-CDB4-45D4-BD04-2C71A9EA2801}" dt="2024-12-11T00:43:16.243" v="268"/>
          <ac:spMkLst>
            <pc:docMk/>
            <pc:sldMk cId="2997806399" sldId="269"/>
            <ac:spMk id="13" creationId="{35CFB57C-1894-0D3D-C0E3-9E070A223045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3:37.656" v="272"/>
        <pc:sldMkLst>
          <pc:docMk/>
          <pc:sldMk cId="156729688" sldId="270"/>
        </pc:sldMkLst>
        <pc:spChg chg="del">
          <ac:chgData name="Agnaldo dos Santos Figueiredo" userId="decce1ba5394910a" providerId="LiveId" clId="{754B617E-CDB4-45D4-BD04-2C71A9EA2801}" dt="2024-12-11T00:43:36.797" v="271" actId="478"/>
          <ac:spMkLst>
            <pc:docMk/>
            <pc:sldMk cId="156729688" sldId="270"/>
            <ac:spMk id="3" creationId="{79FC4307-98BE-B407-D2A4-F7C851A6B0F2}"/>
          </ac:spMkLst>
        </pc:spChg>
        <pc:spChg chg="del">
          <ac:chgData name="Agnaldo dos Santos Figueiredo" userId="decce1ba5394910a" providerId="LiveId" clId="{754B617E-CDB4-45D4-BD04-2C71A9EA2801}" dt="2024-12-11T00:43:36.797" v="271" actId="478"/>
          <ac:spMkLst>
            <pc:docMk/>
            <pc:sldMk cId="156729688" sldId="270"/>
            <ac:spMk id="7" creationId="{14773CE7-F901-49DB-0699-C135749D130F}"/>
          </ac:spMkLst>
        </pc:spChg>
        <pc:spChg chg="add mod">
          <ac:chgData name="Agnaldo dos Santos Figueiredo" userId="decce1ba5394910a" providerId="LiveId" clId="{754B617E-CDB4-45D4-BD04-2C71A9EA2801}" dt="2024-12-11T00:41:32.042" v="255"/>
          <ac:spMkLst>
            <pc:docMk/>
            <pc:sldMk cId="156729688" sldId="270"/>
            <ac:spMk id="9" creationId="{1C5F343C-0351-54CD-E234-414B3065717A}"/>
          </ac:spMkLst>
        </pc:spChg>
        <pc:spChg chg="add mod">
          <ac:chgData name="Agnaldo dos Santos Figueiredo" userId="decce1ba5394910a" providerId="LiveId" clId="{754B617E-CDB4-45D4-BD04-2C71A9EA2801}" dt="2024-12-11T00:43:37.656" v="272"/>
          <ac:spMkLst>
            <pc:docMk/>
            <pc:sldMk cId="156729688" sldId="270"/>
            <ac:spMk id="10" creationId="{2BB2B697-3D66-CCA6-4C54-0388B180B269}"/>
          </ac:spMkLst>
        </pc:spChg>
        <pc:spChg chg="add mod">
          <ac:chgData name="Agnaldo dos Santos Figueiredo" userId="decce1ba5394910a" providerId="LiveId" clId="{754B617E-CDB4-45D4-BD04-2C71A9EA2801}" dt="2024-12-11T00:43:37.656" v="272"/>
          <ac:spMkLst>
            <pc:docMk/>
            <pc:sldMk cId="156729688" sldId="270"/>
            <ac:spMk id="11" creationId="{9E81665F-2F37-D4D5-9A60-25B727F2EC36}"/>
          </ac:spMkLst>
        </pc:spChg>
      </pc:sldChg>
      <pc:sldChg chg="addSp delSp modSp mod">
        <pc:chgData name="Agnaldo dos Santos Figueiredo" userId="decce1ba5394910a" providerId="LiveId" clId="{754B617E-CDB4-45D4-BD04-2C71A9EA2801}" dt="2024-12-11T00:43:45.434" v="274"/>
        <pc:sldMkLst>
          <pc:docMk/>
          <pc:sldMk cId="1752178998" sldId="271"/>
        </pc:sldMkLst>
        <pc:spChg chg="del">
          <ac:chgData name="Agnaldo dos Santos Figueiredo" userId="decce1ba5394910a" providerId="LiveId" clId="{754B617E-CDB4-45D4-BD04-2C71A9EA2801}" dt="2024-12-11T00:43:44.821" v="273" actId="478"/>
          <ac:spMkLst>
            <pc:docMk/>
            <pc:sldMk cId="1752178998" sldId="271"/>
            <ac:spMk id="3" creationId="{79FC4307-98BE-B407-D2A4-F7C851A6B0F2}"/>
          </ac:spMkLst>
        </pc:spChg>
        <pc:spChg chg="del">
          <ac:chgData name="Agnaldo dos Santos Figueiredo" userId="decce1ba5394910a" providerId="LiveId" clId="{754B617E-CDB4-45D4-BD04-2C71A9EA2801}" dt="2024-12-11T00:43:44.821" v="273" actId="478"/>
          <ac:spMkLst>
            <pc:docMk/>
            <pc:sldMk cId="1752178998" sldId="271"/>
            <ac:spMk id="7" creationId="{3D4C9E56-CCBD-5549-D0E6-32A24059A168}"/>
          </ac:spMkLst>
        </pc:spChg>
        <pc:spChg chg="add mod">
          <ac:chgData name="Agnaldo dos Santos Figueiredo" userId="decce1ba5394910a" providerId="LiveId" clId="{754B617E-CDB4-45D4-BD04-2C71A9EA2801}" dt="2024-12-11T00:41:36.012" v="256"/>
          <ac:spMkLst>
            <pc:docMk/>
            <pc:sldMk cId="1752178998" sldId="271"/>
            <ac:spMk id="9" creationId="{B2F08949-6562-6C57-C50C-7183D4F8E4CC}"/>
          </ac:spMkLst>
        </pc:spChg>
        <pc:spChg chg="add mod">
          <ac:chgData name="Agnaldo dos Santos Figueiredo" userId="decce1ba5394910a" providerId="LiveId" clId="{754B617E-CDB4-45D4-BD04-2C71A9EA2801}" dt="2024-12-11T00:43:45.434" v="274"/>
          <ac:spMkLst>
            <pc:docMk/>
            <pc:sldMk cId="1752178998" sldId="271"/>
            <ac:spMk id="10" creationId="{28EFB180-CA5C-C0ED-9846-1CD51ECA2F70}"/>
          </ac:spMkLst>
        </pc:spChg>
        <pc:spChg chg="add mod">
          <ac:chgData name="Agnaldo dos Santos Figueiredo" userId="decce1ba5394910a" providerId="LiveId" clId="{754B617E-CDB4-45D4-BD04-2C71A9EA2801}" dt="2024-12-11T00:43:45.434" v="274"/>
          <ac:spMkLst>
            <pc:docMk/>
            <pc:sldMk cId="1752178998" sldId="271"/>
            <ac:spMk id="11" creationId="{3EDABF7D-63B9-AA79-9496-55F80723357E}"/>
          </ac:spMkLst>
        </pc:spChg>
      </pc:sldChg>
      <pc:sldChg chg="modSp add mod ord">
        <pc:chgData name="Agnaldo dos Santos Figueiredo" userId="decce1ba5394910a" providerId="LiveId" clId="{754B617E-CDB4-45D4-BD04-2C71A9EA2801}" dt="2024-12-11T01:10:13.833" v="441" actId="20577"/>
        <pc:sldMkLst>
          <pc:docMk/>
          <pc:sldMk cId="4104081360" sldId="272"/>
        </pc:sldMkLst>
        <pc:spChg chg="mod">
          <ac:chgData name="Agnaldo dos Santos Figueiredo" userId="decce1ba5394910a" providerId="LiveId" clId="{754B617E-CDB4-45D4-BD04-2C71A9EA2801}" dt="2024-12-11T01:10:13.833" v="441" actId="20577"/>
          <ac:spMkLst>
            <pc:docMk/>
            <pc:sldMk cId="4104081360" sldId="272"/>
            <ac:spMk id="4" creationId="{40CEAA1F-A9D0-C40C-A52F-F5445804EF2D}"/>
          </ac:spMkLst>
        </pc:spChg>
        <pc:spChg chg="mod">
          <ac:chgData name="Agnaldo dos Santos Figueiredo" userId="decce1ba5394910a" providerId="LiveId" clId="{754B617E-CDB4-45D4-BD04-2C71A9EA2801}" dt="2024-12-11T01:09:40.789" v="377" actId="20577"/>
          <ac:spMkLst>
            <pc:docMk/>
            <pc:sldMk cId="4104081360" sldId="272"/>
            <ac:spMk id="5" creationId="{8435A6FF-C9B8-DB98-7CD5-BC745B22ACE7}"/>
          </ac:spMkLst>
        </pc:spChg>
      </pc:sldChg>
      <pc:sldChg chg="addSp delSp modSp add mod ord">
        <pc:chgData name="Agnaldo dos Santos Figueiredo" userId="decce1ba5394910a" providerId="LiveId" clId="{754B617E-CDB4-45D4-BD04-2C71A9EA2801}" dt="2024-12-11T01:36:03.225" v="611"/>
        <pc:sldMkLst>
          <pc:docMk/>
          <pc:sldMk cId="2996083324" sldId="273"/>
        </pc:sldMkLst>
        <pc:spChg chg="add del mod">
          <ac:chgData name="Agnaldo dos Santos Figueiredo" userId="decce1ba5394910a" providerId="LiveId" clId="{754B617E-CDB4-45D4-BD04-2C71A9EA2801}" dt="2024-12-11T01:26:58.734" v="506"/>
          <ac:spMkLst>
            <pc:docMk/>
            <pc:sldMk cId="2996083324" sldId="273"/>
            <ac:spMk id="3" creationId="{652C133A-58C8-95BF-0DD1-180458E08CC0}"/>
          </ac:spMkLst>
        </pc:spChg>
        <pc:spChg chg="add mod">
          <ac:chgData name="Agnaldo dos Santos Figueiredo" userId="decce1ba5394910a" providerId="LiveId" clId="{754B617E-CDB4-45D4-BD04-2C71A9EA2801}" dt="2024-12-11T01:33:46.928" v="610" actId="14100"/>
          <ac:spMkLst>
            <pc:docMk/>
            <pc:sldMk cId="2996083324" sldId="273"/>
            <ac:spMk id="5" creationId="{F59D6A8F-32C6-BE8D-9EE7-DAAC94B1CA0A}"/>
          </ac:spMkLst>
        </pc:spChg>
        <pc:spChg chg="mod">
          <ac:chgData name="Agnaldo dos Santos Figueiredo" userId="decce1ba5394910a" providerId="LiveId" clId="{754B617E-CDB4-45D4-BD04-2C71A9EA2801}" dt="2024-12-11T01:10:48.155" v="446" actId="20577"/>
          <ac:spMkLst>
            <pc:docMk/>
            <pc:sldMk cId="2996083324" sldId="273"/>
            <ac:spMk id="6" creationId="{D5B8D6B9-BF75-DA25-5554-004A90DAF4E5}"/>
          </ac:spMkLst>
        </pc:spChg>
        <pc:spChg chg="mod">
          <ac:chgData name="Agnaldo dos Santos Figueiredo" userId="decce1ba5394910a" providerId="LiveId" clId="{754B617E-CDB4-45D4-BD04-2C71A9EA2801}" dt="2024-12-11T01:29:44.275" v="557" actId="20577"/>
          <ac:spMkLst>
            <pc:docMk/>
            <pc:sldMk cId="2996083324" sldId="273"/>
            <ac:spMk id="8" creationId="{CC7FA1D5-2227-9252-C0A2-E185840C923E}"/>
          </ac:spMkLst>
        </pc:spChg>
        <pc:picChg chg="add mod">
          <ac:chgData name="Agnaldo dos Santos Figueiredo" userId="decce1ba5394910a" providerId="LiveId" clId="{754B617E-CDB4-45D4-BD04-2C71A9EA2801}" dt="2024-12-11T01:36:03.225" v="611"/>
          <ac:picMkLst>
            <pc:docMk/>
            <pc:sldMk cId="2996083324" sldId="273"/>
            <ac:picMk id="1026" creationId="{039A8B33-F887-607A-ADED-6591660DF6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0B1CE82-AAA7-1EAF-39CD-DDC6A323F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5654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l">
              <a:defRPr sz="19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7AB2A-0ACD-D6EF-638F-DD9AB50DC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735654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r">
              <a:defRPr sz="1900"/>
            </a:lvl1pPr>
          </a:lstStyle>
          <a:p>
            <a:fld id="{431DD30E-EAA4-41C9-A234-83AD2DD74C84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B42090-53CB-11FA-2E93-A77635E1F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l">
              <a:defRPr sz="19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3173DF-605D-DDAE-BC6C-93A6D014CC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r">
              <a:defRPr sz="1900"/>
            </a:lvl1pPr>
          </a:lstStyle>
          <a:p>
            <a:fld id="{AC202E29-DB3B-4438-98CE-6E5A1802E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9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l">
              <a:defRPr sz="1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6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r">
              <a:defRPr sz="1900"/>
            </a:lvl1pPr>
          </a:lstStyle>
          <a:p>
            <a:fld id="{CE87BFA1-E8C8-4C0C-A91B-AD592DED7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94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61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601202" cy="128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20304" cy="128016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250" y="2095078"/>
            <a:ext cx="6923365" cy="4456853"/>
          </a:xfrm>
        </p:spPr>
        <p:txBody>
          <a:bodyPr anchor="b">
            <a:normAutofit/>
          </a:bodyPr>
          <a:lstStyle>
            <a:lvl1pPr algn="l">
              <a:defRPr sz="50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5250" y="6723804"/>
            <a:ext cx="6923365" cy="3090756"/>
          </a:xfrm>
        </p:spPr>
        <p:txBody>
          <a:bodyPr>
            <a:normAutofit/>
          </a:bodyPr>
          <a:lstStyle>
            <a:lvl1pPr marL="0" indent="0" algn="l">
              <a:buNone/>
              <a:defRPr sz="2100" cap="all" baseline="0">
                <a:solidFill>
                  <a:schemeClr val="tx2"/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1105" y="10099045"/>
            <a:ext cx="2160270" cy="681567"/>
          </a:xfrm>
        </p:spPr>
        <p:txBody>
          <a:bodyPr/>
          <a:lstStyle/>
          <a:p>
            <a:fld id="{EFB98CCD-68F1-4879-B583-A9C1F390D3C8}" type="datetime1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5250" y="10099045"/>
            <a:ext cx="4035848" cy="681567"/>
          </a:xfrm>
        </p:spPr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1384" y="10099041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8035375"/>
            <a:ext cx="7805979" cy="1529463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861" y="1131995"/>
            <a:ext cx="7805979" cy="615958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36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25" y="9564837"/>
            <a:ext cx="7804801" cy="1273948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0909-63ED-4DD2-B7F8-577624E446CB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47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98" y="1137920"/>
            <a:ext cx="7800939" cy="6400800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1" y="8249921"/>
            <a:ext cx="7799761" cy="2560318"/>
          </a:xfrm>
        </p:spPr>
        <p:txBody>
          <a:bodyPr anchor="ctr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E665-3E94-44AB-B2C4-D186D1F9B444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8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92" y="1137921"/>
            <a:ext cx="7325917" cy="5130401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55008" y="6282373"/>
            <a:ext cx="6892435" cy="1024740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1" y="8045182"/>
            <a:ext cx="7800977" cy="2780393"/>
          </a:xfrm>
        </p:spPr>
        <p:txBody>
          <a:bodyPr anchor="ctr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D7E8-D98D-4387-BE0E-73B3C9AE2130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731408" y="1341122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08347" y="5161281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1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3983546"/>
            <a:ext cx="7800976" cy="4688759"/>
          </a:xfrm>
        </p:spPr>
        <p:txBody>
          <a:bodyPr anchor="b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25" y="8694289"/>
            <a:ext cx="7799798" cy="2129202"/>
          </a:xfrm>
        </p:spPr>
        <p:txBody>
          <a:bodyPr anchor="t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AB4-035A-4B28-B394-6512B7AB0E75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4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8864" y="1137920"/>
            <a:ext cx="7800974" cy="3556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8861" y="4992331"/>
            <a:ext cx="2517558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8862" y="6272491"/>
            <a:ext cx="2516254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5380" y="4998252"/>
            <a:ext cx="2507703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55379" y="6278412"/>
            <a:ext cx="2508406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3799" y="4992331"/>
            <a:ext cx="2516037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83799" y="6272491"/>
            <a:ext cx="2516037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B70B-E0B8-4FFF-B8E3-574B6E6A6167}" type="datetime1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67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8862" y="1137920"/>
            <a:ext cx="7800974" cy="3556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8863" y="8221913"/>
            <a:ext cx="2516252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8863" y="4978396"/>
            <a:ext cx="2516252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8863" y="9297605"/>
            <a:ext cx="2516252" cy="1526640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5130" y="8221913"/>
            <a:ext cx="2520315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35130" y="4978396"/>
            <a:ext cx="2519165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33980" y="9297600"/>
            <a:ext cx="2520315" cy="151263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3897" y="8221911"/>
            <a:ext cx="2512709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83799" y="4978396"/>
            <a:ext cx="2516038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83799" y="9297597"/>
            <a:ext cx="2516037" cy="1512644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A3E6-8A6B-46A7-9C60-C65ED283C6F9}" type="datetime1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pt-BR"/>
              <a:t>AGNALDO S. FIGUEIREDO - O Poder da IA no open finance.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42E3-A330-4544-9DFE-439C17FD3DE4}" type="datetime1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487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0891" y="1137921"/>
            <a:ext cx="1578946" cy="96723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860" y="1137921"/>
            <a:ext cx="6102015" cy="96723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112E-D89F-4057-8251-DF207E9F3348}" type="datetime1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98864" y="1154567"/>
            <a:ext cx="7800974" cy="27599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98864" y="4199043"/>
            <a:ext cx="7800974" cy="66111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872326" y="10982118"/>
            <a:ext cx="2160270" cy="681567"/>
          </a:xfrm>
        </p:spPr>
        <p:txBody>
          <a:bodyPr/>
          <a:lstStyle/>
          <a:p>
            <a:fld id="{60E61B01-2D7D-4996-901B-1E4D5F4DE626}" type="datetime1">
              <a:rPr lang="pt-BR" smtClean="0"/>
              <a:t>10/12/2024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8862" y="10982116"/>
            <a:ext cx="4913456" cy="681567"/>
          </a:xfrm>
        </p:spPr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2604" y="10982114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2649225"/>
            <a:ext cx="7800975" cy="5325109"/>
          </a:xfrm>
        </p:spPr>
        <p:txBody>
          <a:bodyPr anchor="b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61" y="8258809"/>
            <a:ext cx="7800975" cy="2566249"/>
          </a:xfrm>
        </p:spPr>
        <p:txBody>
          <a:bodyPr>
            <a:normAutofit/>
          </a:bodyPr>
          <a:lstStyle>
            <a:lvl1pPr marL="0" indent="0">
              <a:buNone/>
              <a:defRPr sz="189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A794-4848-41D0-87E4-6AF187D12B15}" type="datetime1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4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861" y="4199041"/>
            <a:ext cx="3841732" cy="66111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4199041"/>
            <a:ext cx="3839228" cy="66111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428-38B2-4658-A75A-E964EB5A1E2E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43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1155704"/>
            <a:ext cx="7800975" cy="27588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848" y="4199041"/>
            <a:ext cx="3607746" cy="153796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2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861" y="5737010"/>
            <a:ext cx="3841733" cy="50732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4592" y="4199039"/>
            <a:ext cx="3605243" cy="153796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2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737010"/>
            <a:ext cx="3839228" cy="50732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673C-43BF-4866-B8B0-461D6F82D2E2}" type="datetime1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5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5C8-9FFD-4B05-8E52-022FF8ADB1E5}" type="datetime1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4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9221-B518-4EDE-A7BF-EAD081EC80EF}" type="datetime1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31" y="1137922"/>
            <a:ext cx="3036629" cy="3061117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08" y="1106310"/>
            <a:ext cx="4639327" cy="970393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031" y="4199041"/>
            <a:ext cx="3036629" cy="661119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337-760A-48B4-BAD6-0E6EF2BA776A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4" y="1137920"/>
            <a:ext cx="3941660" cy="306112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74510" y="1137920"/>
            <a:ext cx="3625328" cy="9672324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36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2" y="4199041"/>
            <a:ext cx="3941662" cy="661119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BFB-2A1C-48D0-BFD4-B8A80A6097FC}" type="datetime1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AGNALDO S. FIGUEIREDO - O Poder da IA no open finance.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601202" cy="128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003" y="1"/>
            <a:ext cx="9493863" cy="128016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864" y="1154567"/>
            <a:ext cx="7800974" cy="2759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64" y="4199043"/>
            <a:ext cx="7800974" cy="661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72326" y="1098211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F12B-4FDF-4161-9E8F-D8C44E3D84C1}" type="datetime1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8862" y="10982116"/>
            <a:ext cx="4913456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AGNALDO S. FIGUEIREDO - O Poder da IA no open finance.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604" y="10982114"/>
            <a:ext cx="60723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D4B4-4FE0-4A50-A8F2-AF490E6DD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4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20000"/>
        </a:lnSpc>
        <a:spcBef>
          <a:spcPts val="1050"/>
        </a:spcBef>
        <a:buSzPct val="125000"/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github.com/Hagnaldo-cef/Ebook---IA-e-OPEN-FINANCE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E3C50CC-38AD-4402-30AA-E37E767C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9293678"/>
            <a:ext cx="7620000" cy="1352550"/>
          </a:xfrm>
          <a:prstGeom prst="rect">
            <a:avLst/>
          </a:prstGeom>
          <a:noFill/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AF4BC8A-3404-0FF5-FE72-8F4923FD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36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5935" y="8882743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4220306-8211-A80D-8783-FDA49A521C1A}"/>
              </a:ext>
            </a:extLst>
          </p:cNvPr>
          <p:cNvSpPr txBox="1"/>
          <p:nvPr/>
        </p:nvSpPr>
        <p:spPr>
          <a:xfrm>
            <a:off x="114302" y="440736"/>
            <a:ext cx="9846129" cy="25545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O PODER DA IA NO </a:t>
            </a:r>
            <a:r>
              <a:rPr lang="pt-BR" sz="8800" b="1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Open </a:t>
            </a:r>
            <a:r>
              <a:rPr lang="pt-BR" sz="8800" b="1" dirty="0" err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endParaRPr lang="pt-BR" sz="72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Blogger Sans" panose="02000506030000020004" pitchFamily="2" charset="0"/>
              <a:ea typeface="Blogger Sans" panose="02000506030000020004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F03DC1-E681-7F2E-9634-75AA1CCF28D4}"/>
              </a:ext>
            </a:extLst>
          </p:cNvPr>
          <p:cNvSpPr/>
          <p:nvPr/>
        </p:nvSpPr>
        <p:spPr>
          <a:xfrm>
            <a:off x="-7592787" y="555172"/>
            <a:ext cx="5584371" cy="7233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Capa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Introdução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Capitulo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Conteúdo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Layout e diagramação</a:t>
            </a:r>
          </a:p>
          <a:p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Fonte: Blogger </a:t>
            </a: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Sans</a:t>
            </a: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Multiplos</a:t>
            </a: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 de 8px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8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24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32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40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Título: Blogger </a:t>
            </a: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Sans</a:t>
            </a: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 BOLD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Subtitulo</a:t>
            </a: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: Blogger </a:t>
            </a: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Sans</a:t>
            </a: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 médio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Texto(Corpo): Blogger </a:t>
            </a: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Sans</a:t>
            </a: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Pagina Capitulo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lvl="1"/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lvl="2"/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  <a:p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02D76E-79A8-6B2D-EFDE-3C7EF76D3EB9}"/>
              </a:ext>
            </a:extLst>
          </p:cNvPr>
          <p:cNvSpPr txBox="1"/>
          <p:nvPr/>
        </p:nvSpPr>
        <p:spPr>
          <a:xfrm>
            <a:off x="-563337" y="2995281"/>
            <a:ext cx="1072787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O FUTURO DAS FINANÇAS INTELIGENTES</a:t>
            </a:r>
          </a:p>
        </p:txBody>
      </p:sp>
      <p:pic>
        <p:nvPicPr>
          <p:cNvPr id="8" name="Imagem 7" descr="Homem de moto&#10;&#10;Descrição gerada automaticamente">
            <a:extLst>
              <a:ext uri="{FF2B5EF4-FFF2-40B4-BE49-F238E27FC236}">
                <a16:creationId xmlns:a16="http://schemas.microsoft.com/office/drawing/2014/main" id="{EE994514-90E4-CFB6-2A12-1591DEB2C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85" y="3849630"/>
            <a:ext cx="5157959" cy="51579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CDA634-A11E-7447-138A-355601F207CC}"/>
              </a:ext>
            </a:extLst>
          </p:cNvPr>
          <p:cNvSpPr txBox="1"/>
          <p:nvPr/>
        </p:nvSpPr>
        <p:spPr>
          <a:xfrm>
            <a:off x="114302" y="506051"/>
            <a:ext cx="9846129" cy="25545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O PODER DA IA NO </a:t>
            </a:r>
            <a:r>
              <a:rPr lang="pt-BR" sz="88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Open </a:t>
            </a:r>
            <a:r>
              <a:rPr lang="pt-BR" sz="88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endParaRPr lang="pt-BR" sz="7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logger Sans" panose="02000506030000020004" pitchFamily="2" charset="0"/>
              <a:ea typeface="Blogger Sans" panose="02000506030000020004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2F089E-BC96-37CD-402C-3F031022449D}"/>
              </a:ext>
            </a:extLst>
          </p:cNvPr>
          <p:cNvSpPr txBox="1"/>
          <p:nvPr/>
        </p:nvSpPr>
        <p:spPr>
          <a:xfrm>
            <a:off x="2247900" y="11819983"/>
            <a:ext cx="510540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</a:t>
            </a:r>
          </a:p>
        </p:txBody>
      </p:sp>
    </p:spTree>
    <p:extLst>
      <p:ext uri="{BB962C8B-B14F-4D97-AF65-F5344CB8AC3E}">
        <p14:creationId xmlns:p14="http://schemas.microsoft.com/office/powerpoint/2010/main" val="17374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A Revolução Já Começou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814947"/>
            <a:ext cx="66457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Estamos entrando em um período onde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IA não são mais luxos tecnológicos, mas pilares essenciais para o mercado financeiro. 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Adotar essas inovações é como pegar a onda certa: quem surfa a tecnologia prospera; quem ignora pode ficar à deriva.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futuro está sendo escrito em códigos e algoritmos. Você está pronto para fazer parte dele?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E909725-940A-AADE-786F-C9B35099151B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8E4F8F1D-99A9-3BB9-A314-D4DA95B8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FE9272ED-D9CE-0238-9F38-89BA51C3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10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1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370802-9739-372B-8DA3-A9148166278B}"/>
              </a:ext>
            </a:extLst>
          </p:cNvPr>
          <p:cNvSpPr txBox="1"/>
          <p:nvPr/>
        </p:nvSpPr>
        <p:spPr>
          <a:xfrm>
            <a:off x="1273626" y="5738915"/>
            <a:ext cx="7053944" cy="83099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Aderência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88DF-1E10-9B47-E890-AD850BF6D347}"/>
              </a:ext>
            </a:extLst>
          </p:cNvPr>
          <p:cNvSpPr txBox="1"/>
          <p:nvPr/>
        </p:nvSpPr>
        <p:spPr>
          <a:xfrm>
            <a:off x="1510393" y="1768929"/>
            <a:ext cx="6645729" cy="450892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04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A3459367-E153-7CAA-7C8B-C6A6A92E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0257BE-BF2F-1C25-1408-0B4CC82D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2604" y="12106064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18FF1F84-1ACE-A16B-9470-1E086249C591}"/>
              </a:ext>
            </a:extLst>
          </p:cNvPr>
          <p:cNvSpPr/>
          <p:nvPr/>
        </p:nvSpPr>
        <p:spPr>
          <a:xfrm>
            <a:off x="2628900" y="5543549"/>
            <a:ext cx="4381499" cy="138215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2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Aderência do Open </a:t>
            </a:r>
            <a:r>
              <a:rPr lang="pt-BR" sz="4000" dirty="0" err="1">
                <a:solidFill>
                  <a:schemeClr val="bg2"/>
                </a:solidFill>
                <a:latin typeface="Impact" panose="020B0806030902050204" pitchFamily="34" charset="0"/>
              </a:rPr>
              <a:t>Finance</a:t>
            </a:r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 e da IA Generativa no Mercado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927E8E1-017C-2C30-A176-297A24FF6D73}"/>
              </a:ext>
            </a:extLst>
          </p:cNvPr>
          <p:cNvSpPr txBox="1"/>
          <p:nvPr/>
        </p:nvSpPr>
        <p:spPr>
          <a:xfrm>
            <a:off x="408215" y="4963093"/>
            <a:ext cx="919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que essa combinação está ganhando aderência?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1097E7-C0A8-63E9-C648-707DC084351A}"/>
              </a:ext>
            </a:extLst>
          </p:cNvPr>
          <p:cNvSpPr txBox="1"/>
          <p:nvPr/>
        </p:nvSpPr>
        <p:spPr>
          <a:xfrm>
            <a:off x="1446875" y="5610320"/>
            <a:ext cx="6645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Regulamentações Incentivadoras: Em diversas regiões, como a Europa (com a PSD2) e o Brasil (com o Open Banking), governos estão criando regulamentações que facilitam o compartilhamento de dados financeiros, promovendo um ambiente seguro para inovação.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Consumidores Mais Exigentes: Os clientes esperam experiências personalizadas, rápidas e acessíveis, algo que só a IA pode entregar.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Crescimento das Fintechs: Empresas emergentes estão explorando o potencial do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oferecer produtos competitivos, enquanto a IA ajuda a criar diferenciais estratégicos, como análise preditiva e serviços automatizados.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8CFCDD-61B2-8205-24DD-C5FFECA430A6}"/>
              </a:ext>
            </a:extLst>
          </p:cNvPr>
          <p:cNvSpPr txBox="1"/>
          <p:nvPr/>
        </p:nvSpPr>
        <p:spPr>
          <a:xfrm>
            <a:off x="1518556" y="3304804"/>
            <a:ext cx="6645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adoção do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da IA generativa está crescendo de forma acelerada, especialmente em mercados que valorizam inovação tecnológica e transparência financeira.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9473608-4B27-0BD9-F742-627C9161C5CB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2">
            <a:extLst>
              <a:ext uri="{FF2B5EF4-FFF2-40B4-BE49-F238E27FC236}">
                <a16:creationId xmlns:a16="http://schemas.microsoft.com/office/drawing/2014/main" id="{A6B2D913-45D5-5BEB-B5A1-26C25ED0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35CFB57C-1894-0D3D-C0E3-9E070A22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12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0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Dados de Mercado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814947"/>
            <a:ext cx="6645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Brasil: Segundo o Banco Central, mais de 6 milhões de consentimentos para compartilhamento de dados já foram registrados desde o início do Open Banking, destacando o interesse da população em soluções financeiras interconectadas.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Global: Estima-se que o mercado de Open Banking atinja US$ 48 bilhões até 2026, com a IA sendo um dos principais catalisadores desse crescimento.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B2FCFC4-63C5-C0E1-5B41-428929E8C1A0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FA0E3860-2F5D-FB0B-6C40-A6F7D48E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E5D61F30-A079-812B-1051-6586A908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13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Setores com Maior Aderência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814947"/>
            <a:ext cx="6645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Crédito: A IA está sendo usada para análise de crédito, reduzindo inadimplência e ampliando o acesso a empréstimos.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Investimentos: Robôs de investimento (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robo-advisors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alavancam 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personalizar carteiras de ativos.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Pagamentos: Soluções automatizadas estão conectando contas bancárias e carteiras digitais com rapidez e segurança.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1C5F343C-0351-54CD-E234-414B3065717A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2BB2B697-3D66-CCA6-4C54-0388B18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9E81665F-2F37-D4D5-9A60-25B727F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14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Analogias de Aderência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814947"/>
            <a:ext cx="66457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combinação de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IA é como adotar o uso de carros elétricos em massa: no início é novidade, mas logo se torna a regra devido à eficiência, sustentabilidade e economia.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as instituições financeiras, resistir à implementação dessas tecnologias é como continuar usando um telégrafo em uma era de smartphones.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aderência reflete uma mudança estrutural no mercado financeiro, onde dados e inteligência não apenas otimizam processos, mas criam novas oportunidades. A pergunta não é "se", mas "quando" essa revolução impactará sua realidade.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2F08949-6562-6C57-C50C-7183D4F8E4CC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28EFB180-CA5C-C0ED-9846-1CD51ECA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3EDABF7D-63B9-AA79-9496-55F80723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15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873E-02CD-B0F5-A565-063F17D3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0CEAA1F-A9D0-C40C-A52F-F5445804EF2D}"/>
              </a:ext>
            </a:extLst>
          </p:cNvPr>
          <p:cNvSpPr txBox="1"/>
          <p:nvPr/>
        </p:nvSpPr>
        <p:spPr>
          <a:xfrm>
            <a:off x="1273626" y="5738915"/>
            <a:ext cx="7053944" cy="1569660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CONCLUSÃO E AGRADECIMENTO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35A6FF-C9B8-DB98-7CD5-BC745B22ACE7}"/>
              </a:ext>
            </a:extLst>
          </p:cNvPr>
          <p:cNvSpPr txBox="1"/>
          <p:nvPr/>
        </p:nvSpPr>
        <p:spPr>
          <a:xfrm>
            <a:off x="1510393" y="1768929"/>
            <a:ext cx="6645729" cy="450892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05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61A7093-1C80-20F3-D3CB-4493048D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4CB4DA-EFA8-45EA-4814-3A1C28A3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2604" y="12106064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375BA815-4BC3-E86C-C7ED-DBB56F49C994}"/>
              </a:ext>
            </a:extLst>
          </p:cNvPr>
          <p:cNvSpPr/>
          <p:nvPr/>
        </p:nvSpPr>
        <p:spPr>
          <a:xfrm>
            <a:off x="2628900" y="5543549"/>
            <a:ext cx="4381499" cy="138215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08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5A4996-5130-3086-DC9C-22B212796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A16CD7-0B50-F217-9816-DF1003E20379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B8D6B9-BF75-DA25-5554-004A90DAF4E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Conclusão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7FA1D5-2227-9252-C0A2-E185840C923E}"/>
              </a:ext>
            </a:extLst>
          </p:cNvPr>
          <p:cNvSpPr txBox="1"/>
          <p:nvPr/>
        </p:nvSpPr>
        <p:spPr>
          <a:xfrm>
            <a:off x="1518557" y="2814947"/>
            <a:ext cx="66457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combinado com a IA generativa não é apenas uma tendência, mas o alicerce de uma nova era nas finanças. A capacidade de transformar dados em soluções personalizadas e eficientes está redesenhando o mercado, criando oportunidades sem precedentes para instituições e consumidores.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Agradecemos por dedicar seu tempo a explorar este tema tão transformador. Que este conteúdo inspire você a abraçar o futuro das finanças e a fazer parte dessa revolução tecnológica. 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próximo passo está em suas mãos!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e até breve!</a:t>
            </a:r>
          </a:p>
          <a:p>
            <a:pPr algn="ctr"/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16F1D389-E98B-9984-E65D-765B3D08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EC0288F-AB9C-98AA-011F-BEE14C049C29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B5E6BF6D-18B7-220A-509D-0FA825C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6719CA1D-6A47-9D10-41DE-9FD000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17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4"/>
            <a:extLst>
              <a:ext uri="{FF2B5EF4-FFF2-40B4-BE49-F238E27FC236}">
                <a16:creationId xmlns:a16="http://schemas.microsoft.com/office/drawing/2014/main" id="{F59D6A8F-32C6-BE8D-9EE7-DAAC94B1CA0A}"/>
              </a:ext>
            </a:extLst>
          </p:cNvPr>
          <p:cNvSpPr/>
          <p:nvPr/>
        </p:nvSpPr>
        <p:spPr>
          <a:xfrm>
            <a:off x="3086100" y="8816591"/>
            <a:ext cx="5082726" cy="13232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ACESSE E COMPARTILHE:</a:t>
            </a:r>
          </a:p>
          <a:p>
            <a:pPr algn="ctr"/>
            <a:r>
              <a:rPr lang="pt-BR" sz="2400" b="1" dirty="0"/>
              <a:t>https://github.com/Hagnaldo-cef/Ebook---IA-e-OPEN-FINANCE.git</a:t>
            </a:r>
          </a:p>
        </p:txBody>
      </p:sp>
      <p:pic>
        <p:nvPicPr>
          <p:cNvPr id="1026" name="Picture 2" descr="Github png images | PNGWing">
            <a:hlinkClick r:id="rId4"/>
            <a:extLst>
              <a:ext uri="{FF2B5EF4-FFF2-40B4-BE49-F238E27FC236}">
                <a16:creationId xmlns:a16="http://schemas.microsoft.com/office/drawing/2014/main" id="{039A8B33-F887-607A-ADED-6591660D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6" y="8949731"/>
            <a:ext cx="1223964" cy="10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Introdução: Uma Nova Era nas Finanças</a:t>
            </a:r>
          </a:p>
          <a:p>
            <a:endParaRPr lang="pt-BR" sz="4000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82AE46-7A63-F05F-E32C-8D16E3868F48}"/>
              </a:ext>
            </a:extLst>
          </p:cNvPr>
          <p:cNvSpPr txBox="1"/>
          <p:nvPr/>
        </p:nvSpPr>
        <p:spPr>
          <a:xfrm>
            <a:off x="-22696" y="3547532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a Inteligência Artificial Está Redefinindo o Futuro das Finanças Conectadas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6" y="4844671"/>
            <a:ext cx="6645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um maestro regendo uma orquestra onde cada instrumento toca de forma independente, mas ainda assim cria uma harmonia perfeita. Essa é a promessa do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quando impulsionado pela Inteligência Artificial (IA). 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a troca aberta e segura de dados financeiros, e a capacidade da IA de analisá-los, surge uma revolução tão impactante quanto a invenção da internet para o setor financeiro.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FC4307-98BE-B407-D2A4-F7C851A6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F73DC8F-9A7F-AC62-15EB-4C74F13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2604" y="12106064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2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07C9AB39-2429-F246-0C1A-1FC2E3185242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370802-9739-372B-8DA3-A9148166278B}"/>
              </a:ext>
            </a:extLst>
          </p:cNvPr>
          <p:cNvSpPr txBox="1"/>
          <p:nvPr/>
        </p:nvSpPr>
        <p:spPr>
          <a:xfrm>
            <a:off x="1342276" y="5738915"/>
            <a:ext cx="7053944" cy="1569660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A Base do Open </a:t>
            </a:r>
            <a:r>
              <a:rPr lang="pt-BR" sz="4800" b="1" dirty="0" err="1">
                <a:solidFill>
                  <a:schemeClr val="bg2"/>
                </a:solidFill>
                <a:latin typeface="Blogger Sans Medium" panose="02000506030000020004" pitchFamily="2" charset="0"/>
              </a:rPr>
              <a:t>Finance</a:t>
            </a:r>
            <a:endParaRPr lang="pt-BR" sz="4800" b="1" dirty="0">
              <a:solidFill>
                <a:schemeClr val="bg2"/>
              </a:solidFill>
              <a:latin typeface="Blogger Sans Medium" panose="02000506030000020004" pitchFamily="2" charset="0"/>
            </a:endParaRPr>
          </a:p>
          <a:p>
            <a:pPr algn="ctr"/>
            <a:endParaRPr lang="pt-BR" sz="4800" b="1" dirty="0">
              <a:solidFill>
                <a:schemeClr val="bg2"/>
              </a:solidFill>
              <a:latin typeface="Blogger Sans Medium" panose="0200050603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88DF-1E10-9B47-E890-AD850BF6D347}"/>
              </a:ext>
            </a:extLst>
          </p:cNvPr>
          <p:cNvSpPr txBox="1"/>
          <p:nvPr/>
        </p:nvSpPr>
        <p:spPr>
          <a:xfrm>
            <a:off x="1491343" y="1768929"/>
            <a:ext cx="6645729" cy="450892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01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A3459367-E153-7CAA-7C8B-C6A6A92E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8" name="Espaço Reservado para Rodapé 7" hidden="1">
            <a:extLst>
              <a:ext uri="{FF2B5EF4-FFF2-40B4-BE49-F238E27FC236}">
                <a16:creationId xmlns:a16="http://schemas.microsoft.com/office/drawing/2014/main" id="{A99F4334-C7BA-7717-8522-3255159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067966"/>
            <a:ext cx="4913456" cy="681567"/>
          </a:xfrm>
        </p:spPr>
        <p:txBody>
          <a:bodyPr/>
          <a:lstStyle/>
          <a:p>
            <a:r>
              <a:rPr lang="pt-BR"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finance. </a:t>
            </a:r>
            <a:endParaRPr lang="pt-BR" dirty="0">
              <a:latin typeface="Blogger Sans" panose="02000506030000020004" pitchFamily="2" charset="0"/>
              <a:ea typeface="Blogger Sans" panose="02000506030000020004" pitchFamily="2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388DA5-8898-C461-47D8-B077F652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2604" y="12125114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03DA9764-041F-DADC-81AC-433128EC7AA5}"/>
              </a:ext>
            </a:extLst>
          </p:cNvPr>
          <p:cNvSpPr/>
          <p:nvPr/>
        </p:nvSpPr>
        <p:spPr>
          <a:xfrm>
            <a:off x="2628900" y="5543549"/>
            <a:ext cx="4381499" cy="138215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A BASE DO OPEN FINANCE</a:t>
            </a:r>
          </a:p>
          <a:p>
            <a:endParaRPr lang="pt-BR" sz="4000" dirty="0">
              <a:solidFill>
                <a:schemeClr val="bg2"/>
              </a:solidFill>
              <a:latin typeface="Impact" panose="020B0806030902050204" pitchFamily="34" charset="0"/>
            </a:endParaRPr>
          </a:p>
          <a:p>
            <a:endParaRPr lang="pt-BR" sz="4000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722763"/>
            <a:ext cx="6645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como a construção de uma cidade interligada, onde os bancos, fintechs e consumidores compartilham informações de forma colaborativa e transparente.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viabilizar essa troca, APIs (Interfaces de Programação de Aplicações) desempenham o papel de "pontes digitais". Abaixo, um exemplo básico de como uma API pode ser usada para acessar dados financeiros: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1450ED-4786-49FE-E8CC-79F808278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"/>
          <a:stretch/>
        </p:blipFill>
        <p:spPr>
          <a:xfrm>
            <a:off x="989023" y="6400800"/>
            <a:ext cx="7704796" cy="4355873"/>
          </a:xfrm>
          <a:prstGeom prst="rect">
            <a:avLst/>
          </a:prstGeom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07C9AB39-2429-F246-0C1A-1FC2E3185242}"/>
              </a:ext>
            </a:extLst>
          </p:cNvPr>
          <p:cNvSpPr/>
          <p:nvPr/>
        </p:nvSpPr>
        <p:spPr>
          <a:xfrm rot="5400000">
            <a:off x="-5429250" y="4969329"/>
            <a:ext cx="978408" cy="484632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FC4307-98BE-B407-D2A4-F7C851A6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10A7E-7D54-3BAC-3570-C626B00E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4</a:t>
            </a:fld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F49206B0-E9F9-E46A-EE06-DDC29986E0AE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370802-9739-372B-8DA3-A9148166278B}"/>
              </a:ext>
            </a:extLst>
          </p:cNvPr>
          <p:cNvSpPr txBox="1"/>
          <p:nvPr/>
        </p:nvSpPr>
        <p:spPr>
          <a:xfrm>
            <a:off x="1273626" y="5738915"/>
            <a:ext cx="7053944" cy="83099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IA Generativa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88DF-1E10-9B47-E890-AD850BF6D347}"/>
              </a:ext>
            </a:extLst>
          </p:cNvPr>
          <p:cNvSpPr txBox="1"/>
          <p:nvPr/>
        </p:nvSpPr>
        <p:spPr>
          <a:xfrm>
            <a:off x="1491343" y="1768929"/>
            <a:ext cx="6645729" cy="450892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02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A3459367-E153-7CAA-7C8B-C6A6A92E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46BB65-A1B6-E566-72FD-25F7E874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3953" y="12081933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tx1"/>
                </a:solidFill>
              </a:rPr>
              <a:t>5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7F391057-86E8-1406-BB5A-82FE627C54F7}"/>
              </a:ext>
            </a:extLst>
          </p:cNvPr>
          <p:cNvSpPr/>
          <p:nvPr/>
        </p:nvSpPr>
        <p:spPr>
          <a:xfrm>
            <a:off x="2628900" y="5543549"/>
            <a:ext cx="4381499" cy="138215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O Cérebro da Revolução</a:t>
            </a:r>
          </a:p>
          <a:p>
            <a:endParaRPr lang="pt-BR" sz="4000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751362"/>
            <a:ext cx="6645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Open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o corpo, a IA é o cérebro que transforma dados brutos em insights poderosos. 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IA generativa, por exemplo, pode prever tendências econômicas ou criar estratégias personalizadas para clientes, algo que antes parecia coisa de ficção científica.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0B3E322-5D30-5CAA-A3C7-B320F6680160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276247C0-A346-FF3C-411A-1C44445B7CA5}"/>
              </a:ext>
            </a:extLst>
          </p:cNvPr>
          <p:cNvSpPr txBox="1">
            <a:spLocks/>
          </p:cNvSpPr>
          <p:nvPr/>
        </p:nvSpPr>
        <p:spPr>
          <a:xfrm>
            <a:off x="898862" y="12125116"/>
            <a:ext cx="4913456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finance. </a:t>
            </a:r>
            <a:endParaRPr lang="pt-BR" b="1" dirty="0">
              <a:solidFill>
                <a:schemeClr val="bg1"/>
              </a:solidFill>
              <a:latin typeface="Blogger Sans" panose="02000506030000020004" pitchFamily="2" charset="0"/>
              <a:ea typeface="Blogger Sans" panose="02000506030000020004" pitchFamily="2" charset="0"/>
            </a:endParaRP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7650F402-E4BB-88B7-77F9-C84FCAB8A2B9}"/>
              </a:ext>
            </a:extLst>
          </p:cNvPr>
          <p:cNvSpPr txBox="1">
            <a:spLocks/>
          </p:cNvSpPr>
          <p:nvPr/>
        </p:nvSpPr>
        <p:spPr>
          <a:xfrm>
            <a:off x="8095102" y="12094029"/>
            <a:ext cx="60723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pPr/>
              <a:t>6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Analogias do Mundo Real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2814947"/>
            <a:ext cx="66457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  <a:cs typeface="Calibri" panose="020F0502020204030204" pitchFamily="34" charset="0"/>
              </a:rPr>
              <a:t>Imagine ter um "consultor financeiro digital" que nunca dorme e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analisa</a:t>
            </a:r>
            <a:r>
              <a:rPr lang="pt-BR" sz="2400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  <a:cs typeface="Calibri" panose="020F0502020204030204" pitchFamily="34" charset="0"/>
              </a:rPr>
              <a:t> bilhões de dados em segundos.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  <a:cs typeface="Calibri" panose="020F0502020204030204" pitchFamily="34" charset="0"/>
              </a:rPr>
              <a:t>Pense em uma IA como um "engenheiro de ponte", conectando lacunas entre bancos e consumidores com velocidade e precisão.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  <a:cs typeface="Calibri" panose="020F0502020204030204" pitchFamily="34" charset="0"/>
              </a:rPr>
              <a:t>Exemplo de Código: Previsão de Gastos com IA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Blogger Sans" panose="02000506030000020004" pitchFamily="2" charset="0"/>
              <a:ea typeface="Blogger Sans" panose="02000506030000020004" pitchFamily="2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818004-1860-6CE1-EFB6-FA75771AD5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3" t="924" r="6123" b="1"/>
          <a:stretch/>
        </p:blipFill>
        <p:spPr>
          <a:xfrm>
            <a:off x="898863" y="6167682"/>
            <a:ext cx="7800974" cy="4540951"/>
          </a:xfrm>
          <a:prstGeom prst="rect">
            <a:avLst/>
          </a:prstGeom>
        </p:spPr>
      </p:pic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B9EE493F-4474-30ED-8A7E-5D6551C60009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2">
            <a:extLst>
              <a:ext uri="{FF2B5EF4-FFF2-40B4-BE49-F238E27FC236}">
                <a16:creationId xmlns:a16="http://schemas.microsoft.com/office/drawing/2014/main" id="{81BD67C2-1E8B-BC8C-E45F-91EA1DFD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2" name="Espaço Reservado para Número de Slide 6">
            <a:extLst>
              <a:ext uri="{FF2B5EF4-FFF2-40B4-BE49-F238E27FC236}">
                <a16:creationId xmlns:a16="http://schemas.microsoft.com/office/drawing/2014/main" id="{1AC4E7BB-2B18-A364-12C8-00FB77C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7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1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370802-9739-372B-8DA3-A9148166278B}"/>
              </a:ext>
            </a:extLst>
          </p:cNvPr>
          <p:cNvSpPr txBox="1"/>
          <p:nvPr/>
        </p:nvSpPr>
        <p:spPr>
          <a:xfrm>
            <a:off x="1273626" y="5738915"/>
            <a:ext cx="7053944" cy="1569660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Benefícios do Open </a:t>
            </a:r>
            <a:r>
              <a:rPr lang="pt-BR" sz="4800" b="1" dirty="0" err="1">
                <a:solidFill>
                  <a:schemeClr val="bg2"/>
                </a:solidFill>
                <a:latin typeface="Blogger Sans Medium" panose="02000506030000020004" pitchFamily="2" charset="0"/>
              </a:rPr>
              <a:t>Finance</a:t>
            </a:r>
            <a:r>
              <a:rPr lang="pt-BR" sz="4800" b="1" dirty="0">
                <a:solidFill>
                  <a:schemeClr val="bg2"/>
                </a:solidFill>
                <a:latin typeface="Blogger Sans Medium" panose="02000506030000020004" pitchFamily="2" charset="0"/>
              </a:rPr>
              <a:t> com 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A88DF-1E10-9B47-E890-AD850BF6D347}"/>
              </a:ext>
            </a:extLst>
          </p:cNvPr>
          <p:cNvSpPr txBox="1"/>
          <p:nvPr/>
        </p:nvSpPr>
        <p:spPr>
          <a:xfrm>
            <a:off x="1491343" y="1768929"/>
            <a:ext cx="6645729" cy="450892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logger Sans" panose="02000506030000020004" pitchFamily="2" charset="0"/>
                <a:ea typeface="Blogger Sans" panose="02000506030000020004" pitchFamily="2" charset="0"/>
              </a:rPr>
              <a:t>03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A3459367-E153-7CAA-7C8B-C6A6A92E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8" name="Espaço Reservado para Rodapé 7" hidden="1">
            <a:extLst>
              <a:ext uri="{FF2B5EF4-FFF2-40B4-BE49-F238E27FC236}">
                <a16:creationId xmlns:a16="http://schemas.microsoft.com/office/drawing/2014/main" id="{A99F4334-C7BA-7717-8522-3255159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067966"/>
            <a:ext cx="4913456" cy="681567"/>
          </a:xfrm>
        </p:spPr>
        <p:txBody>
          <a:bodyPr/>
          <a:lstStyle/>
          <a:p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dirty="0" err="1"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dirty="0"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0B8CF7F-D155-992F-0692-6635D41E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67965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smtClean="0"/>
              <a:t>8</a:t>
            </a:fld>
            <a:endParaRPr lang="pt-BR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A6A90CDA-436A-3FEA-F763-E2113136B526}"/>
              </a:ext>
            </a:extLst>
          </p:cNvPr>
          <p:cNvSpPr/>
          <p:nvPr/>
        </p:nvSpPr>
        <p:spPr>
          <a:xfrm>
            <a:off x="2628900" y="5543549"/>
            <a:ext cx="4381499" cy="138215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3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60D67-AFD3-C855-1654-4409DDA95562}"/>
              </a:ext>
            </a:extLst>
          </p:cNvPr>
          <p:cNvSpPr txBox="1"/>
          <p:nvPr/>
        </p:nvSpPr>
        <p:spPr>
          <a:xfrm>
            <a:off x="-7200900" y="42454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C6087-0AD5-4F37-619B-932204986985}"/>
              </a:ext>
            </a:extLst>
          </p:cNvPr>
          <p:cNvSpPr txBox="1"/>
          <p:nvPr/>
        </p:nvSpPr>
        <p:spPr>
          <a:xfrm>
            <a:off x="1518557" y="783771"/>
            <a:ext cx="6645729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Benefícios do Open </a:t>
            </a:r>
            <a:r>
              <a:rPr lang="pt-BR" sz="4000" dirty="0" err="1">
                <a:solidFill>
                  <a:schemeClr val="bg2"/>
                </a:solidFill>
                <a:latin typeface="Impact" panose="020B0806030902050204" pitchFamily="34" charset="0"/>
              </a:rPr>
              <a:t>Finance</a:t>
            </a:r>
            <a:r>
              <a:rPr lang="pt-BR" sz="4000" dirty="0">
                <a:solidFill>
                  <a:schemeClr val="bg2"/>
                </a:solidFill>
                <a:latin typeface="Impact" panose="020B0806030902050204" pitchFamily="34" charset="0"/>
              </a:rPr>
              <a:t> com 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22A13-9E22-DDC9-5F70-17B7CE5382B1}"/>
              </a:ext>
            </a:extLst>
          </p:cNvPr>
          <p:cNvSpPr txBox="1"/>
          <p:nvPr/>
        </p:nvSpPr>
        <p:spPr>
          <a:xfrm>
            <a:off x="1518557" y="3566687"/>
            <a:ext cx="6645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Personalização Extrema: Produtos financeiros sob medida para cada cliente.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Automação Inteligente: Redução de burocracias e respostas rápidas.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Segurança Aprimorada: Sistemas de IA detectando fraudes em tempo real.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Cenário Exagerado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 Inspirador: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dia, seu assistente virtual poderá negociar investimentos em seu nome enquanto você dorme, usando dados abertos e algoritmos avançados.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C7B1A32-413F-15AE-7E85-D93E5434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68000" scaling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6" y="10658475"/>
            <a:ext cx="2143125" cy="2143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080B6B6-EDF5-D99C-A025-DB1E9417E3BF}"/>
              </a:ext>
            </a:extLst>
          </p:cNvPr>
          <p:cNvSpPr/>
          <p:nvPr/>
        </p:nvSpPr>
        <p:spPr>
          <a:xfrm rot="5400000">
            <a:off x="867373" y="389817"/>
            <a:ext cx="978408" cy="160674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000">
                <a:srgbClr val="FFFFFF"/>
              </a:gs>
              <a:gs pos="35000">
                <a:srgbClr val="52B7E8"/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2">
            <a:extLst>
              <a:ext uri="{FF2B5EF4-FFF2-40B4-BE49-F238E27FC236}">
                <a16:creationId xmlns:a16="http://schemas.microsoft.com/office/drawing/2014/main" id="{A17617A6-720C-045E-83F9-23CED84D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862" y="12125116"/>
            <a:ext cx="4913456" cy="68156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AGNALDO S. FIGUEIREDO - O Poder da IA no open </a:t>
            </a:r>
            <a:r>
              <a:rPr lang="pt-BR" b="1" dirty="0" err="1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finance</a:t>
            </a:r>
            <a:r>
              <a:rPr lang="pt-BR" b="1" dirty="0">
                <a:solidFill>
                  <a:schemeClr val="bg1"/>
                </a:solidFill>
                <a:latin typeface="Blogger Sans" panose="02000506030000020004" pitchFamily="2" charset="0"/>
                <a:ea typeface="Blogger Sans" panose="02000506030000020004" pitchFamily="2" charset="0"/>
              </a:rPr>
              <a:t>. 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563CA500-59AD-F65E-FE1A-ED90389B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5102" y="12094029"/>
            <a:ext cx="607233" cy="681567"/>
          </a:xfrm>
        </p:spPr>
        <p:txBody>
          <a:bodyPr/>
          <a:lstStyle/>
          <a:p>
            <a:fld id="{54B1D4B4-4FE0-4A50-A8F2-AF490E6DD8A4}" type="slidenum">
              <a:rPr lang="pt-BR" b="1" smtClean="0">
                <a:solidFill>
                  <a:schemeClr val="bg1"/>
                </a:solidFill>
              </a:rPr>
              <a:t>9</a:t>
            </a:fld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9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312</TotalTime>
  <Words>1152</Words>
  <Application>Microsoft Office PowerPoint</Application>
  <PresentationFormat>Papel A3 (297 x 420 mm)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Aptos</vt:lpstr>
      <vt:lpstr>Arial</vt:lpstr>
      <vt:lpstr>Blogger Sans</vt:lpstr>
      <vt:lpstr>Blogger Sans Medium</vt:lpstr>
      <vt:lpstr>Calibri</vt:lpstr>
      <vt:lpstr>Impact</vt:lpstr>
      <vt:lpstr>Tw Cen MT</vt:lpstr>
      <vt:lpstr>Wingdings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Agnaldo dos Santos Figueiredo</dc:creator>
  <cp:lastModifiedBy>Agnaldo dos Santos Figueiredo</cp:lastModifiedBy>
  <cp:revision>1</cp:revision>
  <dcterms:created xsi:type="dcterms:W3CDTF">2024-12-10T12:42:59Z</dcterms:created>
  <dcterms:modified xsi:type="dcterms:W3CDTF">2024-12-11T01:39:26Z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2024-12-10T12:54:50Z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d7689bb4-3542-41a9-854d-89f1b5399937</vt:lpwstr>
  </property>
  <property fmtid="{D5CDD505-2E9C-101B-9397-08002B2CF9AE}" pid="8" name="MSIP_Label_9333b259-87ee-4762-9a8c-7b0d155dd87f_ContentBits">
    <vt:lpwstr>1</vt:lpwstr>
  </property>
</Properties>
</file>