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BE83D-18D6-1E19-80E2-A17822B08D6B}" v="544" dt="2022-08-16T14:57:21.235"/>
    <p1510:client id="{20973000-58A3-4085-BBBE-FF44B2777514}" v="23" dt="2022-08-15T16:20:33.818"/>
    <p1510:client id="{7A115671-DBBF-4640-AE99-7D6C4872BBAE}" v="18" dt="2022-08-15T16:47:06.442"/>
    <p1510:client id="{F6E9D52F-8CC4-4194-8101-E3DE055EF2D0}" v="604" dt="2022-08-15T16:45:39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9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2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6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6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3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1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3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96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8AE0021B-4A19-7A64-B888-0F4AE676F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9" r="4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47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010" y="2242539"/>
            <a:ext cx="7459980" cy="1425924"/>
          </a:xfrm>
        </p:spPr>
        <p:txBody>
          <a:bodyPr>
            <a:normAutofit/>
          </a:bodyPr>
          <a:lstStyle/>
          <a:p>
            <a:r>
              <a:rPr lang="en-US" sz="5400" b="1">
                <a:latin typeface="Ink Free"/>
                <a:cs typeface="Calibri Light"/>
              </a:rPr>
              <a:t>Soul Stepper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6010" y="3884037"/>
            <a:ext cx="7459980" cy="4688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Ink Free"/>
                <a:cs typeface="Calibri"/>
              </a:rPr>
              <a:t>Redux by Ebrima, Patrick, and Cory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8E40C-6717-2E51-EB1F-B21F3AED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41C7-5E56-A65E-678D-70D895AC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>
                <a:cs typeface="Calibri"/>
              </a:rPr>
              <a:t>Soul Stepper is a GUI base game that takes on the role of Levon Soul Stepper, a now disgraced dancer.  Levon is on a quest to restore his former honor and defeat his nemesis. 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171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45C80-6CE6-A76A-7186-B6D83C3F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>
                <a:cs typeface="Calibri Light"/>
              </a:rPr>
              <a:t>Lessons Learned</a:t>
            </a:r>
            <a:endParaRPr lang="en-US" sz="6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086C-A876-95AC-21A2-8675C5BDD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Converting console input/output </a:t>
            </a:r>
            <a:r>
              <a:rPr lang="en-US" sz="2400">
                <a:cs typeface="Calibri"/>
              </a:rPr>
              <a:t>to the GUI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Responsivity of components</a:t>
            </a:r>
          </a:p>
          <a:p>
            <a:r>
              <a:rPr lang="en-US" sz="2400" dirty="0">
                <a:cs typeface="Calibri"/>
              </a:rPr>
              <a:t>Integrate Items and location JSON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cs typeface="Calibri"/>
              </a:rPr>
              <a:t>Starting a new game</a:t>
            </a:r>
          </a:p>
          <a:p>
            <a:r>
              <a:rPr lang="en-US" sz="2400" dirty="0">
                <a:cs typeface="Calibri"/>
              </a:rPr>
              <a:t>OOP structure to perform assertions for unit tests</a:t>
            </a:r>
          </a:p>
        </p:txBody>
      </p:sp>
    </p:spTree>
    <p:extLst>
      <p:ext uri="{BB962C8B-B14F-4D97-AF65-F5344CB8AC3E}">
        <p14:creationId xmlns:p14="http://schemas.microsoft.com/office/powerpoint/2010/main" val="35922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DB6FD-C8B6-F59F-9B40-C2A60EB0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203" y="1443390"/>
            <a:ext cx="3268216" cy="3405880"/>
          </a:xfrm>
        </p:spPr>
        <p:txBody>
          <a:bodyPr>
            <a:normAutofit/>
          </a:bodyPr>
          <a:lstStyle/>
          <a:p>
            <a:r>
              <a:rPr lang="en-US" sz="6000">
                <a:cs typeface="Calibri Light"/>
              </a:rPr>
              <a:t>Feature Review</a:t>
            </a: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8511-1467-2E53-381A-26E87D46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266614"/>
            <a:ext cx="5769224" cy="3759434"/>
          </a:xfrm>
        </p:spPr>
        <p:txBody>
          <a:bodyPr anchor="ctr">
            <a:normAutofit/>
          </a:bodyPr>
          <a:lstStyle/>
          <a:p>
            <a:r>
              <a:rPr lang="en-US" sz="2400">
                <a:cs typeface="Calibri"/>
              </a:rPr>
              <a:t>Added a Graphical User Interface that allows the user to view game information as it is running.  </a:t>
            </a:r>
          </a:p>
          <a:p>
            <a:r>
              <a:rPr lang="en-US" sz="2400">
                <a:cs typeface="Calibri"/>
              </a:rPr>
              <a:t>Implemented a persistent map that shows users which directions that can move at a time.  </a:t>
            </a:r>
          </a:p>
          <a:p>
            <a:r>
              <a:rPr lang="en-US" sz="2400">
                <a:cs typeface="Calibri"/>
              </a:rPr>
              <a:t>Music was added to the game that allows the user to play and pause music, with an adjustable volume slider.</a:t>
            </a:r>
          </a:p>
        </p:txBody>
      </p:sp>
    </p:spTree>
    <p:extLst>
      <p:ext uri="{BB962C8B-B14F-4D97-AF65-F5344CB8AC3E}">
        <p14:creationId xmlns:p14="http://schemas.microsoft.com/office/powerpoint/2010/main" val="132868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98EF5-EE28-C2F6-80E6-8B0BC354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>
                <a:cs typeface="Calibri Light"/>
              </a:rPr>
              <a:t>Demo</a:t>
            </a:r>
            <a:endParaRPr lang="en-US" sz="66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20F2-4B6A-CF10-F45E-83123785D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3581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DB6FD-C8B6-F59F-9B40-C2A60EB0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134" y="1381367"/>
            <a:ext cx="3959332" cy="3405880"/>
          </a:xfrm>
        </p:spPr>
        <p:txBody>
          <a:bodyPr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Future Improvements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8511-1467-2E53-381A-26E87D46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266614"/>
            <a:ext cx="5769224" cy="3759434"/>
          </a:xfrm>
        </p:spPr>
        <p:txBody>
          <a:bodyPr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Refactor code to use JSON</a:t>
            </a:r>
          </a:p>
          <a:p>
            <a:r>
              <a:rPr lang="en-US" sz="2400">
                <a:ea typeface="+mn-lt"/>
                <a:cs typeface="+mn-lt"/>
              </a:rPr>
              <a:t>Making GUI components responsive</a:t>
            </a:r>
          </a:p>
          <a:p>
            <a:r>
              <a:rPr lang="en-US" sz="2400">
                <a:ea typeface="+mn-lt"/>
                <a:cs typeface="+mn-lt"/>
              </a:rPr>
              <a:t>Add music selector to change tracks</a:t>
            </a:r>
          </a:p>
          <a:p>
            <a:r>
              <a:rPr lang="en-US" sz="2400">
                <a:ea typeface="+mn-lt"/>
                <a:cs typeface="+mn-lt"/>
              </a:rPr>
              <a:t>Add more features (e.g random battles)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B63784BC-B052-A2B9-FF7C-FB682A698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79" t="5965" r="13977" b="8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BF71E6-C54A-4E15-90AD-354C394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65697" y="1303083"/>
            <a:ext cx="9226303" cy="4251821"/>
          </a:xfrm>
          <a:custGeom>
            <a:avLst/>
            <a:gdLst>
              <a:gd name="connsiteX0" fmla="*/ 0 w 9226303"/>
              <a:gd name="connsiteY0" fmla="*/ 0 h 4251821"/>
              <a:gd name="connsiteX1" fmla="*/ 9226303 w 9226303"/>
              <a:gd name="connsiteY1" fmla="*/ 0 h 4251821"/>
              <a:gd name="connsiteX2" fmla="*/ 7263661 w 9226303"/>
              <a:gd name="connsiteY2" fmla="*/ 4251821 h 4251821"/>
              <a:gd name="connsiteX3" fmla="*/ 0 w 9226303"/>
              <a:gd name="connsiteY3" fmla="*/ 4251821 h 42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6303" h="4251821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261C4-BBBC-38B8-C92F-6E302325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589" y="1828800"/>
            <a:ext cx="6378259" cy="20279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Closing Questions</a:t>
            </a:r>
          </a:p>
        </p:txBody>
      </p:sp>
    </p:spTree>
    <p:extLst>
      <p:ext uri="{BB962C8B-B14F-4D97-AF65-F5344CB8AC3E}">
        <p14:creationId xmlns:p14="http://schemas.microsoft.com/office/powerpoint/2010/main" val="321075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166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Ink Free</vt:lpstr>
      <vt:lpstr>Office Theme</vt:lpstr>
      <vt:lpstr>Soul Stepper</vt:lpstr>
      <vt:lpstr>Overview</vt:lpstr>
      <vt:lpstr>Lessons Learned</vt:lpstr>
      <vt:lpstr>Feature Review</vt:lpstr>
      <vt:lpstr>Demo</vt:lpstr>
      <vt:lpstr>Future Improvements</vt:lpstr>
      <vt:lpstr>Closing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59</cp:revision>
  <dcterms:created xsi:type="dcterms:W3CDTF">2022-08-15T16:19:18Z</dcterms:created>
  <dcterms:modified xsi:type="dcterms:W3CDTF">2022-08-16T15:01:27Z</dcterms:modified>
</cp:coreProperties>
</file>