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5a57c6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5a57c6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5a57c65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5a57c65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先问自己关心分布之间怎样的不同，有没有什么特殊约束或要求，再据此作相应的选择。至于题主的例子……我不太清楚“分布里的横坐标有着很实际的意义，比如分贝或者转速”这句话对“衡量两个分布之间的相似度（或者距离）”有着什么样的具体约束。题主可以先厘清一下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5a57c6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5a57c6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5a57c6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5a57c6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Wasserstein distance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Wasserstein distance本身是刻画两个distribution之间的距离的，这个distribution必须是具有几何内蕴的.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Wasserstein distance的一个良好性质是，只要选取的cost function是metric，那么Wasserstein distance就是一个true metric。这点比KL divergence以及其变体来说是一大优势。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对于多维高斯分布,可以先把高维分布project到多个direction上然后在分别算WD然后求和（Sliced Wasserstein distance）。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缺点与解决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原版WD计算复杂度较高.对比KL的线性来说太费时间了.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Cuturi在NIPS 2013上提出了Wasserstein distance的近似Sinkhorn distance，引入了正则化的Wasserstein distance，使用一个迭代算法，其每次迭代的计算复杂度为N的平方。之后Wang在NIPS 2014又提出了Bregman ADMM的迭代算法直接求解精确的Wasserstein，速度远超商用的linear programming solver。前者在圈内收到了广泛的应用，后者虽然知道的人不多，但是也被证明十分有效。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Jensen-Shanno divergence.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75" y="2400300"/>
            <a:ext cx="2857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75" y="3645438"/>
            <a:ext cx="27622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75" y="2986700"/>
            <a:ext cx="10477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Fisher Information Distance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将概率分布处理为流形上的点，然后利用流形上的测地线来表征不同分布之间的距离。这一测地距离叫做Fisher Information Distance，是一个真正的距离度量，相比KL散度更为精准，但由于涉及到变分问题的求解，计算量也非常巨大。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