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6"/>
  </p:notesMasterIdLst>
  <p:sldIdLst>
    <p:sldId id="256" r:id="rId5"/>
  </p:sldIdLst>
  <p:sldSz cx="30264100" cy="42799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8200" b="0" i="0" u="none" strike="noStrike" cap="none" spc="0" normalizeH="0" baseline="0">
        <a:ln>
          <a:noFill/>
        </a:ln>
        <a:solidFill>
          <a:srgbClr val="000000"/>
        </a:solidFill>
        <a:effectLst/>
        <a:uFillTx/>
        <a:latin typeface="+mj-lt"/>
        <a:ea typeface="+mj-ea"/>
        <a:cs typeface="+mj-cs"/>
        <a:sym typeface="Arial"/>
      </a:defRPr>
    </a:lvl1pPr>
    <a:lvl2pPr marL="0" marR="0" indent="434979" algn="ctr" defTabSz="914400" rtl="0" fontAlgn="auto" latinLnBrk="0" hangingPunct="0">
      <a:lnSpc>
        <a:spcPct val="100000"/>
      </a:lnSpc>
      <a:spcBef>
        <a:spcPts val="0"/>
      </a:spcBef>
      <a:spcAft>
        <a:spcPts val="0"/>
      </a:spcAft>
      <a:buClrTx/>
      <a:buSzTx/>
      <a:buFontTx/>
      <a:buNone/>
      <a:tabLst/>
      <a:defRPr kumimoji="0" sz="8200" b="0" i="0" u="none" strike="noStrike" cap="none" spc="0" normalizeH="0" baseline="0">
        <a:ln>
          <a:noFill/>
        </a:ln>
        <a:solidFill>
          <a:srgbClr val="000000"/>
        </a:solidFill>
        <a:effectLst/>
        <a:uFillTx/>
        <a:latin typeface="+mj-lt"/>
        <a:ea typeface="+mj-ea"/>
        <a:cs typeface="+mj-cs"/>
        <a:sym typeface="Arial"/>
      </a:defRPr>
    </a:lvl2pPr>
    <a:lvl3pPr marL="0" marR="0" indent="869959" algn="ctr" defTabSz="914400" rtl="0" fontAlgn="auto" latinLnBrk="0" hangingPunct="0">
      <a:lnSpc>
        <a:spcPct val="100000"/>
      </a:lnSpc>
      <a:spcBef>
        <a:spcPts val="0"/>
      </a:spcBef>
      <a:spcAft>
        <a:spcPts val="0"/>
      </a:spcAft>
      <a:buClrTx/>
      <a:buSzTx/>
      <a:buFontTx/>
      <a:buNone/>
      <a:tabLst/>
      <a:defRPr kumimoji="0" sz="8200" b="0" i="0" u="none" strike="noStrike" cap="none" spc="0" normalizeH="0" baseline="0">
        <a:ln>
          <a:noFill/>
        </a:ln>
        <a:solidFill>
          <a:srgbClr val="000000"/>
        </a:solidFill>
        <a:effectLst/>
        <a:uFillTx/>
        <a:latin typeface="+mj-lt"/>
        <a:ea typeface="+mj-ea"/>
        <a:cs typeface="+mj-cs"/>
        <a:sym typeface="Arial"/>
      </a:defRPr>
    </a:lvl3pPr>
    <a:lvl4pPr marL="0" marR="0" indent="1304940" algn="ctr" defTabSz="914400" rtl="0" fontAlgn="auto" latinLnBrk="0" hangingPunct="0">
      <a:lnSpc>
        <a:spcPct val="100000"/>
      </a:lnSpc>
      <a:spcBef>
        <a:spcPts val="0"/>
      </a:spcBef>
      <a:spcAft>
        <a:spcPts val="0"/>
      </a:spcAft>
      <a:buClrTx/>
      <a:buSzTx/>
      <a:buFontTx/>
      <a:buNone/>
      <a:tabLst/>
      <a:defRPr kumimoji="0" sz="8200" b="0" i="0" u="none" strike="noStrike" cap="none" spc="0" normalizeH="0" baseline="0">
        <a:ln>
          <a:noFill/>
        </a:ln>
        <a:solidFill>
          <a:srgbClr val="000000"/>
        </a:solidFill>
        <a:effectLst/>
        <a:uFillTx/>
        <a:latin typeface="+mj-lt"/>
        <a:ea typeface="+mj-ea"/>
        <a:cs typeface="+mj-cs"/>
        <a:sym typeface="Arial"/>
      </a:defRPr>
    </a:lvl4pPr>
    <a:lvl5pPr marL="0" marR="0" indent="1739919" algn="ctr" defTabSz="914400" rtl="0" fontAlgn="auto" latinLnBrk="0" hangingPunct="0">
      <a:lnSpc>
        <a:spcPct val="100000"/>
      </a:lnSpc>
      <a:spcBef>
        <a:spcPts val="0"/>
      </a:spcBef>
      <a:spcAft>
        <a:spcPts val="0"/>
      </a:spcAft>
      <a:buClrTx/>
      <a:buSzTx/>
      <a:buFontTx/>
      <a:buNone/>
      <a:tabLst/>
      <a:defRPr kumimoji="0" sz="8200" b="0" i="0" u="none" strike="noStrike" cap="none" spc="0" normalizeH="0" baseline="0">
        <a:ln>
          <a:noFill/>
        </a:ln>
        <a:solidFill>
          <a:srgbClr val="000000"/>
        </a:solidFill>
        <a:effectLst/>
        <a:uFillTx/>
        <a:latin typeface="+mj-lt"/>
        <a:ea typeface="+mj-ea"/>
        <a:cs typeface="+mj-cs"/>
        <a:sym typeface="Arial"/>
      </a:defRPr>
    </a:lvl5pPr>
    <a:lvl6pPr marL="0" marR="0" indent="2174899" algn="ctr" defTabSz="914400" rtl="0" fontAlgn="auto" latinLnBrk="0" hangingPunct="0">
      <a:lnSpc>
        <a:spcPct val="100000"/>
      </a:lnSpc>
      <a:spcBef>
        <a:spcPts val="0"/>
      </a:spcBef>
      <a:spcAft>
        <a:spcPts val="0"/>
      </a:spcAft>
      <a:buClrTx/>
      <a:buSzTx/>
      <a:buFontTx/>
      <a:buNone/>
      <a:tabLst/>
      <a:defRPr kumimoji="0" sz="8200" b="0" i="0" u="none" strike="noStrike" cap="none" spc="0" normalizeH="0" baseline="0">
        <a:ln>
          <a:noFill/>
        </a:ln>
        <a:solidFill>
          <a:srgbClr val="000000"/>
        </a:solidFill>
        <a:effectLst/>
        <a:uFillTx/>
        <a:latin typeface="+mj-lt"/>
        <a:ea typeface="+mj-ea"/>
        <a:cs typeface="+mj-cs"/>
        <a:sym typeface="Arial"/>
      </a:defRPr>
    </a:lvl6pPr>
    <a:lvl7pPr marL="0" marR="0" indent="2609880" algn="ctr" defTabSz="914400" rtl="0" fontAlgn="auto" latinLnBrk="0" hangingPunct="0">
      <a:lnSpc>
        <a:spcPct val="100000"/>
      </a:lnSpc>
      <a:spcBef>
        <a:spcPts val="0"/>
      </a:spcBef>
      <a:spcAft>
        <a:spcPts val="0"/>
      </a:spcAft>
      <a:buClrTx/>
      <a:buSzTx/>
      <a:buFontTx/>
      <a:buNone/>
      <a:tabLst/>
      <a:defRPr kumimoji="0" sz="8200" b="0" i="0" u="none" strike="noStrike" cap="none" spc="0" normalizeH="0" baseline="0">
        <a:ln>
          <a:noFill/>
        </a:ln>
        <a:solidFill>
          <a:srgbClr val="000000"/>
        </a:solidFill>
        <a:effectLst/>
        <a:uFillTx/>
        <a:latin typeface="+mj-lt"/>
        <a:ea typeface="+mj-ea"/>
        <a:cs typeface="+mj-cs"/>
        <a:sym typeface="Arial"/>
      </a:defRPr>
    </a:lvl7pPr>
    <a:lvl8pPr marL="0" marR="0" indent="3044861" algn="ctr" defTabSz="914400" rtl="0" fontAlgn="auto" latinLnBrk="0" hangingPunct="0">
      <a:lnSpc>
        <a:spcPct val="100000"/>
      </a:lnSpc>
      <a:spcBef>
        <a:spcPts val="0"/>
      </a:spcBef>
      <a:spcAft>
        <a:spcPts val="0"/>
      </a:spcAft>
      <a:buClrTx/>
      <a:buSzTx/>
      <a:buFontTx/>
      <a:buNone/>
      <a:tabLst/>
      <a:defRPr kumimoji="0" sz="8200" b="0" i="0" u="none" strike="noStrike" cap="none" spc="0" normalizeH="0" baseline="0">
        <a:ln>
          <a:noFill/>
        </a:ln>
        <a:solidFill>
          <a:srgbClr val="000000"/>
        </a:solidFill>
        <a:effectLst/>
        <a:uFillTx/>
        <a:latin typeface="+mj-lt"/>
        <a:ea typeface="+mj-ea"/>
        <a:cs typeface="+mj-cs"/>
        <a:sym typeface="Arial"/>
      </a:defRPr>
    </a:lvl8pPr>
    <a:lvl9pPr marL="0" marR="0" indent="3479841" algn="ctr" defTabSz="914400" rtl="0" fontAlgn="auto" latinLnBrk="0" hangingPunct="0">
      <a:lnSpc>
        <a:spcPct val="100000"/>
      </a:lnSpc>
      <a:spcBef>
        <a:spcPts val="0"/>
      </a:spcBef>
      <a:spcAft>
        <a:spcPts val="0"/>
      </a:spcAft>
      <a:buClrTx/>
      <a:buSzTx/>
      <a:buFontTx/>
      <a:buNone/>
      <a:tabLst/>
      <a:defRPr kumimoji="0" sz="8200" b="0" i="0" u="none" strike="noStrike" cap="none" spc="0" normalizeH="0" baseline="0">
        <a:ln>
          <a:noFill/>
        </a:ln>
        <a:solidFill>
          <a:srgbClr val="000000"/>
        </a:solidFill>
        <a:effectLst/>
        <a:uFillTx/>
        <a:latin typeface="+mj-lt"/>
        <a:ea typeface="+mj-ea"/>
        <a:cs typeface="+mj-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7F3F4"/>
          </a:solidFill>
        </a:fill>
      </a:tcStyle>
    </a:wholeTbl>
    <a:band2H>
      <a:tcTxStyle/>
      <a:tcStyle>
        <a:tcBdr/>
        <a:fill>
          <a:solidFill>
            <a:srgbClr val="F3F9FA"/>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a:tcStyle>
        <a:tcBdr/>
        <a:fill>
          <a:solidFill>
            <a:schemeClr val="accent3">
              <a:lumOff val="44000"/>
            </a:schemeClr>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CCCD9"/>
          </a:solidFill>
        </a:fill>
      </a:tcStyle>
    </a:wholeTbl>
    <a:band2H>
      <a:tcTxStyle/>
      <a:tcStyle>
        <a:tcBdr/>
        <a:fill>
          <a:solidFill>
            <a:srgbClr val="E7E7ED"/>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3">
              <a:lumOff val="44000"/>
            </a:schemeClr>
          </a:solidFill>
        </a:fill>
      </a:tcStyle>
    </a:band2H>
    <a:firstCol>
      <a:tcTxStyle b="on" i="off">
        <a:fontRef idx="maj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Ref idx="maj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chemeClr val="accent3">
              <a:lumOff val="44000"/>
            </a:schemeClr>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730" y="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Shape 18"/>
          <p:cNvSpPr>
            <a:spLocks noGrp="1" noRot="1" noChangeAspect="1"/>
          </p:cNvSpPr>
          <p:nvPr>
            <p:ph type="sldImg"/>
          </p:nvPr>
        </p:nvSpPr>
        <p:spPr>
          <a:xfrm>
            <a:off x="1143000" y="685800"/>
            <a:ext cx="4572000" cy="3429000"/>
          </a:xfrm>
          <a:prstGeom prst="rect">
            <a:avLst/>
          </a:prstGeom>
        </p:spPr>
        <p:txBody>
          <a:bodyPr/>
          <a:lstStyle/>
          <a:p>
            <a:endParaRPr/>
          </a:p>
        </p:txBody>
      </p:sp>
      <p:sp>
        <p:nvSpPr>
          <p:cNvPr id="19" name="Shape 1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300"/>
      </a:spcBef>
      <a:defRPr sz="1100">
        <a:latin typeface="+mj-lt"/>
        <a:ea typeface="+mj-ea"/>
        <a:cs typeface="+mj-cs"/>
        <a:sym typeface="Arial"/>
      </a:defRPr>
    </a:lvl1pPr>
    <a:lvl2pPr indent="228600" latinLnBrk="0">
      <a:spcBef>
        <a:spcPts val="300"/>
      </a:spcBef>
      <a:defRPr sz="1100">
        <a:latin typeface="+mj-lt"/>
        <a:ea typeface="+mj-ea"/>
        <a:cs typeface="+mj-cs"/>
        <a:sym typeface="Arial"/>
      </a:defRPr>
    </a:lvl2pPr>
    <a:lvl3pPr indent="457200" latinLnBrk="0">
      <a:spcBef>
        <a:spcPts val="300"/>
      </a:spcBef>
      <a:defRPr sz="1100">
        <a:latin typeface="+mj-lt"/>
        <a:ea typeface="+mj-ea"/>
        <a:cs typeface="+mj-cs"/>
        <a:sym typeface="Arial"/>
      </a:defRPr>
    </a:lvl3pPr>
    <a:lvl4pPr indent="685800" latinLnBrk="0">
      <a:spcBef>
        <a:spcPts val="300"/>
      </a:spcBef>
      <a:defRPr sz="1100">
        <a:latin typeface="+mj-lt"/>
        <a:ea typeface="+mj-ea"/>
        <a:cs typeface="+mj-cs"/>
        <a:sym typeface="Arial"/>
      </a:defRPr>
    </a:lvl4pPr>
    <a:lvl5pPr indent="914400" latinLnBrk="0">
      <a:spcBef>
        <a:spcPts val="300"/>
      </a:spcBef>
      <a:defRPr sz="1100">
        <a:latin typeface="+mj-lt"/>
        <a:ea typeface="+mj-ea"/>
        <a:cs typeface="+mj-cs"/>
        <a:sym typeface="Arial"/>
      </a:defRPr>
    </a:lvl5pPr>
    <a:lvl6pPr indent="1143000" latinLnBrk="0">
      <a:spcBef>
        <a:spcPts val="300"/>
      </a:spcBef>
      <a:defRPr sz="1100">
        <a:latin typeface="+mj-lt"/>
        <a:ea typeface="+mj-ea"/>
        <a:cs typeface="+mj-cs"/>
        <a:sym typeface="Arial"/>
      </a:defRPr>
    </a:lvl6pPr>
    <a:lvl7pPr indent="1371600" latinLnBrk="0">
      <a:spcBef>
        <a:spcPts val="300"/>
      </a:spcBef>
      <a:defRPr sz="1100">
        <a:latin typeface="+mj-lt"/>
        <a:ea typeface="+mj-ea"/>
        <a:cs typeface="+mj-cs"/>
        <a:sym typeface="Arial"/>
      </a:defRPr>
    </a:lvl7pPr>
    <a:lvl8pPr indent="1600200" latinLnBrk="0">
      <a:spcBef>
        <a:spcPts val="300"/>
      </a:spcBef>
      <a:defRPr sz="1100">
        <a:latin typeface="+mj-lt"/>
        <a:ea typeface="+mj-ea"/>
        <a:cs typeface="+mj-cs"/>
        <a:sym typeface="Arial"/>
      </a:defRPr>
    </a:lvl8pPr>
    <a:lvl9pPr indent="1828800" latinLnBrk="0">
      <a:spcBef>
        <a:spcPts val="300"/>
      </a:spcBef>
      <a:defRPr sz="11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2" name="Numéro de diapositive"/>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2" name="TextBox 1"/>
          <p:cNvSpPr txBox="1"/>
          <p:nvPr/>
        </p:nvSpPr>
        <p:spPr>
          <a:xfrm>
            <a:off x="42701" y="42680650"/>
            <a:ext cx="376584" cy="12700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00">
                <a:solidFill>
                  <a:srgbClr val="003064"/>
                </a:solidFill>
              </a:defRPr>
            </a:lvl1pPr>
          </a:lstStyle>
          <a:p>
            <a:r>
              <a:t>www.postersession.com</a:t>
            </a:r>
          </a:p>
        </p:txBody>
      </p:sp>
      <p:sp>
        <p:nvSpPr>
          <p:cNvPr id="3" name="Texte du titre"/>
          <p:cNvSpPr txBox="1">
            <a:spLocks noGrp="1"/>
          </p:cNvSpPr>
          <p:nvPr>
            <p:ph type="title"/>
          </p:nvPr>
        </p:nvSpPr>
        <p:spPr>
          <a:xfrm>
            <a:off x="1513205" y="574616"/>
            <a:ext cx="27237690" cy="9411818"/>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lstStyle/>
          <a:p>
            <a:r>
              <a:t>Texte du titre</a:t>
            </a:r>
          </a:p>
        </p:txBody>
      </p:sp>
      <p:sp>
        <p:nvSpPr>
          <p:cNvPr id="4" name="Texte niveau 1…"/>
          <p:cNvSpPr txBox="1">
            <a:spLocks noGrp="1"/>
          </p:cNvSpPr>
          <p:nvPr>
            <p:ph type="body" idx="1"/>
          </p:nvPr>
        </p:nvSpPr>
        <p:spPr>
          <a:xfrm>
            <a:off x="1513205" y="9986433"/>
            <a:ext cx="27237690" cy="32812568"/>
          </a:xfrm>
          <a:prstGeom prst="rect">
            <a:avLst/>
          </a:prstGeom>
          <a:ln w="12700">
            <a:miter lim="400000"/>
          </a:ln>
          <a:extLst>
            <a:ext uri="{C572A759-6A51-4108-AA02-DFA0A04FC94B}">
              <ma14:wrappingTextBoxFlag xmlns:ma14="http://schemas.microsoft.com/office/mac/drawingml/2011/main" xmlns="" val="1"/>
            </a:ext>
          </a:extLst>
        </p:spPr>
        <p:txBody>
          <a:bodyPr lIns="45719" rIns="45719"/>
          <a:lstStyle/>
          <a:p>
            <a:r>
              <a:t>Texte niveau 1</a:t>
            </a:r>
          </a:p>
          <a:p>
            <a:pPr lvl="1"/>
            <a:r>
              <a:t>Texte niveau 2</a:t>
            </a:r>
          </a:p>
          <a:p>
            <a:pPr lvl="2"/>
            <a:r>
              <a:t>Texte niveau 3</a:t>
            </a:r>
          </a:p>
          <a:p>
            <a:pPr lvl="3"/>
            <a:r>
              <a:t>Texte niveau 4</a:t>
            </a:r>
          </a:p>
          <a:p>
            <a:pPr lvl="4"/>
            <a:r>
              <a:t>Texte niveau 5</a:t>
            </a:r>
          </a:p>
        </p:txBody>
      </p:sp>
      <p:sp>
        <p:nvSpPr>
          <p:cNvPr id="5" name="Numéro de diapositive"/>
          <p:cNvSpPr txBox="1">
            <a:spLocks noGrp="1"/>
          </p:cNvSpPr>
          <p:nvPr>
            <p:ph type="sldNum" sz="quarter" idx="2"/>
          </p:nvPr>
        </p:nvSpPr>
        <p:spPr>
          <a:xfrm>
            <a:off x="14627648" y="38529006"/>
            <a:ext cx="7061624" cy="2278652"/>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4176110" rtl="0" latinLnBrk="0">
        <a:lnSpc>
          <a:spcPct val="100000"/>
        </a:lnSpc>
        <a:spcBef>
          <a:spcPts val="0"/>
        </a:spcBef>
        <a:spcAft>
          <a:spcPts val="0"/>
        </a:spcAft>
        <a:buClrTx/>
        <a:buSzTx/>
        <a:buFontTx/>
        <a:buNone/>
        <a:tabLst/>
        <a:defRPr sz="20100" b="0" i="0" u="none" strike="noStrike" cap="none" spc="0" baseline="0">
          <a:ln>
            <a:noFill/>
          </a:ln>
          <a:solidFill>
            <a:srgbClr val="000000"/>
          </a:solidFill>
          <a:uFillTx/>
          <a:latin typeface="+mj-lt"/>
          <a:ea typeface="+mj-ea"/>
          <a:cs typeface="+mj-cs"/>
          <a:sym typeface="Arial"/>
        </a:defRPr>
      </a:lvl1pPr>
      <a:lvl2pPr marL="0" marR="0" indent="0" algn="ctr" defTabSz="4176110" rtl="0" latinLnBrk="0">
        <a:lnSpc>
          <a:spcPct val="100000"/>
        </a:lnSpc>
        <a:spcBef>
          <a:spcPts val="0"/>
        </a:spcBef>
        <a:spcAft>
          <a:spcPts val="0"/>
        </a:spcAft>
        <a:buClrTx/>
        <a:buSzTx/>
        <a:buFontTx/>
        <a:buNone/>
        <a:tabLst/>
        <a:defRPr sz="20100" b="0" i="0" u="none" strike="noStrike" cap="none" spc="0" baseline="0">
          <a:ln>
            <a:noFill/>
          </a:ln>
          <a:solidFill>
            <a:srgbClr val="000000"/>
          </a:solidFill>
          <a:uFillTx/>
          <a:latin typeface="+mj-lt"/>
          <a:ea typeface="+mj-ea"/>
          <a:cs typeface="+mj-cs"/>
          <a:sym typeface="Arial"/>
        </a:defRPr>
      </a:lvl2pPr>
      <a:lvl3pPr marL="0" marR="0" indent="0" algn="ctr" defTabSz="4176110" rtl="0" latinLnBrk="0">
        <a:lnSpc>
          <a:spcPct val="100000"/>
        </a:lnSpc>
        <a:spcBef>
          <a:spcPts val="0"/>
        </a:spcBef>
        <a:spcAft>
          <a:spcPts val="0"/>
        </a:spcAft>
        <a:buClrTx/>
        <a:buSzTx/>
        <a:buFontTx/>
        <a:buNone/>
        <a:tabLst/>
        <a:defRPr sz="20100" b="0" i="0" u="none" strike="noStrike" cap="none" spc="0" baseline="0">
          <a:ln>
            <a:noFill/>
          </a:ln>
          <a:solidFill>
            <a:srgbClr val="000000"/>
          </a:solidFill>
          <a:uFillTx/>
          <a:latin typeface="+mj-lt"/>
          <a:ea typeface="+mj-ea"/>
          <a:cs typeface="+mj-cs"/>
          <a:sym typeface="Arial"/>
        </a:defRPr>
      </a:lvl3pPr>
      <a:lvl4pPr marL="0" marR="0" indent="0" algn="ctr" defTabSz="4176110" rtl="0" latinLnBrk="0">
        <a:lnSpc>
          <a:spcPct val="100000"/>
        </a:lnSpc>
        <a:spcBef>
          <a:spcPts val="0"/>
        </a:spcBef>
        <a:spcAft>
          <a:spcPts val="0"/>
        </a:spcAft>
        <a:buClrTx/>
        <a:buSzTx/>
        <a:buFontTx/>
        <a:buNone/>
        <a:tabLst/>
        <a:defRPr sz="20100" b="0" i="0" u="none" strike="noStrike" cap="none" spc="0" baseline="0">
          <a:ln>
            <a:noFill/>
          </a:ln>
          <a:solidFill>
            <a:srgbClr val="000000"/>
          </a:solidFill>
          <a:uFillTx/>
          <a:latin typeface="+mj-lt"/>
          <a:ea typeface="+mj-ea"/>
          <a:cs typeface="+mj-cs"/>
          <a:sym typeface="Arial"/>
        </a:defRPr>
      </a:lvl4pPr>
      <a:lvl5pPr marL="0" marR="0" indent="0" algn="ctr" defTabSz="4176110" rtl="0" latinLnBrk="0">
        <a:lnSpc>
          <a:spcPct val="100000"/>
        </a:lnSpc>
        <a:spcBef>
          <a:spcPts val="0"/>
        </a:spcBef>
        <a:spcAft>
          <a:spcPts val="0"/>
        </a:spcAft>
        <a:buClrTx/>
        <a:buSzTx/>
        <a:buFontTx/>
        <a:buNone/>
        <a:tabLst/>
        <a:defRPr sz="20100" b="0" i="0" u="none" strike="noStrike" cap="none" spc="0" baseline="0">
          <a:ln>
            <a:noFill/>
          </a:ln>
          <a:solidFill>
            <a:srgbClr val="000000"/>
          </a:solidFill>
          <a:uFillTx/>
          <a:latin typeface="+mj-lt"/>
          <a:ea typeface="+mj-ea"/>
          <a:cs typeface="+mj-cs"/>
          <a:sym typeface="Arial"/>
        </a:defRPr>
      </a:lvl5pPr>
      <a:lvl6pPr marL="0" marR="0" indent="434979" algn="ctr" defTabSz="4176110" rtl="0" latinLnBrk="0">
        <a:lnSpc>
          <a:spcPct val="100000"/>
        </a:lnSpc>
        <a:spcBef>
          <a:spcPts val="0"/>
        </a:spcBef>
        <a:spcAft>
          <a:spcPts val="0"/>
        </a:spcAft>
        <a:buClrTx/>
        <a:buSzTx/>
        <a:buFontTx/>
        <a:buNone/>
        <a:tabLst/>
        <a:defRPr sz="20100" b="0" i="0" u="none" strike="noStrike" cap="none" spc="0" baseline="0">
          <a:ln>
            <a:noFill/>
          </a:ln>
          <a:solidFill>
            <a:srgbClr val="000000"/>
          </a:solidFill>
          <a:uFillTx/>
          <a:latin typeface="+mj-lt"/>
          <a:ea typeface="+mj-ea"/>
          <a:cs typeface="+mj-cs"/>
          <a:sym typeface="Arial"/>
        </a:defRPr>
      </a:lvl6pPr>
      <a:lvl7pPr marL="0" marR="0" indent="869959" algn="ctr" defTabSz="4176110" rtl="0" latinLnBrk="0">
        <a:lnSpc>
          <a:spcPct val="100000"/>
        </a:lnSpc>
        <a:spcBef>
          <a:spcPts val="0"/>
        </a:spcBef>
        <a:spcAft>
          <a:spcPts val="0"/>
        </a:spcAft>
        <a:buClrTx/>
        <a:buSzTx/>
        <a:buFontTx/>
        <a:buNone/>
        <a:tabLst/>
        <a:defRPr sz="20100" b="0" i="0" u="none" strike="noStrike" cap="none" spc="0" baseline="0">
          <a:ln>
            <a:noFill/>
          </a:ln>
          <a:solidFill>
            <a:srgbClr val="000000"/>
          </a:solidFill>
          <a:uFillTx/>
          <a:latin typeface="+mj-lt"/>
          <a:ea typeface="+mj-ea"/>
          <a:cs typeface="+mj-cs"/>
          <a:sym typeface="Arial"/>
        </a:defRPr>
      </a:lvl7pPr>
      <a:lvl8pPr marL="0" marR="0" indent="1304940" algn="ctr" defTabSz="4176110" rtl="0" latinLnBrk="0">
        <a:lnSpc>
          <a:spcPct val="100000"/>
        </a:lnSpc>
        <a:spcBef>
          <a:spcPts val="0"/>
        </a:spcBef>
        <a:spcAft>
          <a:spcPts val="0"/>
        </a:spcAft>
        <a:buClrTx/>
        <a:buSzTx/>
        <a:buFontTx/>
        <a:buNone/>
        <a:tabLst/>
        <a:defRPr sz="20100" b="0" i="0" u="none" strike="noStrike" cap="none" spc="0" baseline="0">
          <a:ln>
            <a:noFill/>
          </a:ln>
          <a:solidFill>
            <a:srgbClr val="000000"/>
          </a:solidFill>
          <a:uFillTx/>
          <a:latin typeface="+mj-lt"/>
          <a:ea typeface="+mj-ea"/>
          <a:cs typeface="+mj-cs"/>
          <a:sym typeface="Arial"/>
        </a:defRPr>
      </a:lvl8pPr>
      <a:lvl9pPr marL="0" marR="0" indent="1739919" algn="ctr" defTabSz="4176110" rtl="0" latinLnBrk="0">
        <a:lnSpc>
          <a:spcPct val="100000"/>
        </a:lnSpc>
        <a:spcBef>
          <a:spcPts val="0"/>
        </a:spcBef>
        <a:spcAft>
          <a:spcPts val="0"/>
        </a:spcAft>
        <a:buClrTx/>
        <a:buSzTx/>
        <a:buFontTx/>
        <a:buNone/>
        <a:tabLst/>
        <a:defRPr sz="20100" b="0" i="0" u="none" strike="noStrike" cap="none" spc="0" baseline="0">
          <a:ln>
            <a:noFill/>
          </a:ln>
          <a:solidFill>
            <a:srgbClr val="000000"/>
          </a:solidFill>
          <a:uFillTx/>
          <a:latin typeface="+mj-lt"/>
          <a:ea typeface="+mj-ea"/>
          <a:cs typeface="+mj-cs"/>
          <a:sym typeface="Arial"/>
        </a:defRPr>
      </a:lvl9pPr>
    </p:titleStyle>
    <p:bodyStyle>
      <a:lvl1pPr marL="1566231" marR="0" indent="-1566231" algn="l" defTabSz="4176110" rtl="0" latinLnBrk="0">
        <a:lnSpc>
          <a:spcPct val="100000"/>
        </a:lnSpc>
        <a:spcBef>
          <a:spcPts val="3500"/>
        </a:spcBef>
        <a:spcAft>
          <a:spcPts val="0"/>
        </a:spcAft>
        <a:buClrTx/>
        <a:buSzPct val="100000"/>
        <a:buFontTx/>
        <a:buChar char="•"/>
        <a:tabLst/>
        <a:defRPr sz="14700" b="0" i="0" u="none" strike="noStrike" cap="none" spc="0" baseline="0">
          <a:ln>
            <a:noFill/>
          </a:ln>
          <a:solidFill>
            <a:srgbClr val="000000"/>
          </a:solidFill>
          <a:uFillTx/>
          <a:latin typeface="+mj-lt"/>
          <a:ea typeface="+mj-ea"/>
          <a:cs typeface="+mj-cs"/>
          <a:sym typeface="Arial"/>
        </a:defRPr>
      </a:lvl1pPr>
      <a:lvl2pPr marL="3597742" marR="0" indent="-1510442" algn="l" defTabSz="4176110" rtl="0" latinLnBrk="0">
        <a:lnSpc>
          <a:spcPct val="100000"/>
        </a:lnSpc>
        <a:spcBef>
          <a:spcPts val="3500"/>
        </a:spcBef>
        <a:spcAft>
          <a:spcPts val="0"/>
        </a:spcAft>
        <a:buClrTx/>
        <a:buSzPct val="100000"/>
        <a:buFontTx/>
        <a:buChar char="–"/>
        <a:tabLst/>
        <a:defRPr sz="14700" b="0" i="0" u="none" strike="noStrike" cap="none" spc="0" baseline="0">
          <a:ln>
            <a:noFill/>
          </a:ln>
          <a:solidFill>
            <a:srgbClr val="000000"/>
          </a:solidFill>
          <a:uFillTx/>
          <a:latin typeface="+mj-lt"/>
          <a:ea typeface="+mj-ea"/>
          <a:cs typeface="+mj-cs"/>
          <a:sym typeface="Arial"/>
        </a:defRPr>
      </a:lvl2pPr>
      <a:lvl3pPr marL="5583602" marR="0" indent="-1407492" algn="l" defTabSz="4176110" rtl="0" latinLnBrk="0">
        <a:lnSpc>
          <a:spcPct val="100000"/>
        </a:lnSpc>
        <a:spcBef>
          <a:spcPts val="3500"/>
        </a:spcBef>
        <a:spcAft>
          <a:spcPts val="0"/>
        </a:spcAft>
        <a:buClrTx/>
        <a:buSzPct val="100000"/>
        <a:buFontTx/>
        <a:buChar char="•"/>
        <a:tabLst/>
        <a:defRPr sz="14700" b="0" i="0" u="none" strike="noStrike" cap="none" spc="0" baseline="0">
          <a:ln>
            <a:noFill/>
          </a:ln>
          <a:solidFill>
            <a:srgbClr val="000000"/>
          </a:solidFill>
          <a:uFillTx/>
          <a:latin typeface="+mj-lt"/>
          <a:ea typeface="+mj-ea"/>
          <a:cs typeface="+mj-cs"/>
          <a:sym typeface="Arial"/>
        </a:defRPr>
      </a:lvl3pPr>
      <a:lvl4pPr marL="7949307" marR="0" indent="-1685897" algn="l" defTabSz="4176110" rtl="0" latinLnBrk="0">
        <a:lnSpc>
          <a:spcPct val="100000"/>
        </a:lnSpc>
        <a:spcBef>
          <a:spcPts val="3500"/>
        </a:spcBef>
        <a:spcAft>
          <a:spcPts val="0"/>
        </a:spcAft>
        <a:buClrTx/>
        <a:buSzPct val="100000"/>
        <a:buFontTx/>
        <a:buChar char="–"/>
        <a:tabLst/>
        <a:defRPr sz="14700" b="0" i="0" u="none" strike="noStrike" cap="none" spc="0" baseline="0">
          <a:ln>
            <a:noFill/>
          </a:ln>
          <a:solidFill>
            <a:srgbClr val="000000"/>
          </a:solidFill>
          <a:uFillTx/>
          <a:latin typeface="+mj-lt"/>
          <a:ea typeface="+mj-ea"/>
          <a:cs typeface="+mj-cs"/>
          <a:sym typeface="Arial"/>
        </a:defRPr>
      </a:lvl4pPr>
      <a:lvl5pPr marL="10038119" marR="0" indent="-1685897" algn="l" defTabSz="4176110" rtl="0" latinLnBrk="0">
        <a:lnSpc>
          <a:spcPct val="100000"/>
        </a:lnSpc>
        <a:spcBef>
          <a:spcPts val="3500"/>
        </a:spcBef>
        <a:spcAft>
          <a:spcPts val="0"/>
        </a:spcAft>
        <a:buClrTx/>
        <a:buSzPct val="100000"/>
        <a:buFontTx/>
        <a:buChar char="»"/>
        <a:tabLst/>
        <a:defRPr sz="14700" b="0" i="0" u="none" strike="noStrike" cap="none" spc="0" baseline="0">
          <a:ln>
            <a:noFill/>
          </a:ln>
          <a:solidFill>
            <a:srgbClr val="000000"/>
          </a:solidFill>
          <a:uFillTx/>
          <a:latin typeface="+mj-lt"/>
          <a:ea typeface="+mj-ea"/>
          <a:cs typeface="+mj-cs"/>
          <a:sym typeface="Arial"/>
        </a:defRPr>
      </a:lvl5pPr>
      <a:lvl6pPr marL="10473098" marR="0" indent="-1685897" algn="l" defTabSz="4176110" rtl="0" latinLnBrk="0">
        <a:lnSpc>
          <a:spcPct val="100000"/>
        </a:lnSpc>
        <a:spcBef>
          <a:spcPts val="3500"/>
        </a:spcBef>
        <a:spcAft>
          <a:spcPts val="0"/>
        </a:spcAft>
        <a:buClrTx/>
        <a:buSzPct val="100000"/>
        <a:buFontTx/>
        <a:buChar char="»"/>
        <a:tabLst/>
        <a:defRPr sz="14700" b="0" i="0" u="none" strike="noStrike" cap="none" spc="0" baseline="0">
          <a:ln>
            <a:noFill/>
          </a:ln>
          <a:solidFill>
            <a:srgbClr val="000000"/>
          </a:solidFill>
          <a:uFillTx/>
          <a:latin typeface="+mj-lt"/>
          <a:ea typeface="+mj-ea"/>
          <a:cs typeface="+mj-cs"/>
          <a:sym typeface="Arial"/>
        </a:defRPr>
      </a:lvl6pPr>
      <a:lvl7pPr marL="10908079" marR="0" indent="-1685897" algn="l" defTabSz="4176110" rtl="0" latinLnBrk="0">
        <a:lnSpc>
          <a:spcPct val="100000"/>
        </a:lnSpc>
        <a:spcBef>
          <a:spcPts val="3500"/>
        </a:spcBef>
        <a:spcAft>
          <a:spcPts val="0"/>
        </a:spcAft>
        <a:buClrTx/>
        <a:buSzPct val="100000"/>
        <a:buFontTx/>
        <a:buChar char="»"/>
        <a:tabLst/>
        <a:defRPr sz="14700" b="0" i="0" u="none" strike="noStrike" cap="none" spc="0" baseline="0">
          <a:ln>
            <a:noFill/>
          </a:ln>
          <a:solidFill>
            <a:srgbClr val="000000"/>
          </a:solidFill>
          <a:uFillTx/>
          <a:latin typeface="+mj-lt"/>
          <a:ea typeface="+mj-ea"/>
          <a:cs typeface="+mj-cs"/>
          <a:sym typeface="Arial"/>
        </a:defRPr>
      </a:lvl7pPr>
      <a:lvl8pPr marL="11343059" marR="0" indent="-1685897" algn="l" defTabSz="4176110" rtl="0" latinLnBrk="0">
        <a:lnSpc>
          <a:spcPct val="100000"/>
        </a:lnSpc>
        <a:spcBef>
          <a:spcPts val="3500"/>
        </a:spcBef>
        <a:spcAft>
          <a:spcPts val="0"/>
        </a:spcAft>
        <a:buClrTx/>
        <a:buSzPct val="100000"/>
        <a:buFontTx/>
        <a:buChar char="»"/>
        <a:tabLst/>
        <a:defRPr sz="14700" b="0" i="0" u="none" strike="noStrike" cap="none" spc="0" baseline="0">
          <a:ln>
            <a:noFill/>
          </a:ln>
          <a:solidFill>
            <a:srgbClr val="000000"/>
          </a:solidFill>
          <a:uFillTx/>
          <a:latin typeface="+mj-lt"/>
          <a:ea typeface="+mj-ea"/>
          <a:cs typeface="+mj-cs"/>
          <a:sym typeface="Arial"/>
        </a:defRPr>
      </a:lvl8pPr>
      <a:lvl9pPr marL="11778039" marR="0" indent="-1685897" algn="l" defTabSz="4176110" rtl="0" latinLnBrk="0">
        <a:lnSpc>
          <a:spcPct val="100000"/>
        </a:lnSpc>
        <a:spcBef>
          <a:spcPts val="3500"/>
        </a:spcBef>
        <a:spcAft>
          <a:spcPts val="0"/>
        </a:spcAft>
        <a:buClrTx/>
        <a:buSzPct val="100000"/>
        <a:buFontTx/>
        <a:buChar char="»"/>
        <a:tabLst/>
        <a:defRPr sz="14700" b="0" i="0" u="none" strike="noStrike" cap="none" spc="0" baseline="0">
          <a:ln>
            <a:noFill/>
          </a:ln>
          <a:solidFill>
            <a:srgbClr val="000000"/>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1pPr>
      <a:lvl2pPr marL="0" marR="0" indent="434979"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2pPr>
      <a:lvl3pPr marL="0" marR="0" indent="869959"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3pPr>
      <a:lvl4pPr marL="0" marR="0" indent="130494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4pPr>
      <a:lvl5pPr marL="0" marR="0" indent="1739919"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5pPr>
      <a:lvl6pPr marL="0" marR="0" indent="2174899"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6pPr>
      <a:lvl7pPr marL="0" marR="0" indent="260988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7pPr>
      <a:lvl8pPr marL="0" marR="0" indent="3044861"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8pPr>
      <a:lvl9pPr marL="0" marR="0" indent="3479841"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postersession.com/order/" TargetMode="Externa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317A91"/>
            </a:gs>
            <a:gs pos="50000">
              <a:schemeClr val="accent3">
                <a:lumOff val="44000"/>
              </a:schemeClr>
            </a:gs>
            <a:gs pos="99238">
              <a:srgbClr val="347C95"/>
            </a:gs>
          </a:gsLst>
          <a:lin ang="5400000" scaled="0"/>
        </a:gradFill>
        <a:effectLst/>
      </p:bgPr>
    </p:bg>
    <p:spTree>
      <p:nvGrpSpPr>
        <p:cNvPr id="1" name=""/>
        <p:cNvGrpSpPr/>
        <p:nvPr/>
      </p:nvGrpSpPr>
      <p:grpSpPr>
        <a:xfrm>
          <a:off x="0" y="0"/>
          <a:ext cx="0" cy="0"/>
          <a:chOff x="0" y="0"/>
          <a:chExt cx="0" cy="0"/>
        </a:xfrm>
      </p:grpSpPr>
      <p:sp>
        <p:nvSpPr>
          <p:cNvPr id="21" name="AutoShape 50"/>
          <p:cNvSpPr/>
          <p:nvPr/>
        </p:nvSpPr>
        <p:spPr>
          <a:xfrm>
            <a:off x="15544800" y="8166100"/>
            <a:ext cx="14173200" cy="33523238"/>
          </a:xfrm>
          <a:prstGeom prst="roundRect">
            <a:avLst>
              <a:gd name="adj" fmla="val 7000"/>
            </a:avLst>
          </a:prstGeom>
          <a:gradFill>
            <a:gsLst>
              <a:gs pos="0">
                <a:schemeClr val="accent3">
                  <a:lumOff val="44000"/>
                </a:schemeClr>
              </a:gs>
              <a:gs pos="50870">
                <a:srgbClr val="93BAC2">
                  <a:alpha val="73894"/>
                </a:srgbClr>
              </a:gs>
              <a:gs pos="99817">
                <a:schemeClr val="accent3">
                  <a:lumOff val="44000"/>
                </a:schemeClr>
              </a:gs>
            </a:gsLst>
            <a:lin ang="5400000"/>
          </a:gradFill>
          <a:ln>
            <a:solidFill>
              <a:srgbClr val="000000"/>
            </a:solidFill>
          </a:ln>
        </p:spPr>
        <p:txBody>
          <a:bodyPr lIns="45719" rIns="45719" anchor="ctr"/>
          <a:lstStyle/>
          <a:p>
            <a:endParaRPr/>
          </a:p>
        </p:txBody>
      </p:sp>
      <p:sp>
        <p:nvSpPr>
          <p:cNvPr id="22" name="AutoShape 4"/>
          <p:cNvSpPr/>
          <p:nvPr/>
        </p:nvSpPr>
        <p:spPr>
          <a:xfrm>
            <a:off x="571500" y="8128000"/>
            <a:ext cx="14058900" cy="33561338"/>
          </a:xfrm>
          <a:prstGeom prst="roundRect">
            <a:avLst>
              <a:gd name="adj" fmla="val 7000"/>
            </a:avLst>
          </a:prstGeom>
          <a:gradFill>
            <a:gsLst>
              <a:gs pos="0">
                <a:schemeClr val="accent3">
                  <a:lumOff val="44000"/>
                </a:schemeClr>
              </a:gs>
              <a:gs pos="50870">
                <a:srgbClr val="93BAC2">
                  <a:alpha val="73894"/>
                </a:srgbClr>
              </a:gs>
              <a:gs pos="99817">
                <a:schemeClr val="accent3">
                  <a:lumOff val="44000"/>
                </a:schemeClr>
              </a:gs>
            </a:gsLst>
            <a:lin ang="5400000"/>
          </a:gradFill>
          <a:ln>
            <a:solidFill>
              <a:srgbClr val="000000"/>
            </a:solidFill>
          </a:ln>
        </p:spPr>
        <p:txBody>
          <a:bodyPr lIns="45719" rIns="45719" anchor="ctr"/>
          <a:lstStyle/>
          <a:p>
            <a:endParaRPr/>
          </a:p>
        </p:txBody>
      </p:sp>
      <p:sp>
        <p:nvSpPr>
          <p:cNvPr id="23" name="Text Box 9"/>
          <p:cNvSpPr txBox="1"/>
          <p:nvPr/>
        </p:nvSpPr>
        <p:spPr>
          <a:xfrm>
            <a:off x="1085850" y="10348914"/>
            <a:ext cx="13087350" cy="705893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l" defTabSz="4389437">
              <a:lnSpc>
                <a:spcPct val="95000"/>
              </a:lnSpc>
              <a:defRPr sz="2800">
                <a:latin typeface="Times New Roman"/>
                <a:ea typeface="Times New Roman"/>
                <a:cs typeface="Times New Roman"/>
                <a:sym typeface="Times New Roman"/>
              </a:defRPr>
            </a:pPr>
            <a:r>
              <a:t>We hope you find this template useful! This one is set up to yield an A0 (33.11x46.81”) Vertical poster.</a:t>
            </a:r>
          </a:p>
          <a:p>
            <a:pPr algn="l" defTabSz="4389437">
              <a:lnSpc>
                <a:spcPct val="95000"/>
              </a:lnSpc>
              <a:defRPr sz="2800">
                <a:latin typeface="Times New Roman"/>
                <a:ea typeface="Times New Roman"/>
                <a:cs typeface="Times New Roman"/>
                <a:sym typeface="Times New Roman"/>
              </a:defRPr>
            </a:pPr>
            <a:endParaRPr/>
          </a:p>
          <a:p>
            <a:pPr algn="l" defTabSz="4389437">
              <a:lnSpc>
                <a:spcPct val="95000"/>
              </a:lnSpc>
              <a:defRPr sz="2800">
                <a:latin typeface="Times New Roman"/>
                <a:ea typeface="Times New Roman"/>
                <a:cs typeface="Times New Roman"/>
                <a:sym typeface="Times New Roman"/>
              </a:defRPr>
            </a:pPr>
            <a:r>
              <a:t>We’ve put in the headings we usually see in these posters, you can copy and paste and change to your hearts content! We suggest you use keep black text against a light background so that it is easy to read. Background color can be changed in format-background-drop down menu.</a:t>
            </a:r>
          </a:p>
          <a:p>
            <a:pPr algn="l" defTabSz="4389437">
              <a:lnSpc>
                <a:spcPct val="95000"/>
              </a:lnSpc>
              <a:defRPr sz="2800">
                <a:latin typeface="Times New Roman"/>
                <a:ea typeface="Times New Roman"/>
                <a:cs typeface="Times New Roman"/>
                <a:sym typeface="Times New Roman"/>
              </a:defRPr>
            </a:pPr>
            <a:endParaRPr/>
          </a:p>
          <a:p>
            <a:pPr algn="l" defTabSz="4389437">
              <a:lnSpc>
                <a:spcPct val="95000"/>
              </a:lnSpc>
              <a:defRPr sz="2800">
                <a:latin typeface="Times New Roman"/>
                <a:ea typeface="Times New Roman"/>
                <a:cs typeface="Times New Roman"/>
                <a:sym typeface="Times New Roman"/>
              </a:defRPr>
            </a:pPr>
            <a:r>
              <a:t>The boxes around the text will automatically fit the text you type, and if you click on the text, you can use the little handles that appear to stretch or squeeze the text boxes to whatever size you want. If you need just a little more room for your type, go to format-line spacing and reduce it to 90 or even 85%.</a:t>
            </a:r>
          </a:p>
          <a:p>
            <a:pPr algn="l" defTabSz="4389437">
              <a:lnSpc>
                <a:spcPct val="95000"/>
              </a:lnSpc>
              <a:defRPr sz="2800">
                <a:latin typeface="Times New Roman"/>
                <a:ea typeface="Times New Roman"/>
                <a:cs typeface="Times New Roman"/>
                <a:sym typeface="Times New Roman"/>
              </a:defRPr>
            </a:pPr>
            <a:endParaRPr/>
          </a:p>
          <a:p>
            <a:pPr algn="l" defTabSz="4389437">
              <a:lnSpc>
                <a:spcPct val="95000"/>
              </a:lnSpc>
              <a:defRPr sz="2800">
                <a:latin typeface="Times New Roman"/>
                <a:ea typeface="Times New Roman"/>
                <a:cs typeface="Times New Roman"/>
                <a:sym typeface="Times New Roman"/>
              </a:defRPr>
            </a:pPr>
            <a:r>
              <a:t>The dotted lines through the center of the piece will not print, they are for alignment. You can move them around by clicking and holding them, and a little box will tell you where they are on the page. Use them to get your pictures or text boxes aligned together.</a:t>
            </a:r>
          </a:p>
          <a:p>
            <a:pPr algn="l" defTabSz="4389437">
              <a:lnSpc>
                <a:spcPct val="95000"/>
              </a:lnSpc>
              <a:defRPr sz="2800">
                <a:latin typeface="Times New Roman"/>
                <a:ea typeface="Times New Roman"/>
                <a:cs typeface="Times New Roman"/>
                <a:sym typeface="Times New Roman"/>
              </a:defRPr>
            </a:pPr>
            <a:endParaRPr/>
          </a:p>
        </p:txBody>
      </p:sp>
      <p:sp>
        <p:nvSpPr>
          <p:cNvPr id="24" name="Text Box 10"/>
          <p:cNvSpPr txBox="1"/>
          <p:nvPr/>
        </p:nvSpPr>
        <p:spPr>
          <a:xfrm>
            <a:off x="3829050" y="19087196"/>
            <a:ext cx="7372350" cy="125117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defTabSz="4389437">
              <a:spcBef>
                <a:spcPts val="4900"/>
              </a:spcBef>
              <a:defRPr b="1"/>
            </a:lvl1pPr>
          </a:lstStyle>
          <a:p>
            <a:r>
              <a:t>Methods</a:t>
            </a:r>
          </a:p>
        </p:txBody>
      </p:sp>
      <p:sp>
        <p:nvSpPr>
          <p:cNvPr id="25" name="Text Box 11"/>
          <p:cNvSpPr txBox="1"/>
          <p:nvPr/>
        </p:nvSpPr>
        <p:spPr>
          <a:xfrm>
            <a:off x="18859500" y="31757937"/>
            <a:ext cx="7372350" cy="125117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defTabSz="4389437">
              <a:spcBef>
                <a:spcPts val="4900"/>
              </a:spcBef>
              <a:defRPr b="1"/>
            </a:lvl1pPr>
          </a:lstStyle>
          <a:p>
            <a:r>
              <a:t>Conclusions</a:t>
            </a:r>
          </a:p>
        </p:txBody>
      </p:sp>
      <p:sp>
        <p:nvSpPr>
          <p:cNvPr id="26" name="AutoShape 13"/>
          <p:cNvSpPr/>
          <p:nvPr/>
        </p:nvSpPr>
        <p:spPr>
          <a:xfrm>
            <a:off x="514350" y="508000"/>
            <a:ext cx="29203650" cy="7010400"/>
          </a:xfrm>
          <a:prstGeom prst="roundRect">
            <a:avLst>
              <a:gd name="adj" fmla="val 10870"/>
            </a:avLst>
          </a:prstGeom>
          <a:gradFill>
            <a:gsLst>
              <a:gs pos="0">
                <a:schemeClr val="accent3">
                  <a:lumOff val="44000"/>
                </a:schemeClr>
              </a:gs>
              <a:gs pos="100000">
                <a:srgbClr val="307B8B">
                  <a:alpha val="50000"/>
                </a:srgbClr>
              </a:gs>
            </a:gsLst>
            <a:lin ang="5400000"/>
          </a:gradFill>
          <a:ln>
            <a:solidFill>
              <a:srgbClr val="000000"/>
            </a:solidFill>
          </a:ln>
        </p:spPr>
        <p:txBody>
          <a:bodyPr lIns="45719" rIns="45719" anchor="ctr"/>
          <a:lstStyle/>
          <a:p>
            <a:pPr defTabSz="4389437">
              <a:defRPr>
                <a:solidFill>
                  <a:schemeClr val="accent3">
                    <a:lumOff val="44000"/>
                  </a:schemeClr>
                </a:solidFill>
              </a:defRPr>
            </a:pPr>
            <a:endParaRPr/>
          </a:p>
        </p:txBody>
      </p:sp>
      <p:sp>
        <p:nvSpPr>
          <p:cNvPr id="27" name="Text Box 14"/>
          <p:cNvSpPr txBox="1"/>
          <p:nvPr/>
        </p:nvSpPr>
        <p:spPr>
          <a:xfrm>
            <a:off x="2254250" y="1888301"/>
            <a:ext cx="28060650" cy="42497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defTabSz="4389437">
              <a:spcBef>
                <a:spcPts val="7500"/>
              </a:spcBef>
              <a:defRPr sz="12500" b="1"/>
            </a:pPr>
            <a:r>
              <a:t>Title of the Research Study</a:t>
            </a:r>
          </a:p>
          <a:p>
            <a:pPr defTabSz="4389437">
              <a:defRPr sz="3200" b="1"/>
            </a:pPr>
            <a:endParaRPr/>
          </a:p>
          <a:p>
            <a:pPr defTabSz="4389437">
              <a:defRPr b="1"/>
            </a:pPr>
            <a:r>
              <a:t>PEOPLE WHO DID THE STUDY</a:t>
            </a:r>
          </a:p>
          <a:p>
            <a:pPr defTabSz="4389437">
              <a:defRPr sz="4800" b="1" i="1"/>
            </a:pPr>
            <a:r>
              <a:t>UNIVERSITIES AND/OR  HOSPITALS THEY ARE AFFILIATED WITH</a:t>
            </a:r>
          </a:p>
        </p:txBody>
      </p:sp>
      <p:sp>
        <p:nvSpPr>
          <p:cNvPr id="28" name="Text Box 27"/>
          <p:cNvSpPr txBox="1"/>
          <p:nvPr/>
        </p:nvSpPr>
        <p:spPr>
          <a:xfrm>
            <a:off x="19545300" y="36562242"/>
            <a:ext cx="6229350" cy="101693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defTabSz="4389437">
              <a:spcBef>
                <a:spcPts val="3900"/>
              </a:spcBef>
              <a:defRPr sz="6500"/>
            </a:lvl1pPr>
          </a:lstStyle>
          <a:p>
            <a:r>
              <a:t>Bibliography</a:t>
            </a:r>
          </a:p>
        </p:txBody>
      </p:sp>
      <p:sp>
        <p:nvSpPr>
          <p:cNvPr id="29" name="Text Box 36"/>
          <p:cNvSpPr txBox="1"/>
          <p:nvPr/>
        </p:nvSpPr>
        <p:spPr>
          <a:xfrm>
            <a:off x="1057275" y="20942312"/>
            <a:ext cx="13087350" cy="15720924"/>
          </a:xfrm>
          <a:prstGeom prst="rect">
            <a:avLst/>
          </a:prstGeom>
          <a:ln w="12700">
            <a:miter lim="400000"/>
          </a:ln>
          <a:extLst>
            <a:ext uri="{C572A759-6A51-4108-AA02-DFA0A04FC94B}">
              <ma14:wrappingTextBoxFlag xmlns:ma14="http://schemas.microsoft.com/office/mac/drawingml/2011/main" xmlns="" val="1"/>
            </a:ext>
          </a:extLst>
        </p:spPr>
        <p:txBody>
          <a:bodyPr lIns="30584" tIns="30584" rIns="30584" bIns="30584">
            <a:spAutoFit/>
          </a:bodyPr>
          <a:lstStyle/>
          <a:p>
            <a:pPr algn="l" defTabSz="612775">
              <a:lnSpc>
                <a:spcPct val="95000"/>
              </a:lnSpc>
              <a:defRPr sz="3200">
                <a:latin typeface="Times New Roman"/>
                <a:ea typeface="Times New Roman"/>
                <a:cs typeface="Times New Roman"/>
                <a:sym typeface="Times New Roman"/>
              </a:defRPr>
            </a:pPr>
            <a: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p>
          <a:p>
            <a:pPr algn="l" defTabSz="612775">
              <a:lnSpc>
                <a:spcPct val="95000"/>
              </a:lnSpc>
              <a:defRPr sz="3200">
                <a:latin typeface="Times New Roman"/>
                <a:ea typeface="Times New Roman"/>
                <a:cs typeface="Times New Roman"/>
                <a:sym typeface="Times New Roman"/>
              </a:defRPr>
            </a:pPr>
            <a:endParaRPr/>
          </a:p>
          <a:p>
            <a:pPr algn="l" defTabSz="612775">
              <a:lnSpc>
                <a:spcPct val="95000"/>
              </a:lnSpc>
              <a:defRPr sz="3200">
                <a:latin typeface="Times New Roman"/>
                <a:ea typeface="Times New Roman"/>
                <a:cs typeface="Times New Roman"/>
                <a:sym typeface="Times New Roman"/>
              </a:defRPr>
            </a:pPr>
            <a:r>
              <a:t>YyyyyyyyyyyyyyyyyyyyyyyyyyyyyyyyyyyyyyyyyyyyyyyyyyyyyyyyyyyyyyyyyyyyyyyyyyyyyyyyyyyyyyyyyyyyyyyyyyyyyyyyyyyyyyyyyyyyyyyyyyyyyyyyyyyyyyyyyyyyyyyyyyyyyyyyyyyyyyyYyyyyyyyyyyyyyyyyyyyyyyyyyyyyyyyyyyyyyyyyyyyyyyyyyyyyyyyyyyyyyy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p>
          <a:p>
            <a:pPr algn="l" defTabSz="612775">
              <a:lnSpc>
                <a:spcPct val="95000"/>
              </a:lnSpc>
              <a:defRPr sz="3200">
                <a:latin typeface="Times New Roman"/>
                <a:ea typeface="Times New Roman"/>
                <a:cs typeface="Times New Roman"/>
                <a:sym typeface="Times New Roman"/>
              </a:defRPr>
            </a:pPr>
            <a:endParaRPr/>
          </a:p>
          <a:p>
            <a:pPr algn="l" defTabSz="612775">
              <a:lnSpc>
                <a:spcPct val="95000"/>
              </a:lnSpc>
              <a:defRPr sz="3200">
                <a:latin typeface="Times New Roman"/>
                <a:ea typeface="Times New Roman"/>
                <a:cs typeface="Times New Roman"/>
                <a:sym typeface="Times New Roman"/>
              </a:defRPr>
            </a:pPr>
            <a:endParaRPr/>
          </a:p>
          <a:p>
            <a:pPr algn="l" defTabSz="612775">
              <a:lnSpc>
                <a:spcPct val="95000"/>
              </a:lnSpc>
              <a:defRPr sz="3200">
                <a:latin typeface="Times New Roman"/>
                <a:ea typeface="Times New Roman"/>
                <a:cs typeface="Times New Roman"/>
                <a:sym typeface="Times New Roman"/>
              </a:defRPr>
            </a:pPr>
            <a:endParaRPr/>
          </a:p>
          <a:p>
            <a:pPr algn="l" defTabSz="612775">
              <a:lnSpc>
                <a:spcPct val="95000"/>
              </a:lnSpc>
              <a:defRPr sz="3200">
                <a:latin typeface="Times New Roman"/>
                <a:ea typeface="Times New Roman"/>
                <a:cs typeface="Times New Roman"/>
                <a:sym typeface="Times New Roman"/>
              </a:defRPr>
            </a:pPr>
            <a:endParaRPr/>
          </a:p>
          <a:p>
            <a:pPr algn="l" defTabSz="612775">
              <a:lnSpc>
                <a:spcPct val="95000"/>
              </a:lnSpc>
              <a:defRPr sz="3200">
                <a:latin typeface="Times New Roman"/>
                <a:ea typeface="Times New Roman"/>
                <a:cs typeface="Times New Roman"/>
                <a:sym typeface="Times New Roman"/>
              </a:defRPr>
            </a:pPr>
            <a:endParaRPr/>
          </a:p>
          <a:p>
            <a:pPr algn="l" defTabSz="612775">
              <a:lnSpc>
                <a:spcPct val="95000"/>
              </a:lnSpc>
              <a:defRPr sz="3200">
                <a:latin typeface="Times New Roman"/>
                <a:ea typeface="Times New Roman"/>
                <a:cs typeface="Times New Roman"/>
                <a:sym typeface="Times New Roman"/>
              </a:defRPr>
            </a:pPr>
            <a:endParaRPr/>
          </a:p>
          <a:p>
            <a:pPr algn="l" defTabSz="612775">
              <a:lnSpc>
                <a:spcPct val="95000"/>
              </a:lnSpc>
              <a:defRPr sz="3200">
                <a:latin typeface="Times New Roman"/>
                <a:ea typeface="Times New Roman"/>
                <a:cs typeface="Times New Roman"/>
                <a:sym typeface="Times New Roman"/>
              </a:defRPr>
            </a:pPr>
            <a:endParaRPr/>
          </a:p>
          <a:p>
            <a:pPr algn="l" defTabSz="612775">
              <a:lnSpc>
                <a:spcPct val="95000"/>
              </a:lnSpc>
              <a:defRPr sz="3200">
                <a:latin typeface="Times New Roman"/>
                <a:ea typeface="Times New Roman"/>
                <a:cs typeface="Times New Roman"/>
                <a:sym typeface="Times New Roman"/>
              </a:defRPr>
            </a:pPr>
            <a:endParaRPr/>
          </a:p>
          <a:p>
            <a:pPr algn="l" defTabSz="612775">
              <a:lnSpc>
                <a:spcPct val="95000"/>
              </a:lnSpc>
              <a:defRPr sz="3200">
                <a:latin typeface="Times New Roman"/>
                <a:ea typeface="Times New Roman"/>
                <a:cs typeface="Times New Roman"/>
                <a:sym typeface="Times New Roman"/>
              </a:defRPr>
            </a:pPr>
            <a:endParaRPr/>
          </a:p>
          <a:p>
            <a:pPr algn="l" defTabSz="612775">
              <a:lnSpc>
                <a:spcPct val="95000"/>
              </a:lnSpc>
              <a:defRPr sz="3200">
                <a:latin typeface="Times New Roman"/>
                <a:ea typeface="Times New Roman"/>
                <a:cs typeface="Times New Roman"/>
                <a:sym typeface="Times New Roman"/>
              </a:defRPr>
            </a:pPr>
            <a:endParaRPr/>
          </a:p>
          <a:p>
            <a:pPr algn="l" defTabSz="612775">
              <a:lnSpc>
                <a:spcPct val="95000"/>
              </a:lnSpc>
              <a:defRPr sz="3200">
                <a:latin typeface="Times New Roman"/>
                <a:ea typeface="Times New Roman"/>
                <a:cs typeface="Times New Roman"/>
                <a:sym typeface="Times New Roman"/>
              </a:defRPr>
            </a:pPr>
            <a:endParaRPr/>
          </a:p>
          <a:p>
            <a:pPr algn="l" defTabSz="612775">
              <a:lnSpc>
                <a:spcPct val="95000"/>
              </a:lnSpc>
              <a:defRPr sz="3200">
                <a:latin typeface="Times New Roman"/>
                <a:ea typeface="Times New Roman"/>
                <a:cs typeface="Times New Roman"/>
                <a:sym typeface="Times New Roman"/>
              </a:defRPr>
            </a:pPr>
            <a:endParaRPr/>
          </a:p>
          <a:p>
            <a:pPr algn="l" defTabSz="612775">
              <a:lnSpc>
                <a:spcPct val="95000"/>
              </a:lnSpc>
              <a:defRPr sz="3200">
                <a:latin typeface="Times New Roman"/>
                <a:ea typeface="Times New Roman"/>
                <a:cs typeface="Times New Roman"/>
                <a:sym typeface="Times New Roman"/>
              </a:defRPr>
            </a:pPr>
            <a:endParaRPr/>
          </a:p>
          <a:p>
            <a:pPr algn="l" defTabSz="612775">
              <a:lnSpc>
                <a:spcPct val="95000"/>
              </a:lnSpc>
              <a:defRPr sz="3200">
                <a:latin typeface="Times New Roman"/>
                <a:ea typeface="Times New Roman"/>
                <a:cs typeface="Times New Roman"/>
                <a:sym typeface="Times New Roman"/>
              </a:defRPr>
            </a:pPr>
            <a:endParaRPr/>
          </a:p>
          <a:p>
            <a:pPr algn="l" defTabSz="612775">
              <a:lnSpc>
                <a:spcPct val="95000"/>
              </a:lnSpc>
              <a:defRPr sz="3200">
                <a:latin typeface="Times New Roman"/>
                <a:ea typeface="Times New Roman"/>
                <a:cs typeface="Times New Roman"/>
                <a:sym typeface="Times New Roman"/>
              </a:defRPr>
            </a:pPr>
            <a:endParaRPr b="1"/>
          </a:p>
        </p:txBody>
      </p:sp>
      <p:sp>
        <p:nvSpPr>
          <p:cNvPr id="30" name="Text Box 38"/>
          <p:cNvSpPr txBox="1"/>
          <p:nvPr/>
        </p:nvSpPr>
        <p:spPr>
          <a:xfrm>
            <a:off x="16084550" y="37506275"/>
            <a:ext cx="13061950" cy="3933980"/>
          </a:xfrm>
          <a:prstGeom prst="rect">
            <a:avLst/>
          </a:prstGeom>
          <a:ln w="12700">
            <a:miter lim="400000"/>
          </a:ln>
          <a:extLst>
            <a:ext uri="{C572A759-6A51-4108-AA02-DFA0A04FC94B}">
              <ma14:wrappingTextBoxFlag xmlns:ma14="http://schemas.microsoft.com/office/mac/drawingml/2011/main" xmlns="" val="1"/>
            </a:ext>
          </a:extLst>
        </p:spPr>
        <p:txBody>
          <a:bodyPr lIns="30584" tIns="30584" rIns="30584" bIns="30584">
            <a:spAutoFit/>
          </a:bodyPr>
          <a:lstStyle/>
          <a:p>
            <a:pPr marL="342900" indent="-342900" algn="l" defTabSz="612775">
              <a:lnSpc>
                <a:spcPct val="95000"/>
              </a:lnSpc>
              <a:defRPr sz="2800" b="1" u="sng">
                <a:latin typeface="Times New Roman"/>
                <a:ea typeface="Times New Roman"/>
                <a:cs typeface="Times New Roman"/>
                <a:sym typeface="Times New Roman"/>
              </a:defRPr>
            </a:pPr>
            <a:endParaRPr/>
          </a:p>
          <a:p>
            <a:pPr marL="342900" indent="-342900" algn="l" defTabSz="612775">
              <a:lnSpc>
                <a:spcPct val="95000"/>
              </a:lnSpc>
              <a:buSzPct val="100000"/>
              <a:buAutoNum type="arabicPeriod"/>
              <a:defRPr sz="2800" b="1">
                <a:latin typeface="Times New Roman"/>
                <a:ea typeface="Times New Roman"/>
                <a:cs typeface="Times New Roman"/>
                <a:sym typeface="Times New Roman"/>
              </a:defRPr>
            </a:pPr>
            <a:r>
              <a:t>Xxxxxxxxxxxxxxxxxxxxxxxxxxxxxxxxxxxxxxxxxxxxxxxxxxxxxxxxxxxxxxxxxxxxxxxxxxxxxxxxxxxxxxxxxxx</a:t>
            </a:r>
          </a:p>
          <a:p>
            <a:pPr marL="342900" indent="-342900" algn="l" defTabSz="612775">
              <a:lnSpc>
                <a:spcPct val="95000"/>
              </a:lnSpc>
              <a:buSzPct val="100000"/>
              <a:buAutoNum type="arabicPeriod"/>
              <a:defRPr sz="2800" b="1">
                <a:latin typeface="Times New Roman"/>
                <a:ea typeface="Times New Roman"/>
                <a:cs typeface="Times New Roman"/>
                <a:sym typeface="Times New Roman"/>
              </a:defRPr>
            </a:pPr>
            <a:r>
              <a:t>Xxxxxxxxxxxxxxxxxxxxxxxxxxxxxxxxxxxxxxxxxxxxxxxxxxxxxxxxxxxxxxxxxxxxxxxxxxxxxxxxxxxxxxxxxxxx</a:t>
            </a:r>
          </a:p>
          <a:p>
            <a:pPr marL="342900" indent="-342900" algn="l" defTabSz="612775">
              <a:lnSpc>
                <a:spcPct val="95000"/>
              </a:lnSpc>
              <a:buSzPct val="100000"/>
              <a:buAutoNum type="arabicPeriod"/>
              <a:defRPr sz="2800" b="1">
                <a:latin typeface="Times New Roman"/>
                <a:ea typeface="Times New Roman"/>
                <a:cs typeface="Times New Roman"/>
                <a:sym typeface="Times New Roman"/>
              </a:defRPr>
            </a:pPr>
            <a:r>
              <a:t>Xxxxxxxxxxxxxxxxxxxxxxxxxxxxxxxxxxxxxxxxxxxxxxxxxxxxxxxxxxxxxxxxxxxxxxxxxxxxxxxxxxxxxxxxxxxxxxxxxxxxxxxxxxxxxxxxxxxxxxx</a:t>
            </a:r>
          </a:p>
          <a:p>
            <a:pPr marL="342900" indent="-342900" algn="l" defTabSz="612775">
              <a:lnSpc>
                <a:spcPct val="95000"/>
              </a:lnSpc>
              <a:buSzPct val="100000"/>
              <a:buAutoNum type="arabicPeriod"/>
              <a:defRPr sz="2800" b="1">
                <a:latin typeface="Times New Roman"/>
                <a:ea typeface="Times New Roman"/>
                <a:cs typeface="Times New Roman"/>
                <a:sym typeface="Times New Roman"/>
              </a:defRPr>
            </a:pPr>
            <a:r>
              <a:t>Xxxxxxxxxxxxxxxxxxxxxxxxxxxxxxxxxxxxxxxxxxxxxxxxxxxxxxxxxxxxxxxxxxxxxxxxxxxxxxxxxxx</a:t>
            </a:r>
          </a:p>
        </p:txBody>
      </p:sp>
      <p:sp>
        <p:nvSpPr>
          <p:cNvPr id="31" name="Text Box 39"/>
          <p:cNvSpPr txBox="1"/>
          <p:nvPr/>
        </p:nvSpPr>
        <p:spPr>
          <a:xfrm>
            <a:off x="16049625" y="10401300"/>
            <a:ext cx="13096875" cy="2750145"/>
          </a:xfrm>
          <a:prstGeom prst="rect">
            <a:avLst/>
          </a:prstGeom>
          <a:ln w="12700">
            <a:miter lim="400000"/>
          </a:ln>
          <a:extLst>
            <a:ext uri="{C572A759-6A51-4108-AA02-DFA0A04FC94B}">
              <ma14:wrappingTextBoxFlag xmlns:ma14="http://schemas.microsoft.com/office/mac/drawingml/2011/main" xmlns="" val="1"/>
            </a:ext>
          </a:extLst>
        </p:spPr>
        <p:txBody>
          <a:bodyPr lIns="30584" tIns="30584" rIns="30584" bIns="30584">
            <a:spAutoFit/>
          </a:bodyPr>
          <a:lstStyle>
            <a:lvl1pPr algn="l" defTabSz="612775">
              <a:lnSpc>
                <a:spcPct val="95000"/>
              </a:lnSpc>
              <a:defRPr sz="3200">
                <a:latin typeface="Times New Roman"/>
                <a:ea typeface="Times New Roman"/>
                <a:cs typeface="Times New Roman"/>
                <a:sym typeface="Times New Roman"/>
              </a:defRPr>
            </a:lvl1pPr>
          </a:lstStyle>
          <a:p>
            <a: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p>
        </p:txBody>
      </p:sp>
      <p:sp>
        <p:nvSpPr>
          <p:cNvPr id="32" name="Text Box 40"/>
          <p:cNvSpPr txBox="1"/>
          <p:nvPr/>
        </p:nvSpPr>
        <p:spPr>
          <a:xfrm>
            <a:off x="16135351" y="32689800"/>
            <a:ext cx="13011151" cy="3933980"/>
          </a:xfrm>
          <a:prstGeom prst="rect">
            <a:avLst/>
          </a:prstGeom>
          <a:ln w="12700">
            <a:miter lim="400000"/>
          </a:ln>
          <a:extLst>
            <a:ext uri="{C572A759-6A51-4108-AA02-DFA0A04FC94B}">
              <ma14:wrappingTextBoxFlag xmlns:ma14="http://schemas.microsoft.com/office/mac/drawingml/2011/main" xmlns="" val="1"/>
            </a:ext>
          </a:extLst>
        </p:spPr>
        <p:txBody>
          <a:bodyPr lIns="30584" tIns="30584" rIns="30584" bIns="30584">
            <a:spAutoFit/>
          </a:bodyPr>
          <a:lstStyle/>
          <a:p>
            <a:pPr algn="l" defTabSz="612775">
              <a:lnSpc>
                <a:spcPct val="95000"/>
              </a:lnSpc>
              <a:defRPr sz="2800">
                <a:latin typeface="Times New Roman"/>
                <a:ea typeface="Times New Roman"/>
                <a:cs typeface="Times New Roman"/>
                <a:sym typeface="Times New Roman"/>
              </a:defRPr>
            </a:pPr>
            <a:endParaRPr/>
          </a:p>
          <a:p>
            <a:pPr algn="l" defTabSz="612775">
              <a:lnSpc>
                <a:spcPct val="95000"/>
              </a:lnSpc>
              <a:defRPr sz="2800">
                <a:latin typeface="Times New Roman"/>
                <a:ea typeface="Times New Roman"/>
                <a:cs typeface="Times New Roman"/>
                <a:sym typeface="Times New Roman"/>
              </a:defRPr>
            </a:pPr>
            <a: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endParaRPr b="1"/>
          </a:p>
        </p:txBody>
      </p:sp>
      <p:sp>
        <p:nvSpPr>
          <p:cNvPr id="33" name="Text Box 42"/>
          <p:cNvSpPr txBox="1"/>
          <p:nvPr/>
        </p:nvSpPr>
        <p:spPr>
          <a:xfrm>
            <a:off x="3829050" y="8737600"/>
            <a:ext cx="7372350" cy="125117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defTabSz="4389437">
              <a:spcBef>
                <a:spcPts val="4900"/>
              </a:spcBef>
              <a:defRPr b="1"/>
            </a:lvl1pPr>
          </a:lstStyle>
          <a:p>
            <a:r>
              <a:t>Introduction</a:t>
            </a:r>
          </a:p>
        </p:txBody>
      </p:sp>
      <p:sp>
        <p:nvSpPr>
          <p:cNvPr id="34" name="Text Box 43"/>
          <p:cNvSpPr txBox="1"/>
          <p:nvPr/>
        </p:nvSpPr>
        <p:spPr>
          <a:xfrm>
            <a:off x="18973800" y="8751888"/>
            <a:ext cx="7372350" cy="125117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defTabSz="4389437">
              <a:spcBef>
                <a:spcPts val="4900"/>
              </a:spcBef>
              <a:defRPr b="1"/>
            </a:lvl1pPr>
          </a:lstStyle>
          <a:p>
            <a:r>
              <a:t>Results</a:t>
            </a:r>
          </a:p>
        </p:txBody>
      </p:sp>
      <p:sp>
        <p:nvSpPr>
          <p:cNvPr id="35" name="Text Box 49"/>
          <p:cNvSpPr txBox="1"/>
          <p:nvPr/>
        </p:nvSpPr>
        <p:spPr>
          <a:xfrm>
            <a:off x="26058812" y="2984500"/>
            <a:ext cx="3829051" cy="412348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defTabSz="4389437">
              <a:spcBef>
                <a:spcPts val="4900"/>
              </a:spcBef>
              <a:defRPr b="1"/>
            </a:pPr>
            <a:r>
              <a:t>Lab</a:t>
            </a:r>
          </a:p>
          <a:p>
            <a:pPr defTabSz="4389437">
              <a:spcBef>
                <a:spcPts val="4900"/>
              </a:spcBef>
              <a:defRPr b="1"/>
            </a:pPr>
            <a:r>
              <a:t>Logos</a:t>
            </a:r>
          </a:p>
        </p:txBody>
      </p:sp>
      <p:sp>
        <p:nvSpPr>
          <p:cNvPr id="36" name="Text Box 19"/>
          <p:cNvSpPr txBox="1"/>
          <p:nvPr/>
        </p:nvSpPr>
        <p:spPr>
          <a:xfrm>
            <a:off x="16394112" y="17864134"/>
            <a:ext cx="9575801" cy="1102926"/>
          </a:xfrm>
          <a:prstGeom prst="rect">
            <a:avLst/>
          </a:prstGeom>
          <a:ln w="12700">
            <a:miter lim="400000"/>
          </a:ln>
          <a:effectLst>
            <a:outerShdw blurRad="50800" dist="38100" dir="2700000" rotWithShape="0">
              <a:srgbClr val="000000">
                <a:alpha val="25000"/>
              </a:srgbClr>
            </a:outerShdw>
          </a:effectLst>
          <a:extLst>
            <a:ext uri="{C572A759-6A51-4108-AA02-DFA0A04FC94B}">
              <ma14:wrappingTextBoxFlag xmlns:ma14="http://schemas.microsoft.com/office/mac/drawingml/2011/main" xmlns="" val="1"/>
            </a:ext>
          </a:extLst>
        </p:spPr>
        <p:txBody>
          <a:bodyPr lIns="45719" rIns="45719">
            <a:spAutoFit/>
          </a:bodyPr>
          <a:lstStyle>
            <a:lvl1pPr algn="l" defTabSz="4389437">
              <a:spcBef>
                <a:spcPts val="4300"/>
              </a:spcBef>
              <a:defRPr sz="7200" b="1" i="1">
                <a:solidFill>
                  <a:srgbClr val="FC8004"/>
                </a:solidFill>
              </a:defRPr>
            </a:lvl1pPr>
          </a:lstStyle>
          <a:p>
            <a:r>
              <a:t>blablabla</a:t>
            </a:r>
          </a:p>
        </p:txBody>
      </p:sp>
      <p:sp>
        <p:nvSpPr>
          <p:cNvPr id="37" name="Text Box 19"/>
          <p:cNvSpPr txBox="1"/>
          <p:nvPr/>
        </p:nvSpPr>
        <p:spPr>
          <a:xfrm>
            <a:off x="16205200" y="20621311"/>
            <a:ext cx="13068300" cy="854702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457200" indent="-457200" algn="l" defTabSz="4389437">
              <a:lnSpc>
                <a:spcPct val="85000"/>
              </a:lnSpc>
              <a:spcBef>
                <a:spcPts val="3700"/>
              </a:spcBef>
              <a:buSzPct val="100000"/>
              <a:buFont typeface="Arial"/>
              <a:buChar char="•"/>
              <a:defRPr sz="6300" b="1" i="1">
                <a:solidFill>
                  <a:srgbClr val="FC8004"/>
                </a:solidFill>
              </a:defRPr>
            </a:pPr>
            <a:r>
              <a:t>blablabla</a:t>
            </a:r>
          </a:p>
          <a:p>
            <a:pPr marL="457200" indent="-457200" algn="l" defTabSz="4389437">
              <a:lnSpc>
                <a:spcPct val="85000"/>
              </a:lnSpc>
              <a:spcBef>
                <a:spcPts val="3700"/>
              </a:spcBef>
              <a:buSzPct val="100000"/>
              <a:buFont typeface="Arial"/>
              <a:buChar char="•"/>
              <a:defRPr sz="6300" b="1" i="1">
                <a:solidFill>
                  <a:srgbClr val="FC8004"/>
                </a:solidFill>
              </a:defRPr>
            </a:pPr>
            <a:r>
              <a:t>blablabla</a:t>
            </a:r>
          </a:p>
          <a:p>
            <a:pPr marL="457200" indent="-457200" algn="l" defTabSz="4389437">
              <a:lnSpc>
                <a:spcPct val="85000"/>
              </a:lnSpc>
              <a:spcBef>
                <a:spcPts val="3700"/>
              </a:spcBef>
              <a:buSzPct val="100000"/>
              <a:buFont typeface="Arial"/>
              <a:buChar char="•"/>
              <a:defRPr sz="6300" b="1" i="1">
                <a:solidFill>
                  <a:srgbClr val="FC8004"/>
                </a:solidFill>
              </a:defRPr>
            </a:pPr>
            <a:r>
              <a:t>blablabla</a:t>
            </a:r>
          </a:p>
          <a:p>
            <a:pPr marL="457200" indent="-457200" algn="l" defTabSz="4389437">
              <a:lnSpc>
                <a:spcPct val="85000"/>
              </a:lnSpc>
              <a:spcBef>
                <a:spcPts val="3700"/>
              </a:spcBef>
              <a:buSzPct val="100000"/>
              <a:buFont typeface="Arial"/>
              <a:buChar char="•"/>
              <a:defRPr sz="6300" b="1" i="1">
                <a:solidFill>
                  <a:srgbClr val="FC8004"/>
                </a:solidFill>
              </a:defRPr>
            </a:pPr>
            <a:r>
              <a:t>blablabla</a:t>
            </a:r>
          </a:p>
          <a:p>
            <a:pPr marL="457200" indent="-457200" algn="l" defTabSz="4389437">
              <a:lnSpc>
                <a:spcPct val="85000"/>
              </a:lnSpc>
              <a:spcBef>
                <a:spcPts val="3700"/>
              </a:spcBef>
              <a:buSzPct val="100000"/>
              <a:buFont typeface="Arial"/>
              <a:buChar char="•"/>
              <a:defRPr sz="6300" b="1" i="1">
                <a:solidFill>
                  <a:srgbClr val="FC8004"/>
                </a:solidFill>
              </a:defRPr>
            </a:pPr>
            <a:r>
              <a:t>blablabla</a:t>
            </a:r>
          </a:p>
          <a:p>
            <a:pPr marL="457200" indent="-457200" algn="l" defTabSz="4389437">
              <a:lnSpc>
                <a:spcPct val="85000"/>
              </a:lnSpc>
              <a:spcBef>
                <a:spcPts val="3700"/>
              </a:spcBef>
              <a:buSzPct val="100000"/>
              <a:buFont typeface="Arial"/>
              <a:buChar char="•"/>
              <a:defRPr sz="6300" b="1" i="1">
                <a:solidFill>
                  <a:srgbClr val="FC8004"/>
                </a:solidFill>
              </a:defRPr>
            </a:pPr>
            <a:r>
              <a:t>blablabla</a:t>
            </a:r>
          </a:p>
          <a:p>
            <a:pPr marL="457200" indent="-457200" algn="l" defTabSz="4389437">
              <a:lnSpc>
                <a:spcPct val="85000"/>
              </a:lnSpc>
              <a:spcBef>
                <a:spcPts val="3700"/>
              </a:spcBef>
              <a:buSzPct val="100000"/>
              <a:buFont typeface="Arial"/>
              <a:buChar char="•"/>
              <a:defRPr sz="6300" b="1" i="1">
                <a:solidFill>
                  <a:srgbClr val="FC8004"/>
                </a:solidFill>
              </a:defRPr>
            </a:pPr>
            <a:r>
              <a:t>blablabla</a:t>
            </a:r>
          </a:p>
        </p:txBody>
      </p:sp>
      <p:sp>
        <p:nvSpPr>
          <p:cNvPr id="38" name="Text Box 19">
            <a:hlinkClick r:id="rId2"/>
          </p:cNvPr>
          <p:cNvSpPr txBox="1"/>
          <p:nvPr/>
        </p:nvSpPr>
        <p:spPr>
          <a:xfrm>
            <a:off x="-1408907" y="43373361"/>
            <a:ext cx="32955708" cy="94281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defTabSz="4389437">
              <a:spcBef>
                <a:spcPts val="3600"/>
              </a:spcBef>
              <a:defRPr sz="6000" b="1" i="1">
                <a:solidFill>
                  <a:srgbClr val="0046D2"/>
                </a:solidFill>
              </a:defRPr>
            </a:lvl1pPr>
          </a:lstStyle>
          <a:p>
            <a:r>
              <a:t>Order online at    https://www.postersession.com/order/</a:t>
            </a:r>
          </a:p>
        </p:txBody>
      </p:sp>
      <p:pic>
        <p:nvPicPr>
          <p:cNvPr id="39" name="Picture 2" descr="Picture 2">
            <a:hlinkClick r:id="rId2"/>
          </p:cNvPr>
          <p:cNvPicPr>
            <a:picLocks noChangeAspect="1"/>
          </p:cNvPicPr>
          <p:nvPr/>
        </p:nvPicPr>
        <p:blipFill>
          <a:blip r:embed="rId3"/>
          <a:stretch>
            <a:fillRect/>
          </a:stretch>
        </p:blipFill>
        <p:spPr>
          <a:xfrm>
            <a:off x="17282000" y="13197774"/>
            <a:ext cx="4526600" cy="4509455"/>
          </a:xfrm>
          <a:prstGeom prst="rect">
            <a:avLst/>
          </a:prstGeom>
          <a:ln w="12700">
            <a:miter lim="400000"/>
          </a:ln>
        </p:spPr>
      </p:pic>
      <p:pic>
        <p:nvPicPr>
          <p:cNvPr id="40" name="Picture 45" descr="Picture 45">
            <a:hlinkClick r:id="rId2"/>
          </p:cNvPr>
          <p:cNvPicPr>
            <a:picLocks noChangeAspect="1"/>
          </p:cNvPicPr>
          <p:nvPr/>
        </p:nvPicPr>
        <p:blipFill>
          <a:blip r:embed="rId4"/>
          <a:srcRect l="12786"/>
          <a:stretch>
            <a:fillRect/>
          </a:stretch>
        </p:blipFill>
        <p:spPr>
          <a:xfrm>
            <a:off x="23013976" y="14366971"/>
            <a:ext cx="5114949" cy="4398641"/>
          </a:xfrm>
          <a:prstGeom prst="rect">
            <a:avLst/>
          </a:prstGeom>
          <a:ln w="12700">
            <a:miter lim="400000"/>
          </a:ln>
        </p:spPr>
      </p:pic>
      <p:sp>
        <p:nvSpPr>
          <p:cNvPr id="42" name="Text Box 49"/>
          <p:cNvSpPr txBox="1"/>
          <p:nvPr/>
        </p:nvSpPr>
        <p:spPr>
          <a:xfrm>
            <a:off x="1136400" y="5547053"/>
            <a:ext cx="3829051" cy="253220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defTabSz="4389437">
              <a:spcBef>
                <a:spcPts val="4900"/>
              </a:spcBef>
              <a:defRPr sz="3100" b="1"/>
            </a:lvl1pPr>
          </a:lstStyle>
          <a:p>
            <a:r>
              <a:t>Ecole doctorale Sciences Pour l’Ingénieur</a:t>
            </a:r>
          </a:p>
        </p:txBody>
      </p:sp>
      <p:pic>
        <p:nvPicPr>
          <p:cNvPr id="11" name="Picture 10" descr="Logo&#10;&#10;Description automatically generated">
            <a:extLst>
              <a:ext uri="{FF2B5EF4-FFF2-40B4-BE49-F238E27FC236}">
                <a16:creationId xmlns:a16="http://schemas.microsoft.com/office/drawing/2014/main" id="{6F00AF94-7CF7-44BF-AA97-0F16AD71F4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6400" y="1355742"/>
            <a:ext cx="4328404" cy="3831167"/>
          </a:xfrm>
          <a:prstGeom prst="rect">
            <a:avLst/>
          </a:prstGeom>
        </p:spPr>
      </p:pic>
    </p:spTree>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Default Design">
      <a:majorFont>
        <a:latin typeface="Arial"/>
        <a:ea typeface="Arial"/>
        <a:cs typeface="Arial"/>
      </a:majorFont>
      <a:minorFont>
        <a:latin typeface="Helvetica"/>
        <a:ea typeface="Helvetica"/>
        <a:cs typeface="Helvetica"/>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ctr" defTabSz="914400" rtl="0" fontAlgn="auto" latinLnBrk="0" hangingPunct="0">
          <a:lnSpc>
            <a:spcPct val="100000"/>
          </a:lnSpc>
          <a:spcBef>
            <a:spcPts val="0"/>
          </a:spcBef>
          <a:spcAft>
            <a:spcPts val="0"/>
          </a:spcAft>
          <a:buClrTx/>
          <a:buSzTx/>
          <a:buFontTx/>
          <a:buNone/>
          <a:tabLst/>
          <a:defRPr kumimoji="0" sz="82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0" hangingPunct="0">
          <a:lnSpc>
            <a:spcPct val="100000"/>
          </a:lnSpc>
          <a:spcBef>
            <a:spcPts val="0"/>
          </a:spcBef>
          <a:spcAft>
            <a:spcPts val="0"/>
          </a:spcAft>
          <a:buClrTx/>
          <a:buSzTx/>
          <a:buFontTx/>
          <a:buNone/>
          <a:tabLst/>
          <a:defRPr kumimoji="0" sz="82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Default Design">
      <a:majorFont>
        <a:latin typeface="Arial"/>
        <a:ea typeface="Arial"/>
        <a:cs typeface="Arial"/>
      </a:majorFont>
      <a:minorFont>
        <a:latin typeface="Helvetica"/>
        <a:ea typeface="Helvetica"/>
        <a:cs typeface="Helvetica"/>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ctr" defTabSz="914400" rtl="0" fontAlgn="auto" latinLnBrk="0" hangingPunct="0">
          <a:lnSpc>
            <a:spcPct val="100000"/>
          </a:lnSpc>
          <a:spcBef>
            <a:spcPts val="0"/>
          </a:spcBef>
          <a:spcAft>
            <a:spcPts val="0"/>
          </a:spcAft>
          <a:buClrTx/>
          <a:buSzTx/>
          <a:buFontTx/>
          <a:buNone/>
          <a:tabLst/>
          <a:defRPr kumimoji="0" sz="82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0" hangingPunct="0">
          <a:lnSpc>
            <a:spcPct val="100000"/>
          </a:lnSpc>
          <a:spcBef>
            <a:spcPts val="0"/>
          </a:spcBef>
          <a:spcAft>
            <a:spcPts val="0"/>
          </a:spcAft>
          <a:buClrTx/>
          <a:buSzTx/>
          <a:buFontTx/>
          <a:buNone/>
          <a:tabLst/>
          <a:defRPr kumimoji="0" sz="82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B6539AD24DFB43B3A38DFE6AEA74D7" ma:contentTypeVersion="2" ma:contentTypeDescription="Create a new document." ma:contentTypeScope="" ma:versionID="46f36b720c47e4a69fa1967ed462008a">
  <xsd:schema xmlns:xsd="http://www.w3.org/2001/XMLSchema" xmlns:xs="http://www.w3.org/2001/XMLSchema" xmlns:p="http://schemas.microsoft.com/office/2006/metadata/properties" xmlns:ns2="594f0eec-0e24-4af3-957d-bca1a69d9f87" targetNamespace="http://schemas.microsoft.com/office/2006/metadata/properties" ma:root="true" ma:fieldsID="26ea2131e713fb04859d2344cde73dbb" ns2:_="">
    <xsd:import namespace="594f0eec-0e24-4af3-957d-bca1a69d9f8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4f0eec-0e24-4af3-957d-bca1a69d9f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1F657E-7C73-4AA6-ACF3-1F9BB28C62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4f0eec-0e24-4af3-957d-bca1a69d9f8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343551D-19F8-4333-B7E7-08BC4225D07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EECF3F0-D920-4DA8-866E-98815DADD85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260</Words>
  <Application>Microsoft Office PowerPoint</Application>
  <PresentationFormat>Custom</PresentationFormat>
  <Paragraphs>52</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Hélène Tran</cp:lastModifiedBy>
  <cp:revision>1</cp:revision>
  <dcterms:modified xsi:type="dcterms:W3CDTF">2022-05-15T21:52:09Z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0x010100EBB6539AD24DFB43B3A38DFE6AEA74D7</vt:lpwstr>
  </property>
</Properties>
</file>