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9" r:id="rId9"/>
    <p:sldId id="26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151515"/>
    <a:srgbClr val="191919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16447-7388-4966-ABAE-6F9593982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A8DB94-BBC8-45C9-B8AB-90B56C776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299AE2-7B16-446C-AC0C-08090890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64EEF-BEA8-40F1-89DD-75A2E324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8E52E-FB17-4FE5-995A-43689C4C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37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38A60-0D63-4779-8AD8-64E21D37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DF05B9-927E-40C1-97BD-292747203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833B5A-ED81-4BBF-A0E5-F191D2DC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2994F5-E120-4905-9D5E-F933BA74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513ED2-9E79-41F8-8D54-3F1D338A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17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1AB332-A0CF-4AFA-B394-27BCBCE15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9ACF2C-412F-45CE-BB21-84A70A209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9D1B5F-074F-41E9-BE9F-C0CAFED5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EFDBF-D846-4E5D-B2DF-077DE190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F8DF9-E98D-4CE1-8764-10AB6304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2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9CF99-F7A7-4383-89A9-0988B1F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40E6D-A891-4F81-AB0B-643B4D5C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D11C8F-DE0C-4AFA-9256-CA2AFE8C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AAEBB-748E-4561-9624-0C32CD1F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0AE42-A0E1-4382-9B0C-23FB9B47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7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0F6D0-AA58-4035-BBFC-A5D0E02A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4FBD93-498A-486C-BA76-85DFA8F8C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28323B-8657-45E3-B906-A78F5758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C4936-6F20-4CDB-BCDA-7C648BC7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A9B6B-0E51-4DDD-BE46-606FEFDD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23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ACB86-B8E9-4BFF-A0CF-91D25880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99A8A-A03D-4E1B-979E-B6F76E076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850C3-7F05-41DA-88FB-A1DF428F2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A0F84A-D2B3-4CDA-ABE2-DD086617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79305C-4D01-4562-B6AB-9A45DF18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AC11C7-199C-4DA0-89FD-F7CADF60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8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FA3F0-0DB4-45AC-B5FA-9F9414ED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FC4BB5-4600-47DC-A739-1BCF83DF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ECBAD6-DB96-4DF1-B5B1-274D6C5B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A070E3-5B1F-4416-85ED-5E0158AF6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0C1E9A-38DF-4267-ABCB-8F4ED2536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7AF660-7C36-4FE1-8CB6-D614CE85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9AB659-F3F7-4566-A89E-3E99A5F1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C51A24-D1EE-4006-A738-98759E03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5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D378C-BF2B-4444-BA35-6461AED4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2B43F0-BB55-47DF-BAAA-4D44092B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5DE5A9-5A36-45E9-86DF-4C6B686B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E3978E-6380-43DD-AA54-15353E3B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585333-9C19-4871-919F-05A3CA5B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29CDAD-2C0E-446E-AE91-2C253312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F442F0-6B5D-40C2-B583-66BABA52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9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B5C64-C19B-46E4-A849-DC1D055C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0365F-ECD7-4C80-A58C-DF29A9F0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0C8ADC-6505-4E9B-8B8D-DA2D79EB5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4B2601-4AB1-4FE3-9701-B6F3C881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1FF7A9-A6AB-4760-A1C9-8818BFBA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781067-86B1-49AB-AB5B-50B7FF03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9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E5C32-6886-474B-AD14-CF8CE379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D80127-CDC4-4850-B531-7B055B54B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C91E13-77E1-4464-87AD-BD66A24B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6C3BC3-A842-4F09-9403-F8CB6F21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43C38-0F40-45F9-B31C-5006F45F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902E3E-74A4-4622-8E28-3DEF08F2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3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97D21-19B0-4B9F-87AE-90EFF1BF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B7374F-62C1-4B49-87A7-C8BE1282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36056-523C-4B9A-8577-1586695BD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068A-8A6F-4D72-950C-BA88F0133E96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BA155-274B-4B2C-B6ED-77A925B2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78F953-40C1-4464-BE0F-A47D9C1EA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53BB-C87F-4F32-9A48-770182268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3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ED3D29-EC30-49DE-A1E2-7A6047DA139B}"/>
              </a:ext>
            </a:extLst>
          </p:cNvPr>
          <p:cNvSpPr txBox="1"/>
          <p:nvPr/>
        </p:nvSpPr>
        <p:spPr>
          <a:xfrm>
            <a:off x="965199" y="199695"/>
            <a:ext cx="1026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dirty="0"/>
              <a:t>С</a:t>
            </a:r>
            <a:r>
              <a:rPr lang="ru-RU" sz="4200" b="0" i="0" dirty="0">
                <a:effectLst/>
              </a:rPr>
              <a:t>айт-путеводитель по учебным заведениям Великого Новгорода</a:t>
            </a:r>
            <a:endParaRPr lang="ru-RU" sz="4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3B5CA-8E70-40C9-A698-D92A4A35330E}"/>
              </a:ext>
            </a:extLst>
          </p:cNvPr>
          <p:cNvSpPr txBox="1"/>
          <p:nvPr/>
        </p:nvSpPr>
        <p:spPr>
          <a:xfrm>
            <a:off x="8934026" y="623824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Марк Нор Группа 1991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F60C78-8855-4C6F-AC85-925B4CDF7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6992" y="1743105"/>
            <a:ext cx="5387034" cy="5015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8A44B9-8C9D-4F33-81EF-7B04DB04142E}"/>
              </a:ext>
            </a:extLst>
          </p:cNvPr>
          <p:cNvSpPr txBox="1"/>
          <p:nvPr/>
        </p:nvSpPr>
        <p:spPr>
          <a:xfrm>
            <a:off x="10395285" y="5893714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Марк Нор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A3368-0F72-408B-B11A-83F91DE0B5F6}"/>
              </a:ext>
            </a:extLst>
          </p:cNvPr>
          <p:cNvSpPr txBox="1"/>
          <p:nvPr/>
        </p:nvSpPr>
        <p:spPr>
          <a:xfrm>
            <a:off x="10263383" y="6296810"/>
            <a:ext cx="19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Группа 1991</a:t>
            </a:r>
          </a:p>
        </p:txBody>
      </p:sp>
    </p:spTree>
    <p:extLst>
      <p:ext uri="{BB962C8B-B14F-4D97-AF65-F5344CB8AC3E}">
        <p14:creationId xmlns:p14="http://schemas.microsoft.com/office/powerpoint/2010/main" val="424357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EB6AA8-FCB1-4631-9234-F1151F286C77}"/>
              </a:ext>
            </a:extLst>
          </p:cNvPr>
          <p:cNvSpPr/>
          <p:nvPr/>
        </p:nvSpPr>
        <p:spPr>
          <a:xfrm>
            <a:off x="548640" y="316641"/>
            <a:ext cx="10927080" cy="61279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main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92664533-0FF1-4BA9-B869-219241A008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7694" y="572452"/>
            <a:ext cx="10156612" cy="57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6A92C-A1C9-41D5-BCDF-7B6149CDDCA6}"/>
              </a:ext>
            </a:extLst>
          </p:cNvPr>
          <p:cNvSpPr txBox="1"/>
          <p:nvPr/>
        </p:nvSpPr>
        <p:spPr>
          <a:xfrm>
            <a:off x="7082971" y="428178"/>
            <a:ext cx="51090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Выбор учебного заведения</a:t>
            </a:r>
          </a:p>
          <a:p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Недостаток информации об учебном заведении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Длинное изложение информации об учебном заведении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Недоступность информации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AADFA7-C2D5-4525-9AC8-E6D6F50BA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516820" y="464457"/>
            <a:ext cx="1080000" cy="108000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3BE898E-FCBA-4E36-B66B-ADC6E40C7159}"/>
              </a:ext>
            </a:extLst>
          </p:cNvPr>
          <p:cNvGrpSpPr/>
          <p:nvPr/>
        </p:nvGrpSpPr>
        <p:grpSpPr>
          <a:xfrm>
            <a:off x="-4559518" y="2048939"/>
            <a:ext cx="1080000" cy="1080000"/>
            <a:chOff x="-4083458" y="1657600"/>
            <a:chExt cx="1080000" cy="108000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45208A5E-B54F-4869-9A4C-EE67102E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4083458" y="1657600"/>
              <a:ext cx="1080000" cy="1080000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301A3F93-BFEB-48A9-81D6-68C2AC8EF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4083458" y="1657600"/>
              <a:ext cx="1080000" cy="1080000"/>
            </a:xfrm>
            <a:prstGeom prst="rect">
              <a:avLst/>
            </a:prstGeom>
          </p:spPr>
        </p:pic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348EF70-282B-4E45-B90F-1F7587CEA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487041" y="3633421"/>
            <a:ext cx="1080000" cy="108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1AF904A-45BA-48BA-AE2E-DF6EE24F3D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87041" y="5343322"/>
            <a:ext cx="1050221" cy="10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5071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1.11666 0.00578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3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5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1.12018 -0.00093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1.11185 -0.00115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1.11419 0.0078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03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A32A1A-9B27-448A-8D7D-8536025C2A47}"/>
              </a:ext>
            </a:extLst>
          </p:cNvPr>
          <p:cNvSpPr txBox="1"/>
          <p:nvPr/>
        </p:nvSpPr>
        <p:spPr>
          <a:xfrm>
            <a:off x="-7213598" y="-3448701"/>
            <a:ext cx="6995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Целью данного курсового проекта является разработка и создание сайта путеводителя по учебным заведениям Великого Новгород, который позволит пользователям просмотреть все учебные заведения в Великом Новгороде, и на основе описания, оценок и отзывов подобрать подходящее учебное заведение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318B3D-DF0D-4B8A-901C-756103854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7714" y="1411515"/>
            <a:ext cx="4034970" cy="40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7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0651 -2.96296E-6 C 0.44375 -2.96296E-6 0.61302 0.18264 0.61302 0.32986 L 0.61302 0.659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1" y="3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981A3-37A3-48FA-9BE9-6C0BEF86B05B}"/>
              </a:ext>
            </a:extLst>
          </p:cNvPr>
          <p:cNvSpPr txBox="1"/>
          <p:nvPr/>
        </p:nvSpPr>
        <p:spPr>
          <a:xfrm>
            <a:off x="4898099" y="439805"/>
            <a:ext cx="69315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Изучение учебных заведений Великого Новгорода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Разработка и создание дизайна сайта</a:t>
            </a:r>
            <a:endParaRPr lang="en-US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9B83C6-8E69-4F32-B821-0F5D554A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426" y="252932"/>
            <a:ext cx="2492006" cy="2253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273CC9-2ED3-4B9E-9997-376557B36564}"/>
              </a:ext>
            </a:extLst>
          </p:cNvPr>
          <p:cNvSpPr txBox="1"/>
          <p:nvPr/>
        </p:nvSpPr>
        <p:spPr>
          <a:xfrm>
            <a:off x="315684" y="2921911"/>
            <a:ext cx="737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Создание системы хранения данных об учебных учреждениях, системы оценок и отзывов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04A673-CBAF-400A-86E7-F7AF346F5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4777" y="2658611"/>
            <a:ext cx="1832960" cy="18329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E519C7-27B4-476F-8EBA-3076354E0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8854" y="4903268"/>
            <a:ext cx="1701800" cy="170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34C2C2-BECD-4AE5-96B6-0255598D0C9B}"/>
              </a:ext>
            </a:extLst>
          </p:cNvPr>
          <p:cNvSpPr txBox="1"/>
          <p:nvPr/>
        </p:nvSpPr>
        <p:spPr>
          <a:xfrm>
            <a:off x="4898099" y="5026639"/>
            <a:ext cx="6669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Добавить карту, для возможности увидеть расположение учебного заведения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6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ABAF6-2544-4810-9248-972847CF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93" y="0"/>
            <a:ext cx="5257800" cy="1027180"/>
          </a:xfrm>
        </p:spPr>
        <p:txBody>
          <a:bodyPr>
            <a:normAutofit/>
          </a:bodyPr>
          <a:lstStyle/>
          <a:p>
            <a:r>
              <a:rPr lang="ru-RU" dirty="0"/>
              <a:t>Средства разработки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CFDF3C6-5247-4F70-8014-A649ED693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06" y="1013969"/>
            <a:ext cx="2520000" cy="252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E0BC4C7-9098-41EB-82C5-F60BBA9C7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3378" y="3938235"/>
            <a:ext cx="2520000" cy="252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65575B0-EA81-4391-BECC-1232CDE6C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6000" y="1013969"/>
            <a:ext cx="2520000" cy="2520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6BE1C35-9151-4169-A2A4-2601F162D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7996" y="3938235"/>
            <a:ext cx="2520000" cy="2520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454221D-DCFE-468C-B4BC-29AA18AF3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95180" y="102718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8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58D4D-B636-4549-BC2A-B47B7D63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60" y="336250"/>
            <a:ext cx="2116756" cy="635902"/>
          </a:xfrm>
        </p:spPr>
        <p:txBody>
          <a:bodyPr>
            <a:noAutofit/>
          </a:bodyPr>
          <a:lstStyle/>
          <a:p>
            <a:r>
              <a:rPr lang="ru-RU" dirty="0"/>
              <a:t>Аналоги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4785D-9F61-4523-8217-DE95152643B6}"/>
              </a:ext>
            </a:extLst>
          </p:cNvPr>
          <p:cNvSpPr txBox="1"/>
          <p:nvPr/>
        </p:nvSpPr>
        <p:spPr>
          <a:xfrm>
            <a:off x="597567" y="1602657"/>
            <a:ext cx="489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Информационный сайт позволяющий находить места по каким-либо фильтрам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58DFDE-B5EF-4779-B022-DCDBC2088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01" y="4187018"/>
            <a:ext cx="3869455" cy="2131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0A70E6-CA26-4DA3-B3C6-59BDC9651996}"/>
              </a:ext>
            </a:extLst>
          </p:cNvPr>
          <p:cNvSpPr txBox="1"/>
          <p:nvPr/>
        </p:nvSpPr>
        <p:spPr>
          <a:xfrm>
            <a:off x="597567" y="3849785"/>
            <a:ext cx="6120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Включает в себя карту, справочник организаций, поиск проезда на общественном и личном транспорте, построение пешеходных маршрутов, линейку для измерения расстояний, отображение пробок в некоторых городах.</a:t>
            </a:r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20537C-6B94-4690-99BE-788543861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3701" y="1602657"/>
            <a:ext cx="3869455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96F0C1-0D99-42C3-9159-67F16FAD786D}"/>
              </a:ext>
            </a:extLst>
          </p:cNvPr>
          <p:cNvSpPr/>
          <p:nvPr/>
        </p:nvSpPr>
        <p:spPr>
          <a:xfrm>
            <a:off x="821790" y="111034"/>
            <a:ext cx="9981193" cy="63877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F30EB9-F235-42EB-9FF1-F7DF88B10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359229"/>
            <a:ext cx="8969827" cy="59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1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58501C-75B5-4D73-B30E-D207D00EE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5" y="1051560"/>
            <a:ext cx="11358501" cy="4905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E4AF6-9DBD-4A87-9549-D5E82E833B14}"/>
              </a:ext>
            </a:extLst>
          </p:cNvPr>
          <p:cNvSpPr txBox="1"/>
          <p:nvPr/>
        </p:nvSpPr>
        <p:spPr>
          <a:xfrm>
            <a:off x="2255455" y="287382"/>
            <a:ext cx="747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Описание алгоритма записи данных в </a:t>
            </a:r>
            <a:r>
              <a:rPr lang="en-US" sz="2800" dirty="0"/>
              <a:t>json </a:t>
            </a:r>
            <a:r>
              <a:rPr lang="ru-RU" sz="2800" dirty="0"/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59445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B8DB94-02E9-44C7-8AF2-FF42B49A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6" y="218975"/>
            <a:ext cx="5797617" cy="6420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F3189B-BC45-4CFD-A546-73352E90A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214162"/>
            <a:ext cx="5964455" cy="30916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022ACC-5F38-4909-B7FD-5D9377A1B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3429000"/>
            <a:ext cx="5964455" cy="32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149</Words>
  <Application>Microsoft Office PowerPoint</Application>
  <PresentationFormat>Широкоэкранный</PresentationFormat>
  <Paragraphs>21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Средства разработки</vt:lpstr>
      <vt:lpstr>Аналоги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56</cp:revision>
  <dcterms:created xsi:type="dcterms:W3CDTF">2023-06-01T16:34:34Z</dcterms:created>
  <dcterms:modified xsi:type="dcterms:W3CDTF">2023-06-02T09:53:01Z</dcterms:modified>
</cp:coreProperties>
</file>