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52" r:id="rId41"/>
    <p:sldId id="325" r:id="rId42"/>
    <p:sldId id="326" r:id="rId43"/>
    <p:sldId id="327"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8" autoAdjust="0"/>
    <p:restoredTop sz="94660"/>
  </p:normalViewPr>
  <p:slideViewPr>
    <p:cSldViewPr snapToGrid="0">
      <p:cViewPr varScale="1">
        <p:scale>
          <a:sx n="82" d="100"/>
          <a:sy n="82" d="100"/>
        </p:scale>
        <p:origin x="413" y="67"/>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June 7,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June 7,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June 7,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June 7,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June 7,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June 7,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June 7,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June 7,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June 7,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June 7,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June 7,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Wednesday, June 7,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chemeClr val="tx1">
                    <a:lumMod val="65000"/>
                    <a:lumOff val="35000"/>
                  </a:schemeClr>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2465</TotalTime>
  <Words>3925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Helvetica Neue Medium</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 Pseudocode</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林晨</cp:lastModifiedBy>
  <cp:revision>100</cp:revision>
  <dcterms:created xsi:type="dcterms:W3CDTF">2023-04-05T11:59:11Z</dcterms:created>
  <dcterms:modified xsi:type="dcterms:W3CDTF">2023-06-07T06:25:44Z</dcterms:modified>
</cp:coreProperties>
</file>