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0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8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4" autoAdjust="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300" y="12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50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93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30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37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03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13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83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03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45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30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81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7EC4D-881D-49D9-96DC-4A50E5093F85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0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4E475680-6962-403C-A89A-5637622C8EA0}"/>
              </a:ext>
            </a:extLst>
          </p:cNvPr>
          <p:cNvGrpSpPr/>
          <p:nvPr/>
        </p:nvGrpSpPr>
        <p:grpSpPr>
          <a:xfrm>
            <a:off x="5011353" y="2352215"/>
            <a:ext cx="2153569" cy="2153569"/>
            <a:chOff x="5011353" y="2352215"/>
            <a:chExt cx="2153569" cy="2153569"/>
          </a:xfrm>
        </p:grpSpPr>
        <p:pic>
          <p:nvPicPr>
            <p:cNvPr id="3" name="Grafik 2" descr="Aktualisieren">
              <a:extLst>
                <a:ext uri="{FF2B5EF4-FFF2-40B4-BE49-F238E27FC236}">
                  <a16:creationId xmlns:a16="http://schemas.microsoft.com/office/drawing/2014/main" id="{73099691-2129-4493-9E95-C45B23067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5011353" y="2352215"/>
              <a:ext cx="2153569" cy="2153569"/>
            </a:xfrm>
            <a:prstGeom prst="rect">
              <a:avLst/>
            </a:prstGeom>
          </p:spPr>
        </p:pic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56800" y="2994320"/>
              <a:ext cx="878400" cy="869361"/>
              <a:chOff x="7146653" y="2509469"/>
              <a:chExt cx="1549264" cy="1533321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7146653" y="3405708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8" idx="1"/>
                <a:endCxn id="9" idx="5"/>
              </p:cNvCxnSpPr>
              <p:nvPr/>
            </p:nvCxnSpPr>
            <p:spPr>
              <a:xfrm flipH="1" flipV="1">
                <a:off x="8076557" y="2778851"/>
                <a:ext cx="330201" cy="3561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7453932" y="2845708"/>
                <a:ext cx="377004" cy="6127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>
                <a:stCxn id="10" idx="5"/>
                <a:endCxn id="11" idx="2"/>
              </p:cNvCxnSpPr>
              <p:nvPr/>
            </p:nvCxnSpPr>
            <p:spPr>
              <a:xfrm>
                <a:off x="7453932" y="3712987"/>
                <a:ext cx="313954" cy="1588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>
                <a:stCxn id="9" idx="2"/>
                <a:endCxn id="7" idx="7"/>
              </p:cNvCxnSpPr>
              <p:nvPr/>
            </p:nvCxnSpPr>
            <p:spPr>
              <a:xfrm flipH="1">
                <a:off x="7496438" y="2736745"/>
                <a:ext cx="250199" cy="1026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781A1E8-DB45-4F81-BDE7-4DBC7EA63FB9}"/>
              </a:ext>
            </a:extLst>
          </p:cNvPr>
          <p:cNvGrpSpPr/>
          <p:nvPr/>
        </p:nvGrpSpPr>
        <p:grpSpPr>
          <a:xfrm>
            <a:off x="2275887" y="2626984"/>
            <a:ext cx="878400" cy="1517703"/>
            <a:chOff x="2275887" y="2626984"/>
            <a:chExt cx="878400" cy="1517703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0AC940FD-964F-4C4A-BEAB-82C232A8A7B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75887" y="3275326"/>
              <a:ext cx="878400" cy="869361"/>
              <a:chOff x="7146653" y="2509469"/>
              <a:chExt cx="1549264" cy="1533321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05054C9B-631B-458F-AD8A-78249867B022}"/>
                  </a:ext>
                </a:extLst>
              </p:cNvPr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57F90F19-CA0F-4F33-B4FF-93E2C6AF51D4}"/>
                  </a:ext>
                </a:extLst>
              </p:cNvPr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0C6E7CE0-0D51-476B-B232-7E644B1EE71A}"/>
                  </a:ext>
                </a:extLst>
              </p:cNvPr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C01F58F1-907B-477D-8A0F-7D8E126996B6}"/>
                  </a:ext>
                </a:extLst>
              </p:cNvPr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4DDDCCDC-65D3-4954-9728-BBEDD24583D2}"/>
                  </a:ext>
                </a:extLst>
              </p:cNvPr>
              <p:cNvSpPr/>
              <p:nvPr/>
            </p:nvSpPr>
            <p:spPr>
              <a:xfrm>
                <a:off x="7146653" y="3405708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2B0F187F-8FE3-4E5D-A596-F95816A744F7}"/>
                  </a:ext>
                </a:extLst>
              </p:cNvPr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BBC3E891-61E7-4222-8DEC-BBD6EDA0D460}"/>
                  </a:ext>
                </a:extLst>
              </p:cNvPr>
              <p:cNvCxnSpPr>
                <a:stCxn id="31" idx="7"/>
                <a:endCxn id="2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E7AB6ACF-7D4F-481A-942B-2D70977CDB43}"/>
                  </a:ext>
                </a:extLst>
              </p:cNvPr>
              <p:cNvCxnSpPr>
                <a:stCxn id="28" idx="2"/>
                <a:endCxn id="26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3BD8F3E7-0F8E-4F3B-835F-247F563EBFA9}"/>
                  </a:ext>
                </a:extLst>
              </p:cNvPr>
              <p:cNvCxnSpPr>
                <a:stCxn id="28" idx="1"/>
                <a:endCxn id="29" idx="5"/>
              </p:cNvCxnSpPr>
              <p:nvPr/>
            </p:nvCxnSpPr>
            <p:spPr>
              <a:xfrm flipH="1" flipV="1">
                <a:off x="8076557" y="2778851"/>
                <a:ext cx="330201" cy="3561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4391C4A6-BC90-45D9-8625-5EA2435B7FC4}"/>
                  </a:ext>
                </a:extLst>
              </p:cNvPr>
              <p:cNvCxnSpPr>
                <a:stCxn id="29" idx="3"/>
                <a:endCxn id="30" idx="7"/>
              </p:cNvCxnSpPr>
              <p:nvPr/>
            </p:nvCxnSpPr>
            <p:spPr>
              <a:xfrm flipH="1">
                <a:off x="7453932" y="2845708"/>
                <a:ext cx="377004" cy="6127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DE37CEF1-950C-4E10-AE6B-A9F34F9806FF}"/>
                  </a:ext>
                </a:extLst>
              </p:cNvPr>
              <p:cNvCxnSpPr>
                <a:stCxn id="30" idx="5"/>
                <a:endCxn id="31" idx="2"/>
              </p:cNvCxnSpPr>
              <p:nvPr/>
            </p:nvCxnSpPr>
            <p:spPr>
              <a:xfrm>
                <a:off x="7453932" y="3712987"/>
                <a:ext cx="313954" cy="1588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AB8915E1-C319-464B-976E-8416F93F5880}"/>
                  </a:ext>
                </a:extLst>
              </p:cNvPr>
              <p:cNvCxnSpPr>
                <a:stCxn id="31" idx="0"/>
                <a:endCxn id="26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788C0A2C-C7CA-4A70-A443-A7BEBC47614F}"/>
                  </a:ext>
                </a:extLst>
              </p:cNvPr>
              <p:cNvCxnSpPr>
                <a:stCxn id="31" idx="1"/>
                <a:endCxn id="2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7DAD46D4-58FE-4681-BBB9-E77A79415009}"/>
                  </a:ext>
                </a:extLst>
              </p:cNvPr>
              <p:cNvCxnSpPr>
                <a:stCxn id="26" idx="1"/>
                <a:endCxn id="2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6470F492-226E-4629-8DA6-5CE71E7F3C22}"/>
                  </a:ext>
                </a:extLst>
              </p:cNvPr>
              <p:cNvCxnSpPr>
                <a:stCxn id="29" idx="2"/>
                <a:endCxn id="27" idx="7"/>
              </p:cNvCxnSpPr>
              <p:nvPr/>
            </p:nvCxnSpPr>
            <p:spPr>
              <a:xfrm flipH="1">
                <a:off x="7496438" y="2736745"/>
                <a:ext cx="250199" cy="1026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Pfeil: nach oben 3">
              <a:extLst>
                <a:ext uri="{FF2B5EF4-FFF2-40B4-BE49-F238E27FC236}">
                  <a16:creationId xmlns:a16="http://schemas.microsoft.com/office/drawing/2014/main" id="{831D58A6-5F9C-49E2-9FCB-7324A3B26862}"/>
                </a:ext>
              </a:extLst>
            </p:cNvPr>
            <p:cNvSpPr/>
            <p:nvPr/>
          </p:nvSpPr>
          <p:spPr>
            <a:xfrm rot="10800000">
              <a:off x="2385875" y="2626984"/>
              <a:ext cx="665826" cy="541942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95447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60531" y="3122398"/>
              <a:ext cx="874668" cy="741284"/>
              <a:chOff x="7153235" y="2735363"/>
              <a:chExt cx="1542682" cy="1307427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1560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60531" y="2994320"/>
              <a:ext cx="874668" cy="869361"/>
              <a:chOff x="7153235" y="2509469"/>
              <a:chExt cx="1542682" cy="1533321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60531" y="2994320"/>
              <a:ext cx="874668" cy="869361"/>
              <a:chOff x="7153235" y="2509469"/>
              <a:chExt cx="1542682" cy="1533321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8" idx="1"/>
                <a:endCxn id="9" idx="5"/>
              </p:cNvCxnSpPr>
              <p:nvPr/>
            </p:nvCxnSpPr>
            <p:spPr>
              <a:xfrm flipH="1" flipV="1">
                <a:off x="8076557" y="2778851"/>
                <a:ext cx="330201" cy="3561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0319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60531" y="2994320"/>
              <a:ext cx="874668" cy="869361"/>
              <a:chOff x="7153235" y="2509469"/>
              <a:chExt cx="1542682" cy="1533321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8" idx="1"/>
                <a:endCxn id="9" idx="5"/>
              </p:cNvCxnSpPr>
              <p:nvPr/>
            </p:nvCxnSpPr>
            <p:spPr>
              <a:xfrm flipH="1" flipV="1">
                <a:off x="8076557" y="2778851"/>
                <a:ext cx="330201" cy="3561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>
                <a:stCxn id="9" idx="2"/>
                <a:endCxn id="7" idx="7"/>
              </p:cNvCxnSpPr>
              <p:nvPr/>
            </p:nvCxnSpPr>
            <p:spPr>
              <a:xfrm flipH="1">
                <a:off x="7496438" y="2736745"/>
                <a:ext cx="250199" cy="1026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020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56800" y="2994320"/>
              <a:ext cx="878400" cy="869361"/>
              <a:chOff x="7146653" y="2509469"/>
              <a:chExt cx="1549264" cy="1533321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7146653" y="3405708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8" idx="1"/>
                <a:endCxn id="9" idx="5"/>
              </p:cNvCxnSpPr>
              <p:nvPr/>
            </p:nvCxnSpPr>
            <p:spPr>
              <a:xfrm flipH="1" flipV="1">
                <a:off x="8076557" y="2778851"/>
                <a:ext cx="330201" cy="3561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>
                <a:stCxn id="9" idx="2"/>
                <a:endCxn id="7" idx="7"/>
              </p:cNvCxnSpPr>
              <p:nvPr/>
            </p:nvCxnSpPr>
            <p:spPr>
              <a:xfrm flipH="1">
                <a:off x="7496438" y="2736745"/>
                <a:ext cx="250199" cy="1026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8469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56800" y="2994320"/>
              <a:ext cx="878400" cy="869361"/>
              <a:chOff x="7146653" y="2509469"/>
              <a:chExt cx="1549264" cy="1533321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7146653" y="3405708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8" idx="1"/>
                <a:endCxn id="9" idx="5"/>
              </p:cNvCxnSpPr>
              <p:nvPr/>
            </p:nvCxnSpPr>
            <p:spPr>
              <a:xfrm flipH="1" flipV="1">
                <a:off x="8076557" y="2778851"/>
                <a:ext cx="330201" cy="3561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>
                <a:stCxn id="10" idx="5"/>
                <a:endCxn id="11" idx="2"/>
              </p:cNvCxnSpPr>
              <p:nvPr/>
            </p:nvCxnSpPr>
            <p:spPr>
              <a:xfrm>
                <a:off x="7453932" y="3712987"/>
                <a:ext cx="313954" cy="1588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>
                <a:stCxn id="9" idx="2"/>
                <a:endCxn id="7" idx="7"/>
              </p:cNvCxnSpPr>
              <p:nvPr/>
            </p:nvCxnSpPr>
            <p:spPr>
              <a:xfrm flipH="1">
                <a:off x="7496438" y="2736745"/>
                <a:ext cx="250199" cy="1026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6536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56800" y="2994320"/>
              <a:ext cx="878400" cy="869361"/>
              <a:chOff x="7146653" y="2509469"/>
              <a:chExt cx="1549264" cy="1533321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7146653" y="3405708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8" idx="1"/>
                <a:endCxn id="9" idx="5"/>
              </p:cNvCxnSpPr>
              <p:nvPr/>
            </p:nvCxnSpPr>
            <p:spPr>
              <a:xfrm flipH="1" flipV="1">
                <a:off x="8076557" y="2778851"/>
                <a:ext cx="330201" cy="3561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7453932" y="2845708"/>
                <a:ext cx="377004" cy="6127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>
                <a:stCxn id="10" idx="5"/>
                <a:endCxn id="11" idx="2"/>
              </p:cNvCxnSpPr>
              <p:nvPr/>
            </p:nvCxnSpPr>
            <p:spPr>
              <a:xfrm>
                <a:off x="7453932" y="3712987"/>
                <a:ext cx="313954" cy="1588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>
                <a:stCxn id="9" idx="2"/>
                <a:endCxn id="7" idx="7"/>
              </p:cNvCxnSpPr>
              <p:nvPr/>
            </p:nvCxnSpPr>
            <p:spPr>
              <a:xfrm flipH="1">
                <a:off x="7496438" y="2736745"/>
                <a:ext cx="250199" cy="1026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4839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36E7C6-189A-497B-9CAE-D3CA13A9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 als farbig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60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sp>
          <p:nvSpPr>
            <p:cNvPr id="5" name="Ellipse 4"/>
            <p:cNvSpPr/>
            <p:nvPr/>
          </p:nvSpPr>
          <p:spPr>
            <a:xfrm rot="352134">
              <a:off x="5996514" y="3285232"/>
              <a:ext cx="204112" cy="204113"/>
            </a:xfrm>
            <a:prstGeom prst="ellipse">
              <a:avLst/>
            </a:prstGeom>
            <a:noFill/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0454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996515" y="3285228"/>
              <a:ext cx="538683" cy="246953"/>
              <a:chOff x="7745823" y="3022552"/>
              <a:chExt cx="950094" cy="435559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rgbClr val="2A82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498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sp>
          <p:nvSpPr>
            <p:cNvPr id="5" name="Ellipse 4"/>
            <p:cNvSpPr/>
            <p:nvPr/>
          </p:nvSpPr>
          <p:spPr>
            <a:xfrm rot="352134">
              <a:off x="5996514" y="3285232"/>
              <a:ext cx="204112" cy="2041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1556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996515" y="3285228"/>
              <a:ext cx="538683" cy="246953"/>
              <a:chOff x="7745823" y="3022552"/>
              <a:chExt cx="950094" cy="435559"/>
            </a:xfrm>
          </p:grpSpPr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8522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996515" y="3285229"/>
              <a:ext cx="538683" cy="578454"/>
              <a:chOff x="7745823" y="3022552"/>
              <a:chExt cx="950094" cy="1020238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rgbClr val="2A82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7" name="Gerader Verbinder 16"/>
              <p:cNvCxnSpPr>
                <a:cxnSpLocks/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8658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996515" y="3285228"/>
              <a:ext cx="538683" cy="578454"/>
              <a:chOff x="7745823" y="3022552"/>
              <a:chExt cx="950094" cy="1020238"/>
            </a:xfrm>
          </p:grpSpPr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9166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996515" y="3285225"/>
              <a:ext cx="538683" cy="578453"/>
              <a:chOff x="7745823" y="3022552"/>
              <a:chExt cx="950094" cy="1020238"/>
            </a:xfrm>
          </p:grpSpPr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3330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60531" y="3122398"/>
              <a:ext cx="874668" cy="741284"/>
              <a:chOff x="7153235" y="2735363"/>
              <a:chExt cx="1542682" cy="1307427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rgbClr val="2A82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2093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60531" y="3122398"/>
              <a:ext cx="874668" cy="741284"/>
              <a:chOff x="7153235" y="2735363"/>
              <a:chExt cx="1542682" cy="1307427"/>
            </a:xfrm>
          </p:grpSpPr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7100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60531" y="3122398"/>
              <a:ext cx="874668" cy="741284"/>
              <a:chOff x="7153235" y="2735363"/>
              <a:chExt cx="1542682" cy="1307427"/>
            </a:xfrm>
          </p:grpSpPr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600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60531" y="2994320"/>
              <a:ext cx="874668" cy="869361"/>
              <a:chOff x="7153235" y="2509469"/>
              <a:chExt cx="1542682" cy="1533321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rgbClr val="2A82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1852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60531" y="2994320"/>
              <a:ext cx="874668" cy="869361"/>
              <a:chOff x="7153235" y="2509469"/>
              <a:chExt cx="1542682" cy="1533321"/>
            </a:xfrm>
          </p:grpSpPr>
          <p:cxnSp>
            <p:nvCxnSpPr>
              <p:cNvPr id="18" name="Gerader Verbinder 17"/>
              <p:cNvCxnSpPr>
                <a:stCxn id="8" idx="1"/>
                <a:endCxn id="9" idx="5"/>
              </p:cNvCxnSpPr>
              <p:nvPr/>
            </p:nvCxnSpPr>
            <p:spPr>
              <a:xfrm flipH="1" flipV="1">
                <a:off x="8076557" y="2778851"/>
                <a:ext cx="330201" cy="356137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0186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60531" y="2994320"/>
              <a:ext cx="874668" cy="869361"/>
              <a:chOff x="7153235" y="2509469"/>
              <a:chExt cx="1542682" cy="1533321"/>
            </a:xfrm>
          </p:grpSpPr>
          <p:cxnSp>
            <p:nvCxnSpPr>
              <p:cNvPr id="24" name="Gerader Verbinder 23"/>
              <p:cNvCxnSpPr>
                <a:stCxn id="9" idx="2"/>
                <a:endCxn id="7" idx="7"/>
              </p:cNvCxnSpPr>
              <p:nvPr/>
            </p:nvCxnSpPr>
            <p:spPr>
              <a:xfrm flipH="1">
                <a:off x="7496438" y="2736745"/>
                <a:ext cx="250199" cy="102693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8" idx="1"/>
                <a:endCxn id="9" idx="5"/>
              </p:cNvCxnSpPr>
              <p:nvPr/>
            </p:nvCxnSpPr>
            <p:spPr>
              <a:xfrm flipH="1" flipV="1">
                <a:off x="8076557" y="2778851"/>
                <a:ext cx="330201" cy="3561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547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996515" y="3285228"/>
              <a:ext cx="538683" cy="246953"/>
              <a:chOff x="7745823" y="3022552"/>
              <a:chExt cx="950094" cy="435559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6716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56800" y="2994320"/>
              <a:ext cx="878400" cy="869361"/>
              <a:chOff x="7146653" y="2509469"/>
              <a:chExt cx="1549264" cy="1533321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7146653" y="3405708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rgbClr val="2A82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8" idx="1"/>
                <a:endCxn id="9" idx="5"/>
              </p:cNvCxnSpPr>
              <p:nvPr/>
            </p:nvCxnSpPr>
            <p:spPr>
              <a:xfrm flipH="1" flipV="1">
                <a:off x="8076557" y="2778851"/>
                <a:ext cx="330201" cy="3561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>
                <a:stCxn id="9" idx="2"/>
                <a:endCxn id="7" idx="7"/>
              </p:cNvCxnSpPr>
              <p:nvPr/>
            </p:nvCxnSpPr>
            <p:spPr>
              <a:xfrm flipH="1">
                <a:off x="7496438" y="2736745"/>
                <a:ext cx="250199" cy="1026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4833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56800" y="2994320"/>
              <a:ext cx="878400" cy="869361"/>
              <a:chOff x="7146653" y="2509469"/>
              <a:chExt cx="1549264" cy="1533321"/>
            </a:xfrm>
          </p:grpSpPr>
          <p:cxnSp>
            <p:nvCxnSpPr>
              <p:cNvPr id="20" name="Gerader Verbinder 19"/>
              <p:cNvCxnSpPr>
                <a:stCxn id="10" idx="5"/>
                <a:endCxn id="11" idx="2"/>
              </p:cNvCxnSpPr>
              <p:nvPr/>
            </p:nvCxnSpPr>
            <p:spPr>
              <a:xfrm>
                <a:off x="7453932" y="3712987"/>
                <a:ext cx="313954" cy="158843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7146653" y="3405708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8" idx="1"/>
                <a:endCxn id="9" idx="5"/>
              </p:cNvCxnSpPr>
              <p:nvPr/>
            </p:nvCxnSpPr>
            <p:spPr>
              <a:xfrm flipH="1" flipV="1">
                <a:off x="8076557" y="2778851"/>
                <a:ext cx="330201" cy="3561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>
                <a:stCxn id="9" idx="2"/>
                <a:endCxn id="7" idx="7"/>
              </p:cNvCxnSpPr>
              <p:nvPr/>
            </p:nvCxnSpPr>
            <p:spPr>
              <a:xfrm flipH="1">
                <a:off x="7496438" y="2736745"/>
                <a:ext cx="250199" cy="1026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4585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56800" y="2994320"/>
              <a:ext cx="878400" cy="869361"/>
              <a:chOff x="7146653" y="2509469"/>
              <a:chExt cx="1549264" cy="1533321"/>
            </a:xfrm>
          </p:grpSpPr>
          <p:cxnSp>
            <p:nvCxnSpPr>
              <p:cNvPr id="19" name="Gerader Verbinder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7453932" y="2845708"/>
                <a:ext cx="377004" cy="612721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7146653" y="3405708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8" idx="1"/>
                <a:endCxn id="9" idx="5"/>
              </p:cNvCxnSpPr>
              <p:nvPr/>
            </p:nvCxnSpPr>
            <p:spPr>
              <a:xfrm flipH="1" flipV="1">
                <a:off x="8076557" y="2778851"/>
                <a:ext cx="330201" cy="3561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>
                <a:stCxn id="10" idx="5"/>
                <a:endCxn id="11" idx="2"/>
              </p:cNvCxnSpPr>
              <p:nvPr/>
            </p:nvCxnSpPr>
            <p:spPr>
              <a:xfrm>
                <a:off x="7453932" y="3712987"/>
                <a:ext cx="313954" cy="1588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>
                <a:stCxn id="9" idx="2"/>
                <a:endCxn id="7" idx="7"/>
              </p:cNvCxnSpPr>
              <p:nvPr/>
            </p:nvCxnSpPr>
            <p:spPr>
              <a:xfrm flipH="1">
                <a:off x="7496438" y="2736745"/>
                <a:ext cx="250199" cy="1026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438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56800" y="2994320"/>
              <a:ext cx="878400" cy="869361"/>
              <a:chOff x="7146653" y="2509469"/>
              <a:chExt cx="1549264" cy="1533321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rgbClr val="2A82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rgbClr val="2A82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rgbClr val="2A82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rgbClr val="2A82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7146653" y="3405708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rgbClr val="2A82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rgbClr val="2A82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8" idx="1"/>
                <a:endCxn id="9" idx="5"/>
              </p:cNvCxnSpPr>
              <p:nvPr/>
            </p:nvCxnSpPr>
            <p:spPr>
              <a:xfrm flipH="1" flipV="1">
                <a:off x="8076557" y="2778851"/>
                <a:ext cx="330201" cy="356137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7453932" y="2845708"/>
                <a:ext cx="377004" cy="612721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>
                <a:stCxn id="10" idx="5"/>
                <a:endCxn id="11" idx="2"/>
              </p:cNvCxnSpPr>
              <p:nvPr/>
            </p:nvCxnSpPr>
            <p:spPr>
              <a:xfrm>
                <a:off x="7453932" y="3712987"/>
                <a:ext cx="313954" cy="158843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>
                <a:stCxn id="9" idx="2"/>
                <a:endCxn id="7" idx="7"/>
              </p:cNvCxnSpPr>
              <p:nvPr/>
            </p:nvCxnSpPr>
            <p:spPr>
              <a:xfrm flipH="1">
                <a:off x="7496438" y="2736745"/>
                <a:ext cx="250199" cy="102693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602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996515" y="3285228"/>
              <a:ext cx="538683" cy="246953"/>
              <a:chOff x="7745823" y="3022552"/>
              <a:chExt cx="950094" cy="435559"/>
            </a:xfrm>
          </p:grpSpPr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631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996515" y="3285229"/>
              <a:ext cx="538683" cy="578454"/>
              <a:chOff x="7745823" y="3022552"/>
              <a:chExt cx="950094" cy="1020238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7" name="Gerader Verbinder 16"/>
              <p:cNvCxnSpPr>
                <a:cxnSpLocks/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274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996515" y="3285228"/>
              <a:ext cx="538683" cy="578454"/>
              <a:chOff x="7745823" y="3022552"/>
              <a:chExt cx="950094" cy="1020238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858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996515" y="3285225"/>
              <a:ext cx="538683" cy="578453"/>
              <a:chOff x="7745823" y="3022552"/>
              <a:chExt cx="950094" cy="1020238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973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60531" y="3122398"/>
              <a:ext cx="874668" cy="741284"/>
              <a:chOff x="7153235" y="2735363"/>
              <a:chExt cx="1542682" cy="1307427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741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60531" y="3122398"/>
              <a:ext cx="874668" cy="741284"/>
              <a:chOff x="7153235" y="2735363"/>
              <a:chExt cx="1542682" cy="1307427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470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Office PowerPoint</Application>
  <PresentationFormat>Breitbild</PresentationFormat>
  <Paragraphs>1</Paragraphs>
  <Slides>33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Neu als farbig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Hahn-Schickard-Gesellschaft für angewandte Forschung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Konegen</dc:creator>
  <cp:lastModifiedBy>Daniel Konegen</cp:lastModifiedBy>
  <cp:revision>17</cp:revision>
  <dcterms:created xsi:type="dcterms:W3CDTF">2020-06-26T07:13:08Z</dcterms:created>
  <dcterms:modified xsi:type="dcterms:W3CDTF">2022-02-25T07:19:18Z</dcterms:modified>
</cp:coreProperties>
</file>