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2DA"/>
    <a:srgbClr val="232323"/>
    <a:srgbClr val="2D2D2D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00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5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45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EC4D-881D-49D9-96DC-4A50E5093F85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23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48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6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88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81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27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0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16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5196900" y="3393000"/>
            <a:ext cx="1798200" cy="72000"/>
            <a:chOff x="4440600" y="3393000"/>
            <a:chExt cx="1798200" cy="72000"/>
          </a:xfrm>
        </p:grpSpPr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63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5196900" y="3393000"/>
            <a:ext cx="1798200" cy="72000"/>
            <a:chOff x="4440600" y="3393000"/>
            <a:chExt cx="1798200" cy="72000"/>
          </a:xfrm>
        </p:grpSpPr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09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5196900" y="3393000"/>
            <a:ext cx="1798200" cy="72000"/>
            <a:chOff x="4440600" y="3393000"/>
            <a:chExt cx="1798200" cy="72000"/>
          </a:xfrm>
        </p:grpSpPr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89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44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5196900" y="3393000"/>
            <a:ext cx="1798200" cy="72000"/>
            <a:chOff x="4440600" y="3393000"/>
            <a:chExt cx="1798200" cy="72000"/>
          </a:xfrm>
        </p:grpSpPr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67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5196900" y="3393000"/>
            <a:ext cx="1798200" cy="72000"/>
            <a:chOff x="4440600" y="3393000"/>
            <a:chExt cx="1798200" cy="72000"/>
          </a:xfrm>
        </p:grpSpPr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78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81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2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66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2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  <a:solidFill>
            <a:srgbClr val="2A82DA"/>
          </a:solidFill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86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74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353535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Breitbild</PresentationFormat>
  <Paragraphs>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7 steps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6 steps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5 steps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Daniel Konegen</cp:lastModifiedBy>
  <cp:revision>24</cp:revision>
  <dcterms:created xsi:type="dcterms:W3CDTF">2020-06-26T07:13:08Z</dcterms:created>
  <dcterms:modified xsi:type="dcterms:W3CDTF">2022-02-17T07:44:23Z</dcterms:modified>
</cp:coreProperties>
</file>