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DA"/>
    <a:srgbClr val="232323"/>
    <a:srgbClr val="2D2D2D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00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3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48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88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27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980900" y="3393000"/>
            <a:ext cx="2230200" cy="72000"/>
            <a:chOff x="4440600" y="3393000"/>
            <a:chExt cx="2230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8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2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6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solidFill>
              <a:srgbClr val="232323"/>
            </a:solidFill>
            <a:ln w="28575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solidFill>
              <a:srgbClr val="2A82DA"/>
            </a:solidFill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solidFill>
              <a:srgbClr val="2A82DA"/>
            </a:solidFill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solidFill>
              <a:srgbClr val="232323"/>
            </a:solidFill>
            <a:ln w="381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051D944-57E6-4F35-9806-6B25FD5E49B2}"/>
              </a:ext>
            </a:extLst>
          </p:cNvPr>
          <p:cNvGrpSpPr/>
          <p:nvPr/>
        </p:nvGrpSpPr>
        <p:grpSpPr>
          <a:xfrm>
            <a:off x="4764900" y="3393000"/>
            <a:ext cx="2662200" cy="72000"/>
            <a:chOff x="4440600" y="3393000"/>
            <a:chExt cx="2662200" cy="72000"/>
          </a:xfrm>
          <a:solidFill>
            <a:srgbClr val="2A82DA"/>
          </a:solidFill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EB74C79-4142-48B4-8EDE-61991D82CDD6}"/>
                </a:ext>
              </a:extLst>
            </p:cNvPr>
            <p:cNvCxnSpPr>
              <a:cxnSpLocks/>
              <a:stCxn id="19" idx="2"/>
              <a:endCxn id="40" idx="6"/>
            </p:cNvCxnSpPr>
            <p:nvPr/>
          </p:nvCxnSpPr>
          <p:spPr>
            <a:xfrm flipH="1">
              <a:off x="6238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A48D157-0DD1-4567-94B0-0AB4868E119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6670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5" idx="2"/>
              <a:endCxn id="7" idx="6"/>
            </p:cNvCxnSpPr>
            <p:nvPr/>
          </p:nvCxnSpPr>
          <p:spPr>
            <a:xfrm flipH="1">
              <a:off x="4512600" y="3429000"/>
              <a:ext cx="3582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FE5D68D-4180-44E5-B296-4BF77BC51989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>
              <a:off x="4942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4B2CB90-7345-4A82-8B57-091E6BE8D471}"/>
                </a:ext>
              </a:extLst>
            </p:cNvPr>
            <p:cNvCxnSpPr>
              <a:cxnSpLocks/>
              <a:stCxn id="36" idx="2"/>
              <a:endCxn id="28" idx="6"/>
            </p:cNvCxnSpPr>
            <p:nvPr/>
          </p:nvCxnSpPr>
          <p:spPr>
            <a:xfrm flipH="1">
              <a:off x="5374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D6E0B11-D1CC-4669-9A4E-F7537E7EE9A8}"/>
                </a:ext>
              </a:extLst>
            </p:cNvPr>
            <p:cNvCxnSpPr>
              <a:cxnSpLocks/>
              <a:stCxn id="40" idx="2"/>
              <a:endCxn id="36" idx="6"/>
            </p:cNvCxnSpPr>
            <p:nvPr/>
          </p:nvCxnSpPr>
          <p:spPr>
            <a:xfrm flipH="1">
              <a:off x="5806800" y="3429000"/>
              <a:ext cx="360000" cy="0"/>
            </a:xfrm>
            <a:prstGeom prst="line">
              <a:avLst/>
            </a:prstGeom>
            <a:grpFill/>
            <a:ln w="28575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4406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C71244-523D-49A1-AA2B-AF651BE3C901}"/>
                </a:ext>
              </a:extLst>
            </p:cNvPr>
            <p:cNvSpPr/>
            <p:nvPr/>
          </p:nvSpPr>
          <p:spPr>
            <a:xfrm>
              <a:off x="4870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ABA44F-D000-4240-A7E6-0C8D7B74E95B}"/>
                </a:ext>
              </a:extLst>
            </p:cNvPr>
            <p:cNvSpPr/>
            <p:nvPr/>
          </p:nvSpPr>
          <p:spPr>
            <a:xfrm>
              <a:off x="5302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BE9A1AD-F1D4-49A6-8FBF-853ABAD3AF36}"/>
                </a:ext>
              </a:extLst>
            </p:cNvPr>
            <p:cNvSpPr/>
            <p:nvPr/>
          </p:nvSpPr>
          <p:spPr>
            <a:xfrm>
              <a:off x="5734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809AB47-4D7C-43E9-A22B-561318E73EF5}"/>
                </a:ext>
              </a:extLst>
            </p:cNvPr>
            <p:cNvSpPr/>
            <p:nvPr/>
          </p:nvSpPr>
          <p:spPr>
            <a:xfrm>
              <a:off x="6166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4CCA6C-62DA-4D78-856E-4AADFFA00B8C}"/>
                </a:ext>
              </a:extLst>
            </p:cNvPr>
            <p:cNvSpPr/>
            <p:nvPr/>
          </p:nvSpPr>
          <p:spPr>
            <a:xfrm>
              <a:off x="6598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CD0E17-B7FA-438B-BD86-4CE0DD3D8341}"/>
                </a:ext>
              </a:extLst>
            </p:cNvPr>
            <p:cNvSpPr/>
            <p:nvPr/>
          </p:nvSpPr>
          <p:spPr>
            <a:xfrm>
              <a:off x="7030800" y="3393000"/>
              <a:ext cx="72000" cy="72000"/>
            </a:xfrm>
            <a:prstGeom prst="ellipse">
              <a:avLst/>
            </a:prstGeom>
            <a:grp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86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7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353535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Breitbild</PresentationFormat>
  <Paragraphs>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7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steps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23</cp:revision>
  <dcterms:created xsi:type="dcterms:W3CDTF">2020-06-26T07:13:08Z</dcterms:created>
  <dcterms:modified xsi:type="dcterms:W3CDTF">2022-02-15T12:57:25Z</dcterms:modified>
</cp:coreProperties>
</file>