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47" d="100"/>
          <a:sy n="47" d="100"/>
        </p:scale>
        <p:origin x="975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4C66-E9BF-430E-B11E-DBFF3EFAB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/>
          <a:lstStyle/>
          <a:p>
            <a:r>
              <a:rPr lang="en-US" dirty="0"/>
              <a:t>Trivia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34B8C-139B-42F9-A8F8-9EF75B22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Matthew Hahn, Alan </a:t>
            </a:r>
            <a:r>
              <a:rPr lang="en-US" dirty="0" err="1"/>
              <a:t>Chanthaboune</a:t>
            </a:r>
            <a:r>
              <a:rPr lang="en-US" dirty="0"/>
              <a:t>, Donnie Davis, Donovan Turner, Jac </a:t>
            </a:r>
            <a:r>
              <a:rPr lang="en-US" dirty="0" err="1"/>
              <a:t>Marois</a:t>
            </a:r>
            <a:r>
              <a:rPr lang="en-US" dirty="0"/>
              <a:t>, </a:t>
            </a:r>
            <a:r>
              <a:rPr lang="en-US" strike="sngStrike" dirty="0"/>
              <a:t>Bennie Billings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9EDE-BBCD-4F0A-B6DC-F2BC6D903984}"/>
              </a:ext>
            </a:extLst>
          </p:cNvPr>
          <p:cNvSpPr txBox="1"/>
          <p:nvPr/>
        </p:nvSpPr>
        <p:spPr>
          <a:xfrm>
            <a:off x="1233055" y="4144820"/>
            <a:ext cx="8901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Trivia game that will be used for the purpose of entertainment or potentially even learning where you compete with another player by answering questions in a series of rounds to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0043-8A95-4BD7-B342-DA5AD94F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Package Diagram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7798F8-FCB1-4960-AEE9-0C5FCE34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1A75BBA-9D2A-4A99-BBC4-0EE6081A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75" y="1546856"/>
            <a:ext cx="7479125" cy="44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F0FD-9B85-40B2-902B-608967EB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Database Design Diagram</a:t>
            </a:r>
            <a:br>
              <a:rPr lang="en-US"/>
            </a:br>
            <a:endParaRPr lang="en-US" dirty="0"/>
          </a:p>
        </p:txBody>
      </p:sp>
      <p:pic>
        <p:nvPicPr>
          <p:cNvPr id="2050" name="Picture 2" descr="https://lh5.googleusercontent.com/CT__Im8aCPkZikgAqoiAL9TnEjIFsKn_BYuOzdIFd1G6LErQxUFoyzFdAxrOpwQ4fjDQVl7FCLLqPqy1fcVuU0gNodx7len2VQ4rYtdu2EwTBXFh_NyU4B_BKIn1gWwB0MPgcIcS8jA">
            <a:extLst>
              <a:ext uri="{FF2B5EF4-FFF2-40B4-BE49-F238E27FC236}">
                <a16:creationId xmlns:a16="http://schemas.microsoft.com/office/drawing/2014/main" id="{D3B882B2-B58C-474E-B16B-93E516ACD3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30" y="2193925"/>
            <a:ext cx="575414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FFCE-383B-4852-ACAA-1E16D3B2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BAA2-FCBD-4FA3-B591-48FA2FB7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Players are connects, the game starts.</a:t>
            </a:r>
          </a:p>
          <a:p>
            <a:r>
              <a:rPr lang="en-US" dirty="0"/>
              <a:t>The Player can choose an answer to a question . The system checks if the Player have entered an answer.  There will be 10 questions that will be presented to the player in a series of rounds</a:t>
            </a:r>
          </a:p>
          <a:p>
            <a:r>
              <a:rPr lang="en-US" dirty="0"/>
              <a:t>Players can win points by choosing the correct answer. Players with the most points win the game.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6661-CE1B-45FF-A19F-8EEE2A9A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691F-1F45-445B-BC72-012A94AA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625600"/>
            <a:ext cx="12740640" cy="5476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Case:  Question Screen</a:t>
            </a:r>
          </a:p>
          <a:p>
            <a:pPr lvl="1"/>
            <a:r>
              <a:rPr lang="en-US" dirty="0"/>
              <a:t>Players are presented with a Q/A UI</a:t>
            </a:r>
          </a:p>
          <a:p>
            <a:pPr lvl="1"/>
            <a:r>
              <a:rPr lang="en-US" dirty="0"/>
              <a:t>Entry Condition</a:t>
            </a:r>
          </a:p>
          <a:p>
            <a:pPr lvl="2"/>
            <a:r>
              <a:rPr lang="en-US" dirty="0"/>
              <a:t>All players have been connected</a:t>
            </a:r>
          </a:p>
          <a:p>
            <a:pPr lvl="1"/>
            <a:r>
              <a:rPr lang="en-US" dirty="0"/>
              <a:t>Exit Condition</a:t>
            </a:r>
          </a:p>
          <a:p>
            <a:pPr lvl="2"/>
            <a:r>
              <a:rPr lang="en-US" dirty="0"/>
              <a:t>All players have chosen an answer and clicked “submit answer”</a:t>
            </a:r>
          </a:p>
          <a:p>
            <a:r>
              <a:rPr lang="en-US" dirty="0"/>
              <a:t>Use Case: Select Answer/Confirm Answer</a:t>
            </a:r>
          </a:p>
          <a:p>
            <a:pPr lvl="1"/>
            <a:r>
              <a:rPr lang="en-US" dirty="0"/>
              <a:t>Players are presented with a random question.</a:t>
            </a:r>
          </a:p>
          <a:p>
            <a:pPr lvl="1"/>
            <a:r>
              <a:rPr lang="en-US" dirty="0"/>
              <a:t>Each player can choose one of the presented answers and confirm said answer.</a:t>
            </a:r>
          </a:p>
          <a:p>
            <a:pPr lvl="1"/>
            <a:r>
              <a:rPr lang="en-US" dirty="0"/>
              <a:t>Player are shown if they got the question correct.</a:t>
            </a:r>
          </a:p>
          <a:p>
            <a:pPr lvl="1"/>
            <a:r>
              <a:rPr lang="en-US" dirty="0"/>
              <a:t>System tallies the player scores accordingly.</a:t>
            </a:r>
          </a:p>
          <a:p>
            <a:pPr lvl="1"/>
            <a:r>
              <a:rPr lang="en-US" dirty="0"/>
              <a:t>Entry Condition</a:t>
            </a:r>
          </a:p>
          <a:p>
            <a:pPr lvl="2"/>
            <a:r>
              <a:rPr lang="en-US" dirty="0"/>
              <a:t>All players are in the Question Screen</a:t>
            </a:r>
          </a:p>
          <a:p>
            <a:pPr lvl="1"/>
            <a:r>
              <a:rPr lang="en-US" dirty="0"/>
              <a:t>Exit condition</a:t>
            </a:r>
          </a:p>
          <a:p>
            <a:pPr lvl="2"/>
            <a:r>
              <a:rPr lang="en-US" dirty="0"/>
              <a:t>All questions has been played</a:t>
            </a:r>
          </a:p>
          <a:p>
            <a:r>
              <a:rPr lang="en-US" dirty="0"/>
              <a:t>Use Case: End-Game Screen</a:t>
            </a:r>
          </a:p>
          <a:p>
            <a:pPr lvl="1"/>
            <a:r>
              <a:rPr lang="en-US" dirty="0"/>
              <a:t>Players are shown the final results, and a winner is declared</a:t>
            </a:r>
          </a:p>
          <a:p>
            <a:pPr lvl="1"/>
            <a:r>
              <a:rPr lang="en-US" dirty="0"/>
              <a:t>Each players are given a option for another game session.</a:t>
            </a:r>
          </a:p>
          <a:p>
            <a:pPr lvl="1"/>
            <a:r>
              <a:rPr lang="en-US" dirty="0"/>
              <a:t>Entry Condition</a:t>
            </a:r>
          </a:p>
          <a:p>
            <a:pPr lvl="2"/>
            <a:r>
              <a:rPr lang="en-US" dirty="0"/>
              <a:t>All questions have been played</a:t>
            </a:r>
          </a:p>
          <a:p>
            <a:pPr lvl="1"/>
            <a:r>
              <a:rPr lang="en-US" dirty="0"/>
              <a:t>Exit Condition</a:t>
            </a:r>
          </a:p>
          <a:p>
            <a:pPr lvl="2"/>
            <a:r>
              <a:rPr lang="en-US" dirty="0"/>
              <a:t>All players have quit or opted in for another game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4122-E37C-473D-9671-A4B4C01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8E4B-6BB1-4AD0-BE27-DAF6945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18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Trivia Game</vt:lpstr>
      <vt:lpstr>Package Diagram</vt:lpstr>
      <vt:lpstr>Database Design Diagram </vt:lpstr>
      <vt:lpstr>Functional requirements</vt:lpstr>
      <vt:lpstr>Use Case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Game</dc:title>
  <dc:creator> </dc:creator>
  <cp:lastModifiedBy> </cp:lastModifiedBy>
  <cp:revision>6</cp:revision>
  <dcterms:created xsi:type="dcterms:W3CDTF">2018-12-03T22:29:41Z</dcterms:created>
  <dcterms:modified xsi:type="dcterms:W3CDTF">2018-12-03T23:57:04Z</dcterms:modified>
</cp:coreProperties>
</file>