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9"/>
  </p:notesMasterIdLst>
  <p:sldIdLst>
    <p:sldId id="256" r:id="rId4"/>
    <p:sldId id="257" r:id="rId5"/>
    <p:sldId id="258" r:id="rId6"/>
    <p:sldId id="262" r:id="rId7"/>
    <p:sldId id="276" r:id="rId8"/>
    <p:sldId id="265" r:id="rId10"/>
    <p:sldId id="259" r:id="rId11"/>
    <p:sldId id="266" r:id="rId12"/>
    <p:sldId id="267" r:id="rId13"/>
    <p:sldId id="261" r:id="rId14"/>
    <p:sldId id="268" r:id="rId15"/>
    <p:sldId id="269" r:id="rId16"/>
    <p:sldId id="29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63" d="100"/>
          <a:sy n="63" d="100"/>
        </p:scale>
        <p:origin x="68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00:03:11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45AD-EDAE-48CC-B206-25722AF17BA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AD666-D064-49B1-81BD-D0CEB16CE5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D666-D064-49B1-81BD-D0CEB16CE5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D666-D064-49B1-81BD-D0CEB16CE5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Products table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shot (8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032510"/>
            <a:ext cx="1150175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ProductOrders table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shot (8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1032510"/>
            <a:ext cx="11515725" cy="4138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39" y="122703"/>
            <a:ext cx="11514528" cy="436098"/>
          </a:xfrm>
        </p:spPr>
        <p:txBody>
          <a:bodyPr/>
          <a:lstStyle/>
          <a:p>
            <a:r>
              <a:rPr lang="en-US" dirty="0"/>
              <a:t>Create Admins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shot (8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1032510"/>
            <a:ext cx="1151445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39" y="122703"/>
            <a:ext cx="11514528" cy="436098"/>
          </a:xfrm>
        </p:spPr>
        <p:txBody>
          <a:bodyPr/>
          <a:lstStyle/>
          <a:p>
            <a:r>
              <a:rPr lang="en-US" dirty="0"/>
              <a:t>Example: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shot (8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1032510"/>
            <a:ext cx="11515090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2461846"/>
            <a:ext cx="6085840" cy="1934307"/>
          </a:xfrm>
        </p:spPr>
        <p:txBody>
          <a:bodyPr/>
          <a:lstStyle/>
          <a:p>
            <a:r>
              <a:rPr lang="en-US" sz="6000" dirty="0"/>
              <a:t>Database Project Presentation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/>
          <p:cNvSpPr txBox="1"/>
          <p:nvPr/>
        </p:nvSpPr>
        <p:spPr>
          <a:xfrm>
            <a:off x="386634" y="2580208"/>
            <a:ext cx="7342482" cy="1798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6000" dirty="0"/>
              <a:t>Online Shop </a:t>
            </a:r>
            <a:r>
              <a:rPr lang="en-US" sz="6000" dirty="0">
                <a:sym typeface="+mn-ea"/>
              </a:rPr>
              <a:t>Management</a:t>
            </a:r>
            <a:r>
              <a:rPr lang="en-US" sz="6000" dirty="0"/>
              <a:t> System</a:t>
            </a:r>
            <a:endParaRPr lang="en-U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8372" y="0"/>
            <a:ext cx="7391400" cy="8403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Ink 10"/>
              <p14:cNvContentPartPr/>
              <p14:nvPr/>
            </p14:nvContentPartPr>
            <p14:xfrm>
              <a:off x="-1189160" y="1422000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"/>
            </p:blipFill>
            <p:spPr>
              <a:xfrm>
                <a:off x="-1189160" y="1422000"/>
                <a:ext cx="360" cy="360"/>
              </a:xfrm>
              <a:prstGeom prst="rect"/>
            </p:spPr>
          </p:pic>
        </mc:Fallback>
      </mc:AlternateContent>
      <p:cxnSp>
        <p:nvCxnSpPr>
          <p:cNvPr id="13" name="Straight Connector 12"/>
          <p:cNvCxnSpPr/>
          <p:nvPr/>
        </p:nvCxnSpPr>
        <p:spPr>
          <a:xfrm flipH="1">
            <a:off x="8267065" y="1498600"/>
            <a:ext cx="13335" cy="35204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80400" y="2042160"/>
            <a:ext cx="11480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68160" y="2814320"/>
            <a:ext cx="141224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80400" y="3860800"/>
            <a:ext cx="12496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949440" y="4988560"/>
            <a:ext cx="1330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9428480" y="3429000"/>
            <a:ext cx="2763520" cy="919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Nguyễn Bá Hải 20194753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4455183" y="4439919"/>
            <a:ext cx="2550145" cy="914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Lê Viết Hoàng 20194767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4455183" y="2407916"/>
            <a:ext cx="2494254" cy="914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Nguyễn Kim Tuyến 20205196 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9428480" y="1605280"/>
            <a:ext cx="2763520" cy="84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Nguyễn Trường Giang</a:t>
            </a:r>
            <a:r>
              <a:rPr lang="en-US" dirty="0"/>
              <a:t> 20194751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US" dirty="0"/>
          </a:p>
        </p:txBody>
      </p:sp>
      <p:sp>
        <p:nvSpPr>
          <p:cNvPr id="3" name="Picture Placeholder 2"/>
          <p:cNvSpPr/>
          <p:nvPr>
            <p:ph type="pic" sz="quarter" idx="11"/>
          </p:nvPr>
        </p:nvSpPr>
        <p:spPr/>
      </p:sp>
      <p:pic>
        <p:nvPicPr>
          <p:cNvPr id="5" name="Picture 4" descr="ERD_ECommercial_Manag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1414780"/>
            <a:ext cx="11207115" cy="46558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Diagram</a:t>
            </a:r>
            <a:endParaRPr lang="en-US" dirty="0"/>
          </a:p>
        </p:txBody>
      </p:sp>
      <p:sp>
        <p:nvSpPr>
          <p:cNvPr id="2" name="Picture Placeholder 1"/>
          <p:cNvSpPr/>
          <p:nvPr>
            <p:ph type="pic" sz="quarter" idx="11"/>
          </p:nvPr>
        </p:nvSpPr>
        <p:spPr/>
      </p:sp>
      <p:pic>
        <p:nvPicPr>
          <p:cNvPr id="5" name="Picture 4" descr="ERTable_ECommercial_Manag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1314450"/>
            <a:ext cx="10761980" cy="4756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Admin: can update information of Products or delete.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Customer: can view and make order of Products.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Caculate the total price of customer’s order.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 order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Customers table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 descr="Screenshot (8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1032510"/>
            <a:ext cx="11702415" cy="4939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Orders table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 descr="Screenshot (8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1032510"/>
            <a:ext cx="11617325" cy="4938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Presentation</Application>
  <PresentationFormat>Widescreen</PresentationFormat>
  <Paragraphs>47</Paragraphs>
  <Slides>14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Lato</vt:lpstr>
      <vt:lpstr>Calibri</vt:lpstr>
      <vt:lpstr>Consolas</vt:lpstr>
      <vt:lpstr>Microsoft YaHei</vt:lpstr>
      <vt:lpstr>Arial Unicode MS</vt:lpstr>
      <vt:lpstr>Office Theme</vt:lpstr>
      <vt:lpstr>1_Office Theme</vt:lpstr>
      <vt:lpstr>PowerPoint 演示文稿</vt:lpstr>
      <vt:lpstr>Database Project Presentation</vt:lpstr>
      <vt:lpstr>PowerPoint 演示文稿</vt:lpstr>
      <vt:lpstr>Team Members</vt:lpstr>
      <vt:lpstr>ER Diagram</vt:lpstr>
      <vt:lpstr>Relation Diagram</vt:lpstr>
      <vt:lpstr>Functions</vt:lpstr>
      <vt:lpstr>Create Customers table </vt:lpstr>
      <vt:lpstr>Create Orders table </vt:lpstr>
      <vt:lpstr>Create Products table </vt:lpstr>
      <vt:lpstr>Create ProductOrders table </vt:lpstr>
      <vt:lpstr>Create Admins table</vt:lpstr>
      <vt:lpstr>Example: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ACER</cp:lastModifiedBy>
  <cp:revision>46</cp:revision>
  <dcterms:created xsi:type="dcterms:W3CDTF">2020-12-31T09:57:00Z</dcterms:created>
  <dcterms:modified xsi:type="dcterms:W3CDTF">2022-07-27T15:36:50Z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108D0CB0169F47D3AF80219E77638083</vt:lpwstr>
  </property>
  <property fmtid="{D5CDD505-2E9C-101B-9397-08002B2CF9AE}" pid="3" name="KSOProductBuildVer">
    <vt:lpwstr>1033-11.2.0.11191</vt:lpwstr>
  </property>
</Properties>
</file>