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1"/>
  </p:notesMasterIdLst>
  <p:sldIdLst>
    <p:sldId id="256" r:id="rId4"/>
    <p:sldId id="257" r:id="rId5"/>
    <p:sldId id="258" r:id="rId6"/>
    <p:sldId id="262" r:id="rId7"/>
    <p:sldId id="305" r:id="rId8"/>
    <p:sldId id="297" r:id="rId9"/>
    <p:sldId id="265" r:id="rId10"/>
    <p:sldId id="259" r:id="rId12"/>
    <p:sldId id="298" r:id="rId13"/>
    <p:sldId id="266" r:id="rId14"/>
    <p:sldId id="300" r:id="rId15"/>
    <p:sldId id="267" r:id="rId16"/>
    <p:sldId id="302" r:id="rId17"/>
    <p:sldId id="261" r:id="rId18"/>
    <p:sldId id="303" r:id="rId19"/>
    <p:sldId id="268" r:id="rId20"/>
    <p:sldId id="269" r:id="rId21"/>
    <p:sldId id="291" r:id="rId22"/>
    <p:sldId id="264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00:03:11"/>
    </inkml:context>
    <inkml:brush xml:id="br0">
      <inkml:brushProperty name="width" value="0.1" units="cm"/>
      <inkml:brushProperty name="height" value="0.1" units="cm"/>
      <inkml:brushProperty name="color" value="#000000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45AD-EDAE-48CC-B206-25722AF17BA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D666-D064-49B1-81BD-D0CEB16CE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D666-D064-49B1-81BD-D0CEB16CE5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7" name="Table Placeholder 16"/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View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857885"/>
            <a:ext cx="1151572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And Register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Login (2)"/>
          <p:cNvPicPr>
            <a:picLocks noChangeAspect="1"/>
          </p:cNvPicPr>
          <p:nvPr/>
        </p:nvPicPr>
        <p:blipFill>
          <a:blip r:embed="rId1"/>
          <a:srcRect l="29481" t="40439" r="26911" b="26023"/>
          <a:stretch>
            <a:fillRect/>
          </a:stretch>
        </p:blipFill>
        <p:spPr>
          <a:xfrm>
            <a:off x="338455" y="1032510"/>
            <a:ext cx="6059170" cy="1930400"/>
          </a:xfrm>
          <a:prstGeom prst="rect">
            <a:avLst/>
          </a:prstGeom>
        </p:spPr>
      </p:pic>
      <p:pic>
        <p:nvPicPr>
          <p:cNvPr id="5" name="Picture 4" descr="Register (2)"/>
          <p:cNvPicPr>
            <a:picLocks noChangeAspect="1"/>
          </p:cNvPicPr>
          <p:nvPr/>
        </p:nvPicPr>
        <p:blipFill>
          <a:blip r:embed="rId2"/>
          <a:srcRect l="7535" t="15153" r="7547" b="16843"/>
          <a:stretch>
            <a:fillRect/>
          </a:stretch>
        </p:blipFill>
        <p:spPr>
          <a:xfrm>
            <a:off x="5906770" y="3078480"/>
            <a:ext cx="5946775" cy="2893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46745" y="1445260"/>
            <a:ext cx="13970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Login Box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497455" y="4154170"/>
            <a:ext cx="1741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Register Box</a:t>
            </a:r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AdminPage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dmin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812800"/>
            <a:ext cx="11515725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 Function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/>
              <a:t>Add/Delete Product</a:t>
            </a:r>
            <a:endParaRPr lang="en-US"/>
          </a:p>
          <a:p>
            <a:r>
              <a:rPr lang="en-US"/>
              <a:t>Modify quantity of Product</a:t>
            </a:r>
            <a:endParaRPr lang="en-US"/>
          </a:p>
          <a:p>
            <a:r>
              <a:rPr lang="en-US"/>
              <a:t>Log out</a:t>
            </a:r>
            <a:endParaRPr lang="en-US"/>
          </a:p>
        </p:txBody>
      </p:sp>
      <p:pic>
        <p:nvPicPr>
          <p:cNvPr id="4" name="Picture 3" descr="AddProduct"/>
          <p:cNvPicPr>
            <a:picLocks noChangeAspect="1"/>
          </p:cNvPicPr>
          <p:nvPr/>
        </p:nvPicPr>
        <p:blipFill>
          <a:blip r:embed="rId1"/>
          <a:srcRect l="11718" t="29921" r="8924" b="10684"/>
          <a:stretch>
            <a:fillRect/>
          </a:stretch>
        </p:blipFill>
        <p:spPr>
          <a:xfrm>
            <a:off x="726440" y="3152140"/>
            <a:ext cx="4743450" cy="2372360"/>
          </a:xfrm>
          <a:prstGeom prst="rect">
            <a:avLst/>
          </a:prstGeom>
        </p:spPr>
      </p:pic>
      <p:pic>
        <p:nvPicPr>
          <p:cNvPr id="5" name="Picture 4" descr="ModifiedQuantity"/>
          <p:cNvPicPr>
            <a:picLocks noChangeAspect="1"/>
          </p:cNvPicPr>
          <p:nvPr/>
        </p:nvPicPr>
        <p:blipFill>
          <a:blip r:embed="rId2"/>
          <a:srcRect l="14057" t="41930" r="16731" b="28126"/>
          <a:stretch>
            <a:fillRect/>
          </a:stretch>
        </p:blipFill>
        <p:spPr>
          <a:xfrm>
            <a:off x="6186805" y="3152140"/>
            <a:ext cx="5234940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UserPage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ser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861695"/>
            <a:ext cx="11515725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Function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/>
              <a:t>View store</a:t>
            </a:r>
            <a:endParaRPr lang="en-US"/>
          </a:p>
          <a:p>
            <a:r>
              <a:rPr lang="en-US"/>
              <a:t>View detail customer infomation</a:t>
            </a:r>
            <a:endParaRPr lang="en-US"/>
          </a:p>
          <a:p>
            <a:r>
              <a:rPr lang="en-US"/>
              <a:t>Buy product, view cart</a:t>
            </a:r>
            <a:endParaRPr lang="en-US"/>
          </a:p>
          <a:p>
            <a:r>
              <a:rPr lang="en-US"/>
              <a:t>Log out</a:t>
            </a:r>
            <a:endParaRPr lang="en-US"/>
          </a:p>
          <a:p>
            <a:r>
              <a:rPr lang="en-US"/>
              <a:t>Purchase via PayPal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art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949960"/>
            <a:ext cx="1151509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View Customer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serInfo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894715"/>
            <a:ext cx="11515725" cy="5199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39" y="122703"/>
            <a:ext cx="11514528" cy="436098"/>
          </a:xfrm>
        </p:spPr>
        <p:txBody>
          <a:bodyPr/>
          <a:lstStyle/>
          <a:p>
            <a:r>
              <a:rPr lang="en-US" dirty="0"/>
              <a:t>PayPal Payment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ayPayPay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937260"/>
            <a:ext cx="1151445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/>
        </p:nvSpPr>
        <p:spPr>
          <a:xfrm>
            <a:off x="5513688" y="294311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Demo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2461846"/>
            <a:ext cx="6085840" cy="1934307"/>
          </a:xfrm>
        </p:spPr>
        <p:txBody>
          <a:bodyPr/>
          <a:lstStyle/>
          <a:p>
            <a:r>
              <a:rPr lang="en-US" sz="6000" dirty="0"/>
              <a:t> Project Presentation</a:t>
            </a:r>
            <a:endParaRPr lang="en-US"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00350" y="2921635"/>
            <a:ext cx="65919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 For Listening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/>
          <p:cNvSpPr txBox="1"/>
          <p:nvPr/>
        </p:nvSpPr>
        <p:spPr>
          <a:xfrm>
            <a:off x="386634" y="2580208"/>
            <a:ext cx="7342482" cy="1798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6000" dirty="0"/>
              <a:t>Online Shop </a:t>
            </a:r>
            <a:r>
              <a:rPr lang="en-US" sz="6000" dirty="0">
                <a:sym typeface="+mn-ea"/>
              </a:rPr>
              <a:t>Management</a:t>
            </a:r>
            <a:r>
              <a:rPr lang="en-US" sz="6000" dirty="0"/>
              <a:t> System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8372" y="0"/>
            <a:ext cx="7391400" cy="8403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 5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-1189160" y="1422000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-1189160" y="1422000"/>
                <a:ext cx="360" cy="360"/>
              </a:xfrm>
              <a:prstGeom prst="rect"/>
            </p:spPr>
          </p:pic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8267700" y="1498600"/>
            <a:ext cx="12700" cy="33731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80400" y="2042160"/>
            <a:ext cx="11480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68160" y="2814320"/>
            <a:ext cx="141224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80400" y="3860800"/>
            <a:ext cx="12496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9428480" y="3429000"/>
            <a:ext cx="2763520" cy="91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Bá Hải 20194753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4455183" y="2407916"/>
            <a:ext cx="2494254" cy="91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Nguyễn Kim Tuyến 20205196 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9428480" y="1605280"/>
            <a:ext cx="2763520" cy="84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Nguyễn Trường Giang</a:t>
            </a:r>
            <a:r>
              <a:rPr lang="en-US" dirty="0"/>
              <a:t> 20194751</a:t>
            </a:r>
            <a:endParaRPr lang="en-US" dirty="0"/>
          </a:p>
        </p:txBody>
      </p:sp>
      <p:sp>
        <p:nvSpPr>
          <p:cNvPr id="2" name="Rectangle: Rounded Corners 35"/>
          <p:cNvSpPr/>
          <p:nvPr/>
        </p:nvSpPr>
        <p:spPr>
          <a:xfrm>
            <a:off x="4455183" y="4348476"/>
            <a:ext cx="2494254" cy="91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Lê Viết Hoàng 20194767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949440" y="4832985"/>
            <a:ext cx="130365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Work Division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/>
              <a:t>Nguyễn Bá Hải(Leader): Design DB, write BE, connect FE and BE</a:t>
            </a:r>
            <a:endParaRPr lang="en-US"/>
          </a:p>
          <a:p>
            <a:r>
              <a:rPr lang="en-US"/>
              <a:t>Nguyễn Trường Giang: </a:t>
            </a:r>
            <a:r>
              <a:rPr lang="en-US">
                <a:sym typeface="+mn-ea"/>
              </a:rPr>
              <a:t>Design DB, write BE, write report</a:t>
            </a:r>
            <a:endParaRPr lang="en-US"/>
          </a:p>
          <a:p>
            <a:r>
              <a:rPr lang="en-US"/>
              <a:t>Nguyễn Kim Tuyến: </a:t>
            </a:r>
            <a:r>
              <a:rPr lang="en-US">
                <a:sym typeface="+mn-ea"/>
              </a:rPr>
              <a:t>Design and write DB, write FE static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41085" y="2921635"/>
            <a:ext cx="36791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Diagram</a:t>
            </a:r>
            <a:endParaRPr lang="en-US" dirty="0"/>
          </a:p>
        </p:txBody>
      </p:sp>
      <p:sp>
        <p:nvSpPr>
          <p:cNvPr id="2" name="Picture Placeholder 1"/>
          <p:cNvSpPr/>
          <p:nvPr>
            <p:ph type="pic" sz="quarter" idx="11"/>
          </p:nvPr>
        </p:nvSpPr>
        <p:spPr/>
      </p:sp>
      <p:pic>
        <p:nvPicPr>
          <p:cNvPr id="3" name="Picture 2" descr="ER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162685"/>
            <a:ext cx="11344910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Admin: can update information of Products or delete.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Customer: can view and make order of Products.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Caculate the total price of customer’s order.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02425" y="2783205"/>
            <a:ext cx="235204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sz="60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Details</a:t>
            </a:r>
            <a:endParaRPr lang="en-US" sz="60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Presentation</Application>
  <PresentationFormat>Widescreen</PresentationFormat>
  <Paragraphs>79</Paragraphs>
  <Slides>20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Lato</vt:lpstr>
      <vt:lpstr>Calibri</vt:lpstr>
      <vt:lpstr>Consolas</vt:lpstr>
      <vt:lpstr>Microsoft YaHei</vt:lpstr>
      <vt:lpstr>Arial Unicode MS</vt:lpstr>
      <vt:lpstr>Office Theme</vt:lpstr>
      <vt:lpstr>1_Office Theme</vt:lpstr>
      <vt:lpstr>PowerPoint 演示文稿</vt:lpstr>
      <vt:lpstr>Database Project Presentation</vt:lpstr>
      <vt:lpstr>PowerPoint 演示文稿</vt:lpstr>
      <vt:lpstr>Team Members</vt:lpstr>
      <vt:lpstr>PowerPoint 演示文稿</vt:lpstr>
      <vt:lpstr>PowerPoint 演示文稿</vt:lpstr>
      <vt:lpstr>Relation Diagram</vt:lpstr>
      <vt:lpstr>Functions</vt:lpstr>
      <vt:lpstr>PowerPoint 演示文稿</vt:lpstr>
      <vt:lpstr>Create Customers table </vt:lpstr>
      <vt:lpstr>PowerPoint 演示文稿</vt:lpstr>
      <vt:lpstr>Create Orders table </vt:lpstr>
      <vt:lpstr>PowerPoint 演示文稿</vt:lpstr>
      <vt:lpstr>Create Products table </vt:lpstr>
      <vt:lpstr>PowerPoint 演示文稿</vt:lpstr>
      <vt:lpstr>Create ProductOrders table </vt:lpstr>
      <vt:lpstr>Create Admins table</vt:lpstr>
      <vt:lpstr>Example: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ACER</cp:lastModifiedBy>
  <cp:revision>55</cp:revision>
  <dcterms:created xsi:type="dcterms:W3CDTF">2020-12-31T09:57:00Z</dcterms:created>
  <dcterms:modified xsi:type="dcterms:W3CDTF">2022-08-02T06:01:57Z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8E42AB8AF7C645CC8B8C5334971A4EEF</vt:lpwstr>
  </property>
  <property fmtid="{D5CDD505-2E9C-101B-9397-08002B2CF9AE}" pid="3" name="KSOProductBuildVer">
    <vt:lpwstr>1033-11.2.0.11191</vt:lpwstr>
  </property>
</Properties>
</file>