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 Duc Pham" userId="e41707fd6606424b" providerId="LiveId" clId="{D71575DF-74BE-4E61-BDD2-B727AF610E15}"/>
    <pc:docChg chg="custSel addSld modSld">
      <pc:chgData name="Hai Duc Pham" userId="e41707fd6606424b" providerId="LiveId" clId="{D71575DF-74BE-4E61-BDD2-B727AF610E15}" dt="2024-11-05T13:45:46.156" v="126" actId="680"/>
      <pc:docMkLst>
        <pc:docMk/>
      </pc:docMkLst>
      <pc:sldChg chg="modSp new mod">
        <pc:chgData name="Hai Duc Pham" userId="e41707fd6606424b" providerId="LiveId" clId="{D71575DF-74BE-4E61-BDD2-B727AF610E15}" dt="2024-11-05T13:45:36.200" v="123"/>
        <pc:sldMkLst>
          <pc:docMk/>
          <pc:sldMk cId="1814523079" sldId="256"/>
        </pc:sldMkLst>
        <pc:spChg chg="mod">
          <ac:chgData name="Hai Duc Pham" userId="e41707fd6606424b" providerId="LiveId" clId="{D71575DF-74BE-4E61-BDD2-B727AF610E15}" dt="2024-11-05T13:45:36.200" v="123"/>
          <ac:spMkLst>
            <pc:docMk/>
            <pc:sldMk cId="1814523079" sldId="256"/>
            <ac:spMk id="2" creationId="{659535CD-EFE0-A1D2-778A-CD7156666392}"/>
          </ac:spMkLst>
        </pc:spChg>
        <pc:spChg chg="mod">
          <ac:chgData name="Hai Duc Pham" userId="e41707fd6606424b" providerId="LiveId" clId="{D71575DF-74BE-4E61-BDD2-B727AF610E15}" dt="2024-11-05T13:45:36.200" v="123"/>
          <ac:spMkLst>
            <pc:docMk/>
            <pc:sldMk cId="1814523079" sldId="256"/>
            <ac:spMk id="3" creationId="{D6EDCDC5-A126-3F72-0531-EE16CFE9B7CC}"/>
          </ac:spMkLst>
        </pc:spChg>
      </pc:sldChg>
      <pc:sldChg chg="new">
        <pc:chgData name="Hai Duc Pham" userId="e41707fd6606424b" providerId="LiveId" clId="{D71575DF-74BE-4E61-BDD2-B727AF610E15}" dt="2024-11-05T13:45:45.903" v="124" actId="680"/>
        <pc:sldMkLst>
          <pc:docMk/>
          <pc:sldMk cId="147735356" sldId="257"/>
        </pc:sldMkLst>
      </pc:sldChg>
      <pc:sldChg chg="new">
        <pc:chgData name="Hai Duc Pham" userId="e41707fd6606424b" providerId="LiveId" clId="{D71575DF-74BE-4E61-BDD2-B727AF610E15}" dt="2024-11-05T13:45:46.005" v="125" actId="680"/>
        <pc:sldMkLst>
          <pc:docMk/>
          <pc:sldMk cId="3947046939" sldId="258"/>
        </pc:sldMkLst>
      </pc:sldChg>
      <pc:sldChg chg="new">
        <pc:chgData name="Hai Duc Pham" userId="e41707fd6606424b" providerId="LiveId" clId="{D71575DF-74BE-4E61-BDD2-B727AF610E15}" dt="2024-11-05T13:45:46.156" v="126" actId="680"/>
        <pc:sldMkLst>
          <pc:docMk/>
          <pc:sldMk cId="108980487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BBC9-89EC-4A15-80FD-769C28C548D4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0C2-1F0C-4294-B737-2A5E562E3145}" type="slidenum">
              <a:rPr lang="nb-NO" smtClean="0"/>
              <a:t>‹#›</a:t>
            </a:fld>
            <a:endParaRPr lang="nb-NO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BBC9-89EC-4A15-80FD-769C28C548D4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0C2-1F0C-4294-B737-2A5E562E31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534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BBC9-89EC-4A15-80FD-769C28C548D4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0C2-1F0C-4294-B737-2A5E562E31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67685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BBC9-89EC-4A15-80FD-769C28C548D4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0C2-1F0C-4294-B737-2A5E562E3145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8935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BBC9-89EC-4A15-80FD-769C28C548D4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0C2-1F0C-4294-B737-2A5E562E31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5189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 med 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BBC9-89EC-4A15-80FD-769C28C548D4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0C2-1F0C-4294-B737-2A5E562E3145}" type="slidenum">
              <a:rPr lang="nb-NO" smtClean="0"/>
              <a:t>‹#›</a:t>
            </a:fld>
            <a:endParaRPr lang="nb-NO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7123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n eller Us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BBC9-89EC-4A15-80FD-769C28C548D4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0C2-1F0C-4294-B737-2A5E562E31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7905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BBC9-89EC-4A15-80FD-769C28C548D4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0C2-1F0C-4294-B737-2A5E562E31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9681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BBC9-89EC-4A15-80FD-769C28C548D4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0C2-1F0C-4294-B737-2A5E562E31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126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BBC9-89EC-4A15-80FD-769C28C548D4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0C2-1F0C-4294-B737-2A5E562E31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122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BBC9-89EC-4A15-80FD-769C28C548D4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0C2-1F0C-4294-B737-2A5E562E31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791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BBC9-89EC-4A15-80FD-769C28C548D4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0C2-1F0C-4294-B737-2A5E562E31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954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BBC9-89EC-4A15-80FD-769C28C548D4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0C2-1F0C-4294-B737-2A5E562E31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255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BBC9-89EC-4A15-80FD-769C28C548D4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0C2-1F0C-4294-B737-2A5E562E31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957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BBC9-89EC-4A15-80FD-769C28C548D4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0C2-1F0C-4294-B737-2A5E562E31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315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BBC9-89EC-4A15-80FD-769C28C548D4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0C2-1F0C-4294-B737-2A5E562E31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505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BBC9-89EC-4A15-80FD-769C28C548D4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0C2-1F0C-4294-B737-2A5E562E31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45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2A2BBC9-89EC-4A15-80FD-769C28C548D4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D8990C2-1F0C-4294-B737-2A5E562E31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4418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59535CD-EFE0-A1D2-778A-CD71566663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Absulott</a:t>
            </a:r>
            <a:r>
              <a:rPr lang="nb-NO" dirty="0"/>
              <a:t> null?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6EDCDC5-A126-3F72-0531-EE16CFE9B7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Laget : Hai Duc Pham/John Isaac </a:t>
            </a:r>
            <a:r>
              <a:rPr lang="nb-NO" dirty="0" err="1"/>
              <a:t>Clapis</a:t>
            </a:r>
            <a:r>
              <a:rPr lang="nb-NO" dirty="0"/>
              <a:t> </a:t>
            </a:r>
            <a:r>
              <a:rPr lang="nb-NO" dirty="0" err="1"/>
              <a:t>Calderon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1452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B1F8CD5-A716-224E-E310-B5858BD0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279ED4-7C99-537D-813A-E795CEF77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73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7886AFB-2BAC-81FB-1ABF-EDD6CAD0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4A038D7-EE5C-ED01-8646-CE3C8B26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704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8274E7-F60C-1575-ADDD-68B7DB69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0338A6E-53AA-27F0-0A15-F41FC3847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980487"/>
      </p:ext>
    </p:extLst>
  </p:cSld>
  <p:clrMapOvr>
    <a:masterClrMapping/>
  </p:clrMapOvr>
</p:sld>
</file>

<file path=ppt/theme/theme1.xml><?xml version="1.0" encoding="utf-8"?>
<a:theme xmlns:a="http://schemas.openxmlformats.org/drawingml/2006/main" name="Sektor">
  <a:themeElements>
    <a:clrScheme name="Sek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k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k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</TotalTime>
  <Words>13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Sektor</vt:lpstr>
      <vt:lpstr>Absulott null?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Hai Duc Pham</dc:creator>
  <cp:lastModifiedBy>Hai Duc Pham</cp:lastModifiedBy>
  <cp:revision>1</cp:revision>
  <dcterms:created xsi:type="dcterms:W3CDTF">2024-11-05T13:43:52Z</dcterms:created>
  <dcterms:modified xsi:type="dcterms:W3CDTF">2024-11-05T13:45:48Z</dcterms:modified>
</cp:coreProperties>
</file>