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 Duc Pham" userId="e41707fd6606424b" providerId="LiveId" clId="{6FF13D4A-5A3E-4499-ABF4-81535BB5C73A}"/>
    <pc:docChg chg="modSld">
      <pc:chgData name="Hai Duc Pham" userId="e41707fd6606424b" providerId="LiveId" clId="{6FF13D4A-5A3E-4499-ABF4-81535BB5C73A}" dt="2024-11-05T13:51:29.080" v="4" actId="20577"/>
      <pc:docMkLst>
        <pc:docMk/>
      </pc:docMkLst>
      <pc:sldChg chg="modSp mod">
        <pc:chgData name="Hai Duc Pham" userId="e41707fd6606424b" providerId="LiveId" clId="{6FF13D4A-5A3E-4499-ABF4-81535BB5C73A}" dt="2024-11-05T13:51:29.080" v="4" actId="20577"/>
        <pc:sldMkLst>
          <pc:docMk/>
          <pc:sldMk cId="147735356" sldId="257"/>
        </pc:sldMkLst>
        <pc:spChg chg="mod">
          <ac:chgData name="Hai Duc Pham" userId="e41707fd6606424b" providerId="LiveId" clId="{6FF13D4A-5A3E-4499-ABF4-81535BB5C73A}" dt="2024-11-05T13:51:29.080" v="4" actId="20577"/>
          <ac:spMkLst>
            <pc:docMk/>
            <pc:sldMk cId="147735356" sldId="257"/>
            <ac:spMk id="2" creationId="{7B1F8CD5-A716-224E-E310-B5858BD0B1B2}"/>
          </ac:spMkLst>
        </pc:spChg>
      </pc:sldChg>
    </pc:docChg>
  </pc:docChgLst>
  <pc:docChgLst>
    <pc:chgData name="Hai Duc Pham" userId="e41707fd6606424b" providerId="LiveId" clId="{D71575DF-74BE-4E61-BDD2-B727AF610E15}"/>
    <pc:docChg chg="custSel addSld modSld">
      <pc:chgData name="Hai Duc Pham" userId="e41707fd6606424b" providerId="LiveId" clId="{D71575DF-74BE-4E61-BDD2-B727AF610E15}" dt="2024-11-05T13:45:46.156" v="126" actId="680"/>
      <pc:docMkLst>
        <pc:docMk/>
      </pc:docMkLst>
      <pc:sldChg chg="modSp new mod">
        <pc:chgData name="Hai Duc Pham" userId="e41707fd6606424b" providerId="LiveId" clId="{D71575DF-74BE-4E61-BDD2-B727AF610E15}" dt="2024-11-05T13:45:36.200" v="123"/>
        <pc:sldMkLst>
          <pc:docMk/>
          <pc:sldMk cId="1814523079" sldId="256"/>
        </pc:sldMkLst>
        <pc:spChg chg="mod">
          <ac:chgData name="Hai Duc Pham" userId="e41707fd6606424b" providerId="LiveId" clId="{D71575DF-74BE-4E61-BDD2-B727AF610E15}" dt="2024-11-05T13:45:36.200" v="123"/>
          <ac:spMkLst>
            <pc:docMk/>
            <pc:sldMk cId="1814523079" sldId="256"/>
            <ac:spMk id="2" creationId="{659535CD-EFE0-A1D2-778A-CD7156666392}"/>
          </ac:spMkLst>
        </pc:spChg>
        <pc:spChg chg="mod">
          <ac:chgData name="Hai Duc Pham" userId="e41707fd6606424b" providerId="LiveId" clId="{D71575DF-74BE-4E61-BDD2-B727AF610E15}" dt="2024-11-05T13:45:36.200" v="123"/>
          <ac:spMkLst>
            <pc:docMk/>
            <pc:sldMk cId="1814523079" sldId="256"/>
            <ac:spMk id="3" creationId="{D6EDCDC5-A126-3F72-0531-EE16CFE9B7CC}"/>
          </ac:spMkLst>
        </pc:spChg>
      </pc:sldChg>
      <pc:sldChg chg="new">
        <pc:chgData name="Hai Duc Pham" userId="e41707fd6606424b" providerId="LiveId" clId="{D71575DF-74BE-4E61-BDD2-B727AF610E15}" dt="2024-11-05T13:45:45.903" v="124" actId="680"/>
        <pc:sldMkLst>
          <pc:docMk/>
          <pc:sldMk cId="147735356" sldId="257"/>
        </pc:sldMkLst>
      </pc:sldChg>
      <pc:sldChg chg="new">
        <pc:chgData name="Hai Duc Pham" userId="e41707fd6606424b" providerId="LiveId" clId="{D71575DF-74BE-4E61-BDD2-B727AF610E15}" dt="2024-11-05T13:45:46.005" v="125" actId="680"/>
        <pc:sldMkLst>
          <pc:docMk/>
          <pc:sldMk cId="3947046939" sldId="258"/>
        </pc:sldMkLst>
      </pc:sldChg>
      <pc:sldChg chg="new">
        <pc:chgData name="Hai Duc Pham" userId="e41707fd6606424b" providerId="LiveId" clId="{D71575DF-74BE-4E61-BDD2-B727AF610E15}" dt="2024-11-05T13:45:46.156" v="126" actId="680"/>
        <pc:sldMkLst>
          <pc:docMk/>
          <pc:sldMk cId="10898048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53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7685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93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518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12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905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968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2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2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79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954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5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5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31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50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5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A2BBC9-89EC-4A15-80FD-769C28C548D4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8990C2-1F0C-4294-B737-2A5E562E31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441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9535CD-EFE0-A1D2-778A-CD7156666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Absulott</a:t>
            </a:r>
            <a:r>
              <a:rPr lang="nb-NO" dirty="0"/>
              <a:t> null?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EDCDC5-A126-3F72-0531-EE16CFE9B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Laget : Hai Duc Pham/John Isaac </a:t>
            </a:r>
            <a:r>
              <a:rPr lang="nb-NO" dirty="0" err="1"/>
              <a:t>Clapis</a:t>
            </a:r>
            <a:r>
              <a:rPr lang="nb-NO" dirty="0"/>
              <a:t> </a:t>
            </a:r>
            <a:r>
              <a:rPr lang="nb-NO" dirty="0" err="1"/>
              <a:t>Calderon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45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1F8CD5-A716-224E-E310-B5858BD0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Hallo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279ED4-7C99-537D-813A-E795CEF7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3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886AFB-2BAC-81FB-1ABF-EDD6CAD0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A038D7-EE5C-ED01-8646-CE3C8B26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04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274E7-F60C-1575-ADDD-68B7DB69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38A6E-53AA-27F0-0A15-F41FC384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980487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Sektor</vt:lpstr>
      <vt:lpstr>Absulott null?</vt:lpstr>
      <vt:lpstr>Hallo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Duc Pham</dc:creator>
  <cp:lastModifiedBy>Hai Duc Pham</cp:lastModifiedBy>
  <cp:revision>1</cp:revision>
  <dcterms:created xsi:type="dcterms:W3CDTF">2024-11-05T13:43:52Z</dcterms:created>
  <dcterms:modified xsi:type="dcterms:W3CDTF">2024-11-05T13:51:30Z</dcterms:modified>
</cp:coreProperties>
</file>