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1"/>
  </p:notesMasterIdLst>
  <p:handoutMasterIdLst>
    <p:handoutMasterId r:id="rId22"/>
  </p:handoutMasterIdLst>
  <p:sldIdLst>
    <p:sldId id="446" r:id="rId5"/>
    <p:sldId id="447" r:id="rId6"/>
    <p:sldId id="451" r:id="rId7"/>
    <p:sldId id="448" r:id="rId8"/>
    <p:sldId id="453" r:id="rId9"/>
    <p:sldId id="449" r:id="rId10"/>
    <p:sldId id="450" r:id="rId11"/>
    <p:sldId id="452" r:id="rId12"/>
    <p:sldId id="454" r:id="rId13"/>
    <p:sldId id="455" r:id="rId14"/>
    <p:sldId id="456" r:id="rId15"/>
    <p:sldId id="457" r:id="rId16"/>
    <p:sldId id="458" r:id="rId17"/>
    <p:sldId id="459" r:id="rId18"/>
    <p:sldId id="461" r:id="rId19"/>
    <p:sldId id="462" r:id="rId20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83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8C5896"/>
    <a:srgbClr val="AEA392"/>
    <a:srgbClr val="D7D4D0"/>
    <a:srgbClr val="C2C2D6"/>
    <a:srgbClr val="F0F0F0"/>
    <a:srgbClr val="FFFFFF"/>
    <a:srgbClr val="6568AC"/>
    <a:srgbClr val="696AAB"/>
    <a:srgbClr val="7C6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84" autoAdjust="0"/>
    <p:restoredTop sz="73725" autoAdjust="0"/>
  </p:normalViewPr>
  <p:slideViewPr>
    <p:cSldViewPr snapToGrid="0">
      <p:cViewPr varScale="1">
        <p:scale>
          <a:sx n="61" d="100"/>
          <a:sy n="61" d="100"/>
        </p:scale>
        <p:origin x="1291" y="3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83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3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705A85E-12FB-4963-8E8C-F86BAFB5E78D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י"ב/סיון/תשפ"ג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2004FE7-BA7C-4FF4-9756-C6A1F2BCA37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B04F2AC-4A99-4990-A167-C7A549010CF6}" type="datetime1">
              <a:rPr lang="he-IL" smtClean="0"/>
              <a:t>י"ב/סיון/תשפ"ג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B83F1C3-4FA3-4491-97F4-43CA9C8BDF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6B83F1C3-4FA3-4491-97F4-43CA9C8BDFD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לסיכום, המערכת שלנו מאפשרת הצפנת קבצי טקסט </a:t>
            </a:r>
            <a:r>
              <a:rPr lang="he-IL" dirty="0" err="1"/>
              <a:t>ומששלבת</a:t>
            </a:r>
            <a:r>
              <a:rPr lang="he-IL" dirty="0"/>
              <a:t>:</a:t>
            </a:r>
          </a:p>
          <a:p>
            <a:r>
              <a:rPr lang="he-IL" dirty="0"/>
              <a:t>תקשורת בין שרת ללקוח</a:t>
            </a:r>
          </a:p>
          <a:p>
            <a:r>
              <a:rPr lang="he-IL" dirty="0"/>
              <a:t>הצפנה עם </a:t>
            </a:r>
            <a:r>
              <a:rPr lang="en-US" dirty="0"/>
              <a:t>Twofish in ECB mode</a:t>
            </a:r>
            <a:endParaRPr lang="he-IL" dirty="0"/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הצפנת מפתח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endParaRPr lang="he-IL" sz="1800" kern="12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חתימה דיגיטלית של ההצפנה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El-Gamal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267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6B83F1C3-4FA3-4491-97F4-43CA9C8BDFD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3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בפרויקט שלנו נבנה מערכת אשר תאפשר להעביר קבצי </a:t>
            </a:r>
            <a:r>
              <a:rPr lang="en-US" dirty="0"/>
              <a:t>CSV</a:t>
            </a:r>
            <a:r>
              <a:rPr lang="he-IL" dirty="0"/>
              <a:t> מוצפנים בין שרת ללקוח.</a:t>
            </a:r>
          </a:p>
          <a:p>
            <a:r>
              <a:rPr lang="he-IL" dirty="0"/>
              <a:t>נעשה שימוש חלקי של תקשורת בין שרת לקוח.</a:t>
            </a:r>
          </a:p>
          <a:p>
            <a:r>
              <a:rPr lang="he-IL" dirty="0"/>
              <a:t>זה יהיה חלקי מכיוון שהשרת יהיה מקומי ולא באמת ממוקם באינטרנט.</a:t>
            </a:r>
          </a:p>
          <a:p>
            <a:endParaRPr lang="he-IL" dirty="0"/>
          </a:p>
          <a:p>
            <a:r>
              <a:rPr lang="he-IL" dirty="0"/>
              <a:t>במהלך הפרויקט נשתמש במספר אלגוריתמי הצפנה על מנת לנסות ולהגיע לרמת ההצפנה הטובה ביותר.</a:t>
            </a:r>
          </a:p>
          <a:p>
            <a:r>
              <a:rPr lang="he-IL" dirty="0"/>
              <a:t>נשתמש ב </a:t>
            </a:r>
            <a:r>
              <a:rPr lang="en-US" dirty="0"/>
              <a:t>Twofish In ECB Mode, RSA, And El-Gamal Signature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593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נעבור על השלבים השונים של הפרויקט ואיך הכל מתחבר ביחד.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יצירת מסד הנתונים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זיהוי המשתמש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הצפנת המפתח של </a:t>
            </a:r>
            <a:r>
              <a:rPr lang="en-US" dirty="0"/>
              <a:t>Twofish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שליחת המפתח והחתימה הדיגיטלית של </a:t>
            </a:r>
            <a:r>
              <a:rPr lang="en-US" dirty="0"/>
              <a:t>El-Gamal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הקמת החיבור בין השרת והלקוח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הצגת תפריט פעולות למשתמש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ולבסוף סיכום ומסקנות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33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בהתחלה אנחנו יוצרים משתמשים עם שם משתמש וסיסמא ושומרים אותם על מנת להגביל את השימוש במערכת רק לאנשים מורשים</a:t>
            </a:r>
          </a:p>
          <a:p>
            <a:r>
              <a:rPr lang="he-IL" dirty="0"/>
              <a:t>לאחר מכן אנחנו יוצרים קובץ חדש עם נתונים שאותו אנחנו רוצים להצפין</a:t>
            </a:r>
          </a:p>
          <a:p>
            <a:r>
              <a:rPr lang="he-IL" dirty="0"/>
              <a:t>לבסוף אנחנו בודקים אם כבר קיים קובץ זהה ואם כן מוציאים הודעת שגיאה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86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הפעולה הראשונה של המשתמש היא להכניס שם משתמש ולאחר מכן סיסמא.</a:t>
            </a:r>
          </a:p>
          <a:p>
            <a:r>
              <a:rPr lang="he-IL" dirty="0"/>
              <a:t>המערכת שומרת את הסיסמאות של המשתמשים באמצעות פונקציית </a:t>
            </a:r>
            <a:r>
              <a:rPr lang="en-US" dirty="0"/>
              <a:t>hash</a:t>
            </a:r>
            <a:r>
              <a:rPr lang="he-IL" dirty="0"/>
              <a:t> ומה שמוסיף עוד אמצעי אבטחה.</a:t>
            </a:r>
          </a:p>
          <a:p>
            <a:r>
              <a:rPr lang="he-IL" dirty="0"/>
              <a:t>לאחר הכנסת שם המשתמש והסיסמא המערכת משווה בין </a:t>
            </a:r>
            <a:r>
              <a:rPr lang="he-IL" dirty="0" err="1"/>
              <a:t>הפונקציית</a:t>
            </a:r>
            <a:r>
              <a:rPr lang="he-IL" dirty="0"/>
              <a:t> </a:t>
            </a:r>
            <a:r>
              <a:rPr lang="en-US" dirty="0"/>
              <a:t>hash</a:t>
            </a:r>
            <a:r>
              <a:rPr lang="he-IL" dirty="0"/>
              <a:t> ששמורה לו לבין הפונקציה שנוצרת ממה שהמשתמש הכניס ובודקת אם הן שוות.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308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מצפינים את המפתח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Twofish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באמצעות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במצב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ECB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מכן חותמים את ההצפנה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El-Gamal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לצרכי אימות וזיהוי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549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לאחר ההצפנה שולחים למשתמש את המפתח המוצפן ובאמצעותו הוא מפענח את ההודעה/קובץ הטקסט שנשלח אליו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80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מרגע זה כל התקשורת בין השרת והלקוח מוצפנת.</a:t>
            </a:r>
          </a:p>
          <a:p>
            <a:r>
              <a:rPr lang="he-IL" dirty="0"/>
              <a:t>כלומר כל העברת מידע בין שנים תהיה מוצפנת ותפוענח לפי המפתח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Twofish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לדוגמא: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כאשר המשתמש רוצה להוסיף שורת נתונים הטקס שהוא רוצה להוסיף יעבור בצורה מוצפנת לשרת שיפענח את הטקסט ויוסיף אותו לקובץ המדובר.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לחלופין, אם המשתמש ירצה לצפות בנתונים של הקובץ השרת יעביר לו את הטקסט של הקובץ בצורה מוצפנת והמשתמש יפענח אותו ורק אז יציג ב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הטקסט שמופיע בקובץ המדובר.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153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אנחנו מאפשרים למשתמש לבצע 2 פעולות על כל קובץ שקיים במערכת.</a:t>
            </a:r>
          </a:p>
          <a:p>
            <a:r>
              <a:rPr lang="he-IL" dirty="0"/>
              <a:t>אופציה 1 מאפשר הכנסת נתונים חדשים לקובץ</a:t>
            </a:r>
          </a:p>
          <a:p>
            <a:r>
              <a:rPr lang="he-IL" dirty="0"/>
              <a:t>אופציה 2 היא הצגת הנתונים הקיימים בקובץ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636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פקי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153246" y="4517136"/>
            <a:ext cx="6581554" cy="1371600"/>
          </a:xfrm>
        </p:spPr>
        <p:txBody>
          <a:bodyPr rtlCol="1">
            <a:normAutofit/>
          </a:bodyPr>
          <a:lstStyle>
            <a:lvl1pPr algn="r" rtl="1">
              <a:lnSpc>
                <a:spcPts val="4600"/>
              </a:lnSpc>
              <a:defRPr sz="36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בידור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אמצעי בידו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1365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-2432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6732544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243" y="914400"/>
            <a:ext cx="5605272" cy="1572126"/>
          </a:xfrm>
        </p:spPr>
        <p:txBody>
          <a:bodyPr rtlCol="1" anchor="ctr" anchorCtr="0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6611" y="3070218"/>
            <a:ext cx="4946904" cy="2871216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956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מבו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1" anchor="ctr"/>
          <a:lstStyle>
            <a:lvl1pPr marL="0" indent="0" algn="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</p:spPr>
        <p:txBody>
          <a:bodyPr rtlCol="1"/>
          <a:lstStyle>
            <a:lvl1pPr algn="r" rtl="1">
              <a:defRPr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4117848" y="2240280"/>
            <a:ext cx="4645152" cy="4197096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9439656" y="4498848"/>
            <a:ext cx="2121408" cy="621792"/>
          </a:xfrm>
          <a:prstGeom prst="rect">
            <a:avLst/>
          </a:prstGeom>
        </p:spPr>
        <p:txBody>
          <a:bodyPr lIns="0" rtlCol="1"/>
          <a:lstStyle>
            <a:lvl1pPr marL="0" indent="0" algn="r" rtl="1">
              <a:lnSpc>
                <a:spcPts val="1800"/>
              </a:lnSpc>
              <a:spcBef>
                <a:spcPts val="0"/>
              </a:spcBef>
              <a:buNone/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1"/>
            <a:r>
              <a:rPr lang="he-IL" noProof="0"/>
              <a:t>לחץ כדי ליצור טקסט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עולה של יתרת לוח צבעים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flipH="1"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6412992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4465320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2517648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569976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6412992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4465320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2517648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flipH="1">
            <a:off x="569976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עולת איזון של לוח צבעים מקיף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 flipH="1">
            <a:off x="792480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115300" y="1399032"/>
            <a:ext cx="3619501" cy="877824"/>
          </a:xfrm>
        </p:spPr>
        <p:txBody>
          <a:bodyPr rtlCol="1"/>
          <a:lstStyle>
            <a:lvl1pPr algn="r" rtl="1">
              <a:defRPr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269224" y="2779776"/>
            <a:ext cx="3465576" cy="3255264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457200" y="0"/>
            <a:ext cx="7480300" cy="6858000"/>
          </a:xfrm>
          <a:prstGeom prst="rect">
            <a:avLst/>
          </a:prstGeom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 flipH="1">
            <a:off x="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 flipH="1">
            <a:off x="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ורא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en-US" sz="18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67200" y="914400"/>
            <a:ext cx="7467601" cy="1572768"/>
          </a:xfrm>
        </p:spPr>
        <p:txBody>
          <a:bodyPr rtlCol="1"/>
          <a:lstStyle>
            <a:lvl1pPr algn="r" rtl="1">
              <a:lnSpc>
                <a:spcPts val="4600"/>
              </a:lnSpc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4" name="מציין מיקום טקסט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43500" y="2540000"/>
            <a:ext cx="6591300" cy="3403600"/>
          </a:xfrm>
          <a:prstGeom prst="rect">
            <a:avLst/>
          </a:prstGeom>
        </p:spPr>
        <p:txBody>
          <a:bodyPr rtlCol="1"/>
          <a:lstStyle>
            <a:lvl1pPr marL="342900" indent="-342900" algn="r" rtl="1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665988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זרקת מים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קיף של מזרקת מים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9747504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-99813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 flipH="1">
            <a:off x="45825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 flipH="1">
            <a:off x="4208594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82127" y="2779776"/>
            <a:ext cx="3465576" cy="3255264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9264" y="960120"/>
            <a:ext cx="6574536" cy="5074920"/>
          </a:xfrm>
          <a:prstGeom prst="rect">
            <a:avLst/>
          </a:prstGeom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7972644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127" y="1408176"/>
            <a:ext cx="3619501" cy="877824"/>
          </a:xfrm>
        </p:spPr>
        <p:txBody>
          <a:bodyPr rtlCol="1"/>
          <a:lstStyle>
            <a:lvl1pPr algn="r" rtl="1">
              <a:lnSpc>
                <a:spcPts val="4320"/>
              </a:lnSpc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כוכב ההצגה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299" y="2569464"/>
            <a:ext cx="3619501" cy="1179576"/>
          </a:xfrm>
        </p:spPr>
        <p:txBody>
          <a:bodyPr rtlCol="1" anchor="t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קיף של כוכב ההצג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6134572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275358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412706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95" y="914400"/>
            <a:ext cx="5638801" cy="1572126"/>
          </a:xfrm>
        </p:spPr>
        <p:txBody>
          <a:bodyPr rtlCol="1" anchor="t" anchorCtr="0">
            <a:noAutofit/>
          </a:bodyPr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188" y="2505384"/>
            <a:ext cx="5202936" cy="3547872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22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58E031B-E3A7-4B08-9683-2C727C5E2F5A}" type="datetime1">
              <a:rPr lang="he-IL" noProof="0" smtClean="0"/>
              <a:t>י"ב/סיון/תשפ"ג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C5FADE3-B84E-4AF7-91CC-AB47E1A43619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F0793E-FC14-469E-998C-F8DEA2908C41}" type="datetime1">
              <a:rPr lang="he-IL" noProof="0" smtClean="0"/>
              <a:t>י"ב/סיון/תשפ"ג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A210966-628A-40C4-B4E4-271D676207A0}" type="datetime1">
              <a:rPr lang="he-IL" noProof="0" smtClean="0"/>
              <a:t>י"ב/סיון/תשפ"ג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ABCC346-CB16-4F97-B245-DC48E7921652}" type="datetime1">
              <a:rPr lang="he-IL" noProof="0" smtClean="0"/>
              <a:t>י"ב/סיון/תשפ"ג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225" y="0"/>
            <a:ext cx="12191550" cy="68579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7E7F3D-8EFA-563D-A79E-43F0DF846B2E}"/>
              </a:ext>
            </a:extLst>
          </p:cNvPr>
          <p:cNvSpPr/>
          <p:nvPr/>
        </p:nvSpPr>
        <p:spPr>
          <a:xfrm>
            <a:off x="1981200" y="1739900"/>
            <a:ext cx="8255000" cy="21971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089940" y="1813017"/>
            <a:ext cx="8037518" cy="2050866"/>
          </a:xfrm>
        </p:spPr>
        <p:txBody>
          <a:bodyPr rtlCol="1" anchor="ctr" anchorCtr="0">
            <a:noAutofit/>
          </a:bodyPr>
          <a:lstStyle/>
          <a:p>
            <a:pPr algn="l" rtl="0"/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A</a:t>
            </a:r>
            <a:r>
              <a:rPr lang="en-US" sz="44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Decryption Of Text Files Using Twofish In ECB Mode, RSA, And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El-Gamal</a:t>
            </a:r>
            <a:r>
              <a:rPr lang="en-US" sz="44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Signature</a:t>
            </a:r>
            <a:endParaRPr lang="he-IL" sz="44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84F16-860D-2465-85E2-BD22657B4C72}"/>
              </a:ext>
            </a:extLst>
          </p:cNvPr>
          <p:cNvSpPr/>
          <p:nvPr/>
        </p:nvSpPr>
        <p:spPr>
          <a:xfrm>
            <a:off x="3949702" y="5623016"/>
            <a:ext cx="4292596" cy="739684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כותרת 3">
            <a:extLst>
              <a:ext uri="{FF2B5EF4-FFF2-40B4-BE49-F238E27FC236}">
                <a16:creationId xmlns:a16="http://schemas.microsoft.com/office/drawing/2014/main" id="{612C0630-6070-BC78-87FE-97B5202B6819}"/>
              </a:ext>
            </a:extLst>
          </p:cNvPr>
          <p:cNvSpPr txBox="1">
            <a:spLocks/>
          </p:cNvSpPr>
          <p:nvPr/>
        </p:nvSpPr>
        <p:spPr>
          <a:xfrm flipH="1">
            <a:off x="4016770" y="5623016"/>
            <a:ext cx="4183859" cy="612683"/>
          </a:xfrm>
          <a:prstGeom prst="rect">
            <a:avLst/>
          </a:prstGeom>
        </p:spPr>
        <p:txBody>
          <a:bodyPr vert="horz" lIns="91440" tIns="45720" rIns="91440" bIns="45720" rtlCol="1" anchor="ctr" anchorCtr="0">
            <a:noAutofit/>
          </a:bodyPr>
          <a:lstStyle>
            <a:lvl1pPr algn="r" defTabSz="914400" rtl="1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rtl="0"/>
            <a:r>
              <a:rPr lang="sv-SE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 Palatshi, Dan Kalfon, Yarden Adika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09542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Twofish Key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Twofish in ECB mode key is encrypted using RSA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encrypted key is signed using the El-Gamal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282082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Encrypted Key and Digital 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the encrypted key with the digital signature to the user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decrypts the message using the Twofish key upon receiving it</a:t>
            </a:r>
          </a:p>
        </p:txBody>
      </p:sp>
    </p:spTree>
    <p:extLst>
      <p:ext uri="{BB962C8B-B14F-4D97-AF65-F5344CB8AC3E}">
        <p14:creationId xmlns:p14="http://schemas.microsoft.com/office/powerpoint/2010/main" val="159170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Communication Established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1938992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communication between the client and the server is encrypted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message/file sent from one party to another is encrypted using the Twofish key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receiving side verifies the signature and decrypts the message/file using the Twofish key</a:t>
            </a:r>
          </a:p>
          <a:p>
            <a:pPr algn="l" rtl="0"/>
            <a:endParaRPr lang="en-US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Menu for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1 for entering data into the database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2 for retrieving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99690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1938992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file encryption using: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server-client communication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with Twofish in ECB mode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encryption with RSA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El-Gamal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417297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225" y="0"/>
            <a:ext cx="12191550" cy="68579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7E7F3D-8EFA-563D-A79E-43F0DF846B2E}"/>
              </a:ext>
            </a:extLst>
          </p:cNvPr>
          <p:cNvSpPr/>
          <p:nvPr/>
        </p:nvSpPr>
        <p:spPr>
          <a:xfrm>
            <a:off x="4329403" y="2865598"/>
            <a:ext cx="3533192" cy="1126802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463084" y="3047883"/>
            <a:ext cx="3265831" cy="762232"/>
          </a:xfrm>
        </p:spPr>
        <p:txBody>
          <a:bodyPr rtlCol="1" anchor="ctr" anchorCtr="0">
            <a:noAutofit/>
          </a:bodyPr>
          <a:lstStyle/>
          <a:p>
            <a:pPr algn="l" rtl="0"/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44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1CA28C4-D70B-ED51-A649-7F4AD0BCB7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flipH="1">
            <a:off x="225" y="0"/>
            <a:ext cx="3504975" cy="685799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CA70C-A41C-B918-F06B-37D2125D9938}"/>
              </a:ext>
            </a:extLst>
          </p:cNvPr>
          <p:cNvSpPr/>
          <p:nvPr/>
        </p:nvSpPr>
        <p:spPr>
          <a:xfrm>
            <a:off x="3505199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0B25-86A0-4F39-487F-15EDBBE56F81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A63CD-B2C2-2D78-FBE6-67A2AC80CE31}"/>
              </a:ext>
            </a:extLst>
          </p:cNvPr>
          <p:cNvSpPr txBox="1"/>
          <p:nvPr/>
        </p:nvSpPr>
        <p:spPr>
          <a:xfrm>
            <a:off x="3631975" y="323850"/>
            <a:ext cx="82552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0EB9B-D643-42B9-9301-17D5A93AC678}"/>
              </a:ext>
            </a:extLst>
          </p:cNvPr>
          <p:cNvSpPr txBox="1"/>
          <p:nvPr/>
        </p:nvSpPr>
        <p:spPr>
          <a:xfrm>
            <a:off x="3631975" y="1259364"/>
            <a:ext cx="8255225" cy="461665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he-IL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8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1CA28C4-D70B-ED51-A649-7F4AD0BCB7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CA70C-A41C-B918-F06B-37D2125D9938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0B25-86A0-4F39-487F-15EDBBE56F81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DA63CD-B2C2-2D78-FBE6-67A2AC80CE31}"/>
              </a:ext>
            </a:extLst>
          </p:cNvPr>
          <p:cNvSpPr txBox="1"/>
          <p:nvPr/>
        </p:nvSpPr>
        <p:spPr>
          <a:xfrm>
            <a:off x="304800" y="370017"/>
            <a:ext cx="82552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0EB9B-D643-42B9-9301-17D5A93AC678}"/>
              </a:ext>
            </a:extLst>
          </p:cNvPr>
          <p:cNvSpPr txBox="1"/>
          <p:nvPr/>
        </p:nvSpPr>
        <p:spPr>
          <a:xfrm>
            <a:off x="304799" y="1259365"/>
            <a:ext cx="8255225" cy="461665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he-IL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1CA28C4-D70B-ED51-A649-7F4AD0BCB7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flipH="1">
            <a:off x="0" y="6775"/>
            <a:ext cx="12191549" cy="144779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CA70C-A41C-B918-F06B-37D2125D9938}"/>
              </a:ext>
            </a:extLst>
          </p:cNvPr>
          <p:cNvSpPr/>
          <p:nvPr/>
        </p:nvSpPr>
        <p:spPr>
          <a:xfrm>
            <a:off x="226" y="1447799"/>
            <a:ext cx="12191774" cy="5410201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0B25-86A0-4F39-487F-15EDBBE56F81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715D1-97D1-6790-366A-4356A6DB86DB}"/>
              </a:ext>
            </a:extLst>
          </p:cNvPr>
          <p:cNvSpPr txBox="1"/>
          <p:nvPr/>
        </p:nvSpPr>
        <p:spPr>
          <a:xfrm>
            <a:off x="279174" y="407508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3B4F6-3C74-ED62-9963-ECE5A7642F97}"/>
              </a:ext>
            </a:extLst>
          </p:cNvPr>
          <p:cNvSpPr txBox="1"/>
          <p:nvPr/>
        </p:nvSpPr>
        <p:spPr>
          <a:xfrm>
            <a:off x="304800" y="1447799"/>
            <a:ext cx="11633200" cy="461665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he-IL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3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1CA28C4-D70B-ED51-A649-7F4AD0BCB7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flipH="1">
            <a:off x="223" y="5410200"/>
            <a:ext cx="12191549" cy="144779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CA70C-A41C-B918-F06B-37D2125D9938}"/>
              </a:ext>
            </a:extLst>
          </p:cNvPr>
          <p:cNvSpPr/>
          <p:nvPr/>
        </p:nvSpPr>
        <p:spPr>
          <a:xfrm>
            <a:off x="1" y="-1"/>
            <a:ext cx="12191774" cy="5410201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0B25-86A0-4F39-487F-15EDBBE56F81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715D1-97D1-6790-366A-4356A6DB86DB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3B4F6-3C74-ED62-9963-ECE5A7642F97}"/>
              </a:ext>
            </a:extLst>
          </p:cNvPr>
          <p:cNvSpPr txBox="1"/>
          <p:nvPr/>
        </p:nvSpPr>
        <p:spPr>
          <a:xfrm>
            <a:off x="304799" y="1259365"/>
            <a:ext cx="11633200" cy="461665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he-IL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9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1CA28C4-D70B-ED51-A649-7F4AD0BCB7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 flipH="1">
            <a:off x="221" y="5930900"/>
            <a:ext cx="12191549" cy="92709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CA70C-A41C-B918-F06B-37D2125D9938}"/>
              </a:ext>
            </a:extLst>
          </p:cNvPr>
          <p:cNvSpPr/>
          <p:nvPr/>
        </p:nvSpPr>
        <p:spPr>
          <a:xfrm>
            <a:off x="927100" y="927099"/>
            <a:ext cx="10336900" cy="5003801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1BA979D6-C9CA-EA97-471A-820A8740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flipH="1">
            <a:off x="451" y="0"/>
            <a:ext cx="12191549" cy="927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4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1D412587-B65C-68F0-4707-F24001CC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 flipH="1">
            <a:off x="-2933700" y="2933701"/>
            <a:ext cx="6794500" cy="927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pic>
        <p:nvPicPr>
          <p:cNvPr id="5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DF8DACF7-0B28-594C-DB92-8C6CB5ED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 rot="16200000" flipH="1">
            <a:off x="8330750" y="2997199"/>
            <a:ext cx="6794500" cy="9270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CF0B25-86A0-4F39-487F-15EDBBE56F81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14FF8-ACD8-5A30-B6A7-494CE7E2CB3B}"/>
              </a:ext>
            </a:extLst>
          </p:cNvPr>
          <p:cNvSpPr txBox="1"/>
          <p:nvPr/>
        </p:nvSpPr>
        <p:spPr>
          <a:xfrm>
            <a:off x="1053425" y="1054099"/>
            <a:ext cx="100842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5B7BF-E660-D3C2-D1F0-18C99D87BCDE}"/>
              </a:ext>
            </a:extLst>
          </p:cNvPr>
          <p:cNvSpPr txBox="1"/>
          <p:nvPr/>
        </p:nvSpPr>
        <p:spPr>
          <a:xfrm>
            <a:off x="1053424" y="1943447"/>
            <a:ext cx="10084251" cy="461665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algn="l" rtl="0"/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endParaRPr lang="he-IL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4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files encryption and decryption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server-client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833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800" y="1284765"/>
            <a:ext cx="11633200" cy="2677656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creation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identification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Twofish key encryption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encrypted key and digital signature (El-Gamal)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communication established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menu for the user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65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11633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Creation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11633200" cy="1200329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server save users and their password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CSV file to encrypt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file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442420613"/>
      </p:ext>
    </p:extLst>
  </p:cSld>
  <p:clrMapOvr>
    <a:masterClrMapping/>
  </p:clrMapOvr>
</p:sld>
</file>

<file path=ppt/theme/theme1.xml><?xml version="1.0" encoding="utf-8"?>
<a:theme xmlns:a="http://schemas.openxmlformats.org/drawingml/2006/main" name="פעולת איזון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5D0AE777-E96E-46EF-A374-DEEB8253CD22}"/>
    </a:ext>
  </a:extLst>
</a:theme>
</file>

<file path=ppt/theme/theme2.xml><?xml version="1.0" encoding="utf-8"?>
<a:theme xmlns:a="http://schemas.openxmlformats.org/drawingml/2006/main" name="מזרקה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1E511FC9-9537-4625-8DC7-9FD8E1D8AE28}"/>
    </a:ext>
  </a:extLst>
</a:theme>
</file>

<file path=ppt/theme/theme3.xml><?xml version="1.0" encoding="utf-8"?>
<a:theme xmlns:a="http://schemas.openxmlformats.org/drawingml/2006/main" name="כוכב ההצגה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9AF4CE33-8BD6-4017-A414-54CAF94223CA}"/>
    </a:ext>
  </a:extLst>
</a:theme>
</file>

<file path=ppt/theme/theme4.xml><?xml version="1.0" encoding="utf-8"?>
<a:theme xmlns:a="http://schemas.openxmlformats.org/drawingml/2006/main" name="בידור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7C171AD6-12F8-4802-9706-5A893E3ADD2A}"/>
    </a:ext>
  </a:extLst>
</a:theme>
</file>

<file path=ppt/theme/theme5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הצבע של Pantone לשנת 2022</Template>
  <TotalTime>128</TotalTime>
  <Words>618</Words>
  <Application>Microsoft Office PowerPoint</Application>
  <PresentationFormat>Widescreen</PresentationFormat>
  <Paragraphs>97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Tahoma</vt:lpstr>
      <vt:lpstr>פעולת איזון</vt:lpstr>
      <vt:lpstr>מזרקה</vt:lpstr>
      <vt:lpstr>כוכב ההצגה</vt:lpstr>
      <vt:lpstr>בידור</vt:lpstr>
      <vt:lpstr>Encryption And Decryption Of Text Files Using Twofish In ECB Mode, RSA, And El-Gamal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 Of Text Files Using Twofish In ECB Mode, RSA, And El-Gamal Signature</dc:title>
  <dc:creator>yarden adika</dc:creator>
  <cp:lastModifiedBy>yarden adika</cp:lastModifiedBy>
  <cp:revision>10</cp:revision>
  <dcterms:created xsi:type="dcterms:W3CDTF">2023-05-31T19:38:19Z</dcterms:created>
  <dcterms:modified xsi:type="dcterms:W3CDTF">2023-06-01T08:55:51Z</dcterms:modified>
</cp:coreProperties>
</file>