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22"/>
  </p:handoutMasterIdLst>
  <p:sldIdLst>
    <p:sldId id="257" r:id="rId4"/>
    <p:sldId id="258" r:id="rId5"/>
    <p:sldId id="259" r:id="rId6"/>
    <p:sldId id="260" r:id="rId7"/>
    <p:sldId id="261" r:id="rId8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8" y="936"/>
      </p:cViewPr>
      <p:guideLst>
        <p:guide orient="horz" pos="2208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2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2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2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2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2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902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02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2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8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2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3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3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3" Type="http://schemas.openxmlformats.org/officeDocument/2006/relationships/tags" Target="../tags/tag124.xml"/><Relationship Id="rId62" Type="http://schemas.openxmlformats.org/officeDocument/2006/relationships/tags" Target="../tags/tag123.xml"/><Relationship Id="rId61" Type="http://schemas.openxmlformats.org/officeDocument/2006/relationships/tags" Target="../tags/tag122.xml"/><Relationship Id="rId60" Type="http://schemas.openxmlformats.org/officeDocument/2006/relationships/tags" Target="../tags/tag121.xml"/><Relationship Id="rId6" Type="http://schemas.openxmlformats.org/officeDocument/2006/relationships/tags" Target="../tags/tag67.xml"/><Relationship Id="rId59" Type="http://schemas.openxmlformats.org/officeDocument/2006/relationships/tags" Target="../tags/tag120.xml"/><Relationship Id="rId58" Type="http://schemas.openxmlformats.org/officeDocument/2006/relationships/tags" Target="../tags/tag119.xml"/><Relationship Id="rId57" Type="http://schemas.openxmlformats.org/officeDocument/2006/relationships/tags" Target="../tags/tag118.xml"/><Relationship Id="rId56" Type="http://schemas.openxmlformats.org/officeDocument/2006/relationships/tags" Target="../tags/tag117.xml"/><Relationship Id="rId55" Type="http://schemas.openxmlformats.org/officeDocument/2006/relationships/tags" Target="../tags/tag116.xml"/><Relationship Id="rId54" Type="http://schemas.openxmlformats.org/officeDocument/2006/relationships/tags" Target="../tags/tag115.xml"/><Relationship Id="rId53" Type="http://schemas.openxmlformats.org/officeDocument/2006/relationships/tags" Target="../tags/tag114.xml"/><Relationship Id="rId52" Type="http://schemas.openxmlformats.org/officeDocument/2006/relationships/tags" Target="../tags/tag113.xml"/><Relationship Id="rId51" Type="http://schemas.openxmlformats.org/officeDocument/2006/relationships/tags" Target="../tags/tag112.xml"/><Relationship Id="rId50" Type="http://schemas.openxmlformats.org/officeDocument/2006/relationships/tags" Target="../tags/tag111.xml"/><Relationship Id="rId5" Type="http://schemas.openxmlformats.org/officeDocument/2006/relationships/tags" Target="../tags/tag66.xml"/><Relationship Id="rId49" Type="http://schemas.openxmlformats.org/officeDocument/2006/relationships/tags" Target="../tags/tag110.xml"/><Relationship Id="rId48" Type="http://schemas.openxmlformats.org/officeDocument/2006/relationships/tags" Target="../tags/tag109.xml"/><Relationship Id="rId47" Type="http://schemas.openxmlformats.org/officeDocument/2006/relationships/tags" Target="../tags/tag108.xml"/><Relationship Id="rId46" Type="http://schemas.openxmlformats.org/officeDocument/2006/relationships/tags" Target="../tags/tag107.xml"/><Relationship Id="rId45" Type="http://schemas.openxmlformats.org/officeDocument/2006/relationships/tags" Target="../tags/tag106.xml"/><Relationship Id="rId44" Type="http://schemas.openxmlformats.org/officeDocument/2006/relationships/tags" Target="../tags/tag105.xml"/><Relationship Id="rId43" Type="http://schemas.openxmlformats.org/officeDocument/2006/relationships/tags" Target="../tags/tag104.xml"/><Relationship Id="rId42" Type="http://schemas.openxmlformats.org/officeDocument/2006/relationships/tags" Target="../tags/tag103.xml"/><Relationship Id="rId41" Type="http://schemas.openxmlformats.org/officeDocument/2006/relationships/tags" Target="../tags/tag102.xml"/><Relationship Id="rId40" Type="http://schemas.openxmlformats.org/officeDocument/2006/relationships/tags" Target="../tags/tag101.xml"/><Relationship Id="rId4" Type="http://schemas.openxmlformats.org/officeDocument/2006/relationships/tags" Target="../tags/tag65.xml"/><Relationship Id="rId39" Type="http://schemas.openxmlformats.org/officeDocument/2006/relationships/tags" Target="../tags/tag100.xml"/><Relationship Id="rId38" Type="http://schemas.openxmlformats.org/officeDocument/2006/relationships/tags" Target="../tags/tag99.xml"/><Relationship Id="rId37" Type="http://schemas.openxmlformats.org/officeDocument/2006/relationships/tags" Target="../tags/tag98.xml"/><Relationship Id="rId36" Type="http://schemas.openxmlformats.org/officeDocument/2006/relationships/tags" Target="../tags/tag97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5" Type="http://schemas.openxmlformats.org/officeDocument/2006/relationships/tags" Target="../tags/tag209.xml"/><Relationship Id="rId74" Type="http://schemas.openxmlformats.org/officeDocument/2006/relationships/tags" Target="../tags/tag208.xml"/><Relationship Id="rId73" Type="http://schemas.openxmlformats.org/officeDocument/2006/relationships/tags" Target="../tags/tag207.xml"/><Relationship Id="rId72" Type="http://schemas.openxmlformats.org/officeDocument/2006/relationships/tags" Target="../tags/tag206.xml"/><Relationship Id="rId71" Type="http://schemas.openxmlformats.org/officeDocument/2006/relationships/tags" Target="../tags/tag205.xml"/><Relationship Id="rId70" Type="http://schemas.openxmlformats.org/officeDocument/2006/relationships/tags" Target="../tags/tag204.xml"/><Relationship Id="rId7" Type="http://schemas.openxmlformats.org/officeDocument/2006/relationships/tags" Target="../tags/tag141.xml"/><Relationship Id="rId69" Type="http://schemas.openxmlformats.org/officeDocument/2006/relationships/tags" Target="../tags/tag203.xml"/><Relationship Id="rId68" Type="http://schemas.openxmlformats.org/officeDocument/2006/relationships/tags" Target="../tags/tag202.xml"/><Relationship Id="rId67" Type="http://schemas.openxmlformats.org/officeDocument/2006/relationships/tags" Target="../tags/tag201.xml"/><Relationship Id="rId66" Type="http://schemas.openxmlformats.org/officeDocument/2006/relationships/tags" Target="../tags/tag200.xml"/><Relationship Id="rId65" Type="http://schemas.openxmlformats.org/officeDocument/2006/relationships/tags" Target="../tags/tag199.xml"/><Relationship Id="rId64" Type="http://schemas.openxmlformats.org/officeDocument/2006/relationships/tags" Target="../tags/tag198.xml"/><Relationship Id="rId63" Type="http://schemas.openxmlformats.org/officeDocument/2006/relationships/tags" Target="../tags/tag197.xml"/><Relationship Id="rId62" Type="http://schemas.openxmlformats.org/officeDocument/2006/relationships/tags" Target="../tags/tag196.xml"/><Relationship Id="rId61" Type="http://schemas.openxmlformats.org/officeDocument/2006/relationships/tags" Target="../tags/tag195.xml"/><Relationship Id="rId60" Type="http://schemas.openxmlformats.org/officeDocument/2006/relationships/tags" Target="../tags/tag194.xml"/><Relationship Id="rId6" Type="http://schemas.openxmlformats.org/officeDocument/2006/relationships/tags" Target="../tags/tag140.xml"/><Relationship Id="rId59" Type="http://schemas.openxmlformats.org/officeDocument/2006/relationships/tags" Target="../tags/tag193.xml"/><Relationship Id="rId58" Type="http://schemas.openxmlformats.org/officeDocument/2006/relationships/tags" Target="../tags/tag192.xml"/><Relationship Id="rId57" Type="http://schemas.openxmlformats.org/officeDocument/2006/relationships/tags" Target="../tags/tag191.xml"/><Relationship Id="rId56" Type="http://schemas.openxmlformats.org/officeDocument/2006/relationships/tags" Target="../tags/tag190.xml"/><Relationship Id="rId55" Type="http://schemas.openxmlformats.org/officeDocument/2006/relationships/tags" Target="../tags/tag189.xml"/><Relationship Id="rId54" Type="http://schemas.openxmlformats.org/officeDocument/2006/relationships/tags" Target="../tags/tag188.xml"/><Relationship Id="rId53" Type="http://schemas.openxmlformats.org/officeDocument/2006/relationships/tags" Target="../tags/tag187.xml"/><Relationship Id="rId52" Type="http://schemas.openxmlformats.org/officeDocument/2006/relationships/tags" Target="../tags/tag186.xml"/><Relationship Id="rId51" Type="http://schemas.openxmlformats.org/officeDocument/2006/relationships/tags" Target="../tags/tag185.xml"/><Relationship Id="rId50" Type="http://schemas.openxmlformats.org/officeDocument/2006/relationships/tags" Target="../tags/tag184.xml"/><Relationship Id="rId5" Type="http://schemas.openxmlformats.org/officeDocument/2006/relationships/tags" Target="../tags/tag139.xml"/><Relationship Id="rId49" Type="http://schemas.openxmlformats.org/officeDocument/2006/relationships/tags" Target="../tags/tag183.xml"/><Relationship Id="rId48" Type="http://schemas.openxmlformats.org/officeDocument/2006/relationships/tags" Target="../tags/tag182.xml"/><Relationship Id="rId47" Type="http://schemas.openxmlformats.org/officeDocument/2006/relationships/tags" Target="../tags/tag181.xml"/><Relationship Id="rId46" Type="http://schemas.openxmlformats.org/officeDocument/2006/relationships/tags" Target="../tags/tag180.xml"/><Relationship Id="rId45" Type="http://schemas.openxmlformats.org/officeDocument/2006/relationships/tags" Target="../tags/tag179.xml"/><Relationship Id="rId44" Type="http://schemas.openxmlformats.org/officeDocument/2006/relationships/tags" Target="../tags/tag178.xml"/><Relationship Id="rId43" Type="http://schemas.openxmlformats.org/officeDocument/2006/relationships/tags" Target="../tags/tag177.xml"/><Relationship Id="rId42" Type="http://schemas.openxmlformats.org/officeDocument/2006/relationships/tags" Target="../tags/tag176.xml"/><Relationship Id="rId41" Type="http://schemas.openxmlformats.org/officeDocument/2006/relationships/tags" Target="../tags/tag175.xml"/><Relationship Id="rId40" Type="http://schemas.openxmlformats.org/officeDocument/2006/relationships/tags" Target="../tags/tag174.xml"/><Relationship Id="rId4" Type="http://schemas.openxmlformats.org/officeDocument/2006/relationships/tags" Target="../tags/tag138.xml"/><Relationship Id="rId39" Type="http://schemas.openxmlformats.org/officeDocument/2006/relationships/tags" Target="../tags/tag173.xml"/><Relationship Id="rId38" Type="http://schemas.openxmlformats.org/officeDocument/2006/relationships/tags" Target="../tags/tag172.xml"/><Relationship Id="rId37" Type="http://schemas.openxmlformats.org/officeDocument/2006/relationships/tags" Target="../tags/tag171.xml"/><Relationship Id="rId36" Type="http://schemas.openxmlformats.org/officeDocument/2006/relationships/tags" Target="../tags/tag170.xml"/><Relationship Id="rId35" Type="http://schemas.openxmlformats.org/officeDocument/2006/relationships/tags" Target="../tags/tag169.xml"/><Relationship Id="rId34" Type="http://schemas.openxmlformats.org/officeDocument/2006/relationships/tags" Target="../tags/tag168.xml"/><Relationship Id="rId33" Type="http://schemas.openxmlformats.org/officeDocument/2006/relationships/tags" Target="../tags/tag167.xml"/><Relationship Id="rId32" Type="http://schemas.openxmlformats.org/officeDocument/2006/relationships/tags" Target="../tags/tag166.xml"/><Relationship Id="rId31" Type="http://schemas.openxmlformats.org/officeDocument/2006/relationships/tags" Target="../tags/tag165.xml"/><Relationship Id="rId30" Type="http://schemas.openxmlformats.org/officeDocument/2006/relationships/tags" Target="../tags/tag164.xml"/><Relationship Id="rId3" Type="http://schemas.openxmlformats.org/officeDocument/2006/relationships/tags" Target="../tags/tag137.xml"/><Relationship Id="rId29" Type="http://schemas.openxmlformats.org/officeDocument/2006/relationships/tags" Target="../tags/tag163.xml"/><Relationship Id="rId28" Type="http://schemas.openxmlformats.org/officeDocument/2006/relationships/tags" Target="../tags/tag162.xml"/><Relationship Id="rId27" Type="http://schemas.openxmlformats.org/officeDocument/2006/relationships/tags" Target="../tags/tag161.xml"/><Relationship Id="rId26" Type="http://schemas.openxmlformats.org/officeDocument/2006/relationships/tags" Target="../tags/tag160.xml"/><Relationship Id="rId25" Type="http://schemas.openxmlformats.org/officeDocument/2006/relationships/tags" Target="../tags/tag159.xml"/><Relationship Id="rId24" Type="http://schemas.openxmlformats.org/officeDocument/2006/relationships/tags" Target="../tags/tag158.xml"/><Relationship Id="rId23" Type="http://schemas.openxmlformats.org/officeDocument/2006/relationships/tags" Target="../tags/tag157.xml"/><Relationship Id="rId22" Type="http://schemas.openxmlformats.org/officeDocument/2006/relationships/tags" Target="../tags/tag156.xml"/><Relationship Id="rId21" Type="http://schemas.openxmlformats.org/officeDocument/2006/relationships/tags" Target="../tags/tag155.xml"/><Relationship Id="rId20" Type="http://schemas.openxmlformats.org/officeDocument/2006/relationships/tags" Target="../tags/tag154.xml"/><Relationship Id="rId2" Type="http://schemas.openxmlformats.org/officeDocument/2006/relationships/tags" Target="../tags/tag136.xml"/><Relationship Id="rId19" Type="http://schemas.openxmlformats.org/officeDocument/2006/relationships/tags" Target="../tags/tag153.xml"/><Relationship Id="rId18" Type="http://schemas.openxmlformats.org/officeDocument/2006/relationships/tags" Target="../tags/tag152.xml"/><Relationship Id="rId17" Type="http://schemas.openxmlformats.org/officeDocument/2006/relationships/tags" Target="../tags/tag151.xml"/><Relationship Id="rId16" Type="http://schemas.openxmlformats.org/officeDocument/2006/relationships/tags" Target="../tags/tag150.xml"/><Relationship Id="rId15" Type="http://schemas.openxmlformats.org/officeDocument/2006/relationships/tags" Target="../tags/tag14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3" Type="http://schemas.openxmlformats.org/officeDocument/2006/relationships/tags" Target="../tags/tag301.xml"/><Relationship Id="rId62" Type="http://schemas.openxmlformats.org/officeDocument/2006/relationships/tags" Target="../tags/tag300.xml"/><Relationship Id="rId61" Type="http://schemas.openxmlformats.org/officeDocument/2006/relationships/tags" Target="../tags/tag299.xml"/><Relationship Id="rId60" Type="http://schemas.openxmlformats.org/officeDocument/2006/relationships/tags" Target="../tags/tag298.xml"/><Relationship Id="rId6" Type="http://schemas.openxmlformats.org/officeDocument/2006/relationships/tags" Target="../tags/tag244.xml"/><Relationship Id="rId59" Type="http://schemas.openxmlformats.org/officeDocument/2006/relationships/tags" Target="../tags/tag297.xml"/><Relationship Id="rId58" Type="http://schemas.openxmlformats.org/officeDocument/2006/relationships/tags" Target="../tags/tag296.xml"/><Relationship Id="rId57" Type="http://schemas.openxmlformats.org/officeDocument/2006/relationships/tags" Target="../tags/tag295.xml"/><Relationship Id="rId56" Type="http://schemas.openxmlformats.org/officeDocument/2006/relationships/tags" Target="../tags/tag294.xml"/><Relationship Id="rId55" Type="http://schemas.openxmlformats.org/officeDocument/2006/relationships/tags" Target="../tags/tag293.xml"/><Relationship Id="rId54" Type="http://schemas.openxmlformats.org/officeDocument/2006/relationships/tags" Target="../tags/tag292.xml"/><Relationship Id="rId53" Type="http://schemas.openxmlformats.org/officeDocument/2006/relationships/tags" Target="../tags/tag291.xml"/><Relationship Id="rId52" Type="http://schemas.openxmlformats.org/officeDocument/2006/relationships/tags" Target="../tags/tag290.xml"/><Relationship Id="rId51" Type="http://schemas.openxmlformats.org/officeDocument/2006/relationships/tags" Target="../tags/tag289.xml"/><Relationship Id="rId50" Type="http://schemas.openxmlformats.org/officeDocument/2006/relationships/tags" Target="../tags/tag288.xml"/><Relationship Id="rId5" Type="http://schemas.openxmlformats.org/officeDocument/2006/relationships/tags" Target="../tags/tag243.xml"/><Relationship Id="rId49" Type="http://schemas.openxmlformats.org/officeDocument/2006/relationships/tags" Target="../tags/tag287.xml"/><Relationship Id="rId48" Type="http://schemas.openxmlformats.org/officeDocument/2006/relationships/tags" Target="../tags/tag286.xml"/><Relationship Id="rId47" Type="http://schemas.openxmlformats.org/officeDocument/2006/relationships/tags" Target="../tags/tag285.xml"/><Relationship Id="rId46" Type="http://schemas.openxmlformats.org/officeDocument/2006/relationships/tags" Target="../tags/tag284.xml"/><Relationship Id="rId45" Type="http://schemas.openxmlformats.org/officeDocument/2006/relationships/tags" Target="../tags/tag283.xml"/><Relationship Id="rId44" Type="http://schemas.openxmlformats.org/officeDocument/2006/relationships/tags" Target="../tags/tag282.xml"/><Relationship Id="rId43" Type="http://schemas.openxmlformats.org/officeDocument/2006/relationships/tags" Target="../tags/tag281.xml"/><Relationship Id="rId42" Type="http://schemas.openxmlformats.org/officeDocument/2006/relationships/tags" Target="../tags/tag280.xml"/><Relationship Id="rId41" Type="http://schemas.openxmlformats.org/officeDocument/2006/relationships/tags" Target="../tags/tag279.xml"/><Relationship Id="rId40" Type="http://schemas.openxmlformats.org/officeDocument/2006/relationships/tags" Target="../tags/tag278.xml"/><Relationship Id="rId4" Type="http://schemas.openxmlformats.org/officeDocument/2006/relationships/tags" Target="../tags/tag242.xml"/><Relationship Id="rId39" Type="http://schemas.openxmlformats.org/officeDocument/2006/relationships/tags" Target="../tags/tag277.xml"/><Relationship Id="rId38" Type="http://schemas.openxmlformats.org/officeDocument/2006/relationships/tags" Target="../tags/tag276.xml"/><Relationship Id="rId37" Type="http://schemas.openxmlformats.org/officeDocument/2006/relationships/tags" Target="../tags/tag275.xml"/><Relationship Id="rId36" Type="http://schemas.openxmlformats.org/officeDocument/2006/relationships/tags" Target="../tags/tag274.xml"/><Relationship Id="rId35" Type="http://schemas.openxmlformats.org/officeDocument/2006/relationships/tags" Target="../tags/tag273.xml"/><Relationship Id="rId34" Type="http://schemas.openxmlformats.org/officeDocument/2006/relationships/tags" Target="../tags/tag272.xml"/><Relationship Id="rId33" Type="http://schemas.openxmlformats.org/officeDocument/2006/relationships/tags" Target="../tags/tag271.xml"/><Relationship Id="rId32" Type="http://schemas.openxmlformats.org/officeDocument/2006/relationships/tags" Target="../tags/tag270.xml"/><Relationship Id="rId31" Type="http://schemas.openxmlformats.org/officeDocument/2006/relationships/tags" Target="../tags/tag269.xml"/><Relationship Id="rId30" Type="http://schemas.openxmlformats.org/officeDocument/2006/relationships/tags" Target="../tags/tag268.xml"/><Relationship Id="rId3" Type="http://schemas.openxmlformats.org/officeDocument/2006/relationships/tags" Target="../tags/tag241.xml"/><Relationship Id="rId29" Type="http://schemas.openxmlformats.org/officeDocument/2006/relationships/tags" Target="../tags/tag267.xml"/><Relationship Id="rId28" Type="http://schemas.openxmlformats.org/officeDocument/2006/relationships/tags" Target="../tags/tag266.xml"/><Relationship Id="rId27" Type="http://schemas.openxmlformats.org/officeDocument/2006/relationships/tags" Target="../tags/tag265.xml"/><Relationship Id="rId26" Type="http://schemas.openxmlformats.org/officeDocument/2006/relationships/tags" Target="../tags/tag264.xml"/><Relationship Id="rId25" Type="http://schemas.openxmlformats.org/officeDocument/2006/relationships/tags" Target="../tags/tag263.xml"/><Relationship Id="rId24" Type="http://schemas.openxmlformats.org/officeDocument/2006/relationships/tags" Target="../tags/tag262.xml"/><Relationship Id="rId23" Type="http://schemas.openxmlformats.org/officeDocument/2006/relationships/tags" Target="../tags/tag261.xml"/><Relationship Id="rId22" Type="http://schemas.openxmlformats.org/officeDocument/2006/relationships/tags" Target="../tags/tag260.xml"/><Relationship Id="rId21" Type="http://schemas.openxmlformats.org/officeDocument/2006/relationships/tags" Target="../tags/tag259.xml"/><Relationship Id="rId20" Type="http://schemas.openxmlformats.org/officeDocument/2006/relationships/tags" Target="../tags/tag258.xml"/><Relationship Id="rId2" Type="http://schemas.openxmlformats.org/officeDocument/2006/relationships/tags" Target="../tags/tag240.xml"/><Relationship Id="rId19" Type="http://schemas.openxmlformats.org/officeDocument/2006/relationships/tags" Target="../tags/tag257.xml"/><Relationship Id="rId18" Type="http://schemas.openxmlformats.org/officeDocument/2006/relationships/tags" Target="../tags/tag256.xml"/><Relationship Id="rId17" Type="http://schemas.openxmlformats.org/officeDocument/2006/relationships/tags" Target="../tags/tag255.xml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65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4896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6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96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89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90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991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7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976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104897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1811020"/>
            <a:ext cx="12192000" cy="3349625"/>
          </a:xfrm>
          <a:custGeom>
            <a:avLst/>
            <a:gdLst>
              <a:gd name="connsiteX0" fmla="*/ 10270984 w 12205516"/>
              <a:gd name="connsiteY0" fmla="*/ 2370 h 3349754"/>
              <a:gd name="connsiteX1" fmla="*/ 12188299 w 12205516"/>
              <a:gd name="connsiteY1" fmla="*/ 903503 h 3349754"/>
              <a:gd name="connsiteX2" fmla="*/ 12205516 w 12205516"/>
              <a:gd name="connsiteY2" fmla="*/ 924509 h 3349754"/>
              <a:gd name="connsiteX3" fmla="*/ 12205516 w 12205516"/>
              <a:gd name="connsiteY3" fmla="*/ 3349754 h 3349754"/>
              <a:gd name="connsiteX4" fmla="*/ 0 w 12205516"/>
              <a:gd name="connsiteY4" fmla="*/ 3349754 h 3349754"/>
              <a:gd name="connsiteX5" fmla="*/ 0 w 12205516"/>
              <a:gd name="connsiteY5" fmla="*/ 2551988 h 3349754"/>
              <a:gd name="connsiteX6" fmla="*/ 10535 w 12205516"/>
              <a:gd name="connsiteY6" fmla="*/ 2546307 h 3349754"/>
              <a:gd name="connsiteX7" fmla="*/ 126949 w 12205516"/>
              <a:gd name="connsiteY7" fmla="*/ 2493001 h 3349754"/>
              <a:gd name="connsiteX8" fmla="*/ 1519575 w 12205516"/>
              <a:gd name="connsiteY8" fmla="*/ 2320416 h 3349754"/>
              <a:gd name="connsiteX9" fmla="*/ 3238924 w 12205516"/>
              <a:gd name="connsiteY9" fmla="*/ 1136809 h 3349754"/>
              <a:gd name="connsiteX10" fmla="*/ 5319329 w 12205516"/>
              <a:gd name="connsiteY10" fmla="*/ 729800 h 3349754"/>
              <a:gd name="connsiteX11" fmla="*/ 7038679 w 12205516"/>
              <a:gd name="connsiteY11" fmla="*/ 230492 h 3349754"/>
              <a:gd name="connsiteX12" fmla="*/ 8740763 w 12205516"/>
              <a:gd name="connsiteY12" fmla="*/ 883938 h 3349754"/>
              <a:gd name="connsiteX13" fmla="*/ 10270984 w 12205516"/>
              <a:gd name="connsiteY13" fmla="*/ 2370 h 334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05516" h="3349754">
                <a:moveTo>
                  <a:pt x="10270984" y="2370"/>
                </a:moveTo>
                <a:cubicBezTo>
                  <a:pt x="11173633" y="43974"/>
                  <a:pt x="11781305" y="433210"/>
                  <a:pt x="12188299" y="903503"/>
                </a:cubicBezTo>
                <a:lnTo>
                  <a:pt x="12205516" y="924509"/>
                </a:lnTo>
                <a:lnTo>
                  <a:pt x="12205516" y="3349754"/>
                </a:lnTo>
                <a:lnTo>
                  <a:pt x="0" y="3349754"/>
                </a:lnTo>
                <a:lnTo>
                  <a:pt x="0" y="2551988"/>
                </a:lnTo>
                <a:lnTo>
                  <a:pt x="10535" y="2546307"/>
                </a:lnTo>
                <a:cubicBezTo>
                  <a:pt x="48374" y="2527412"/>
                  <a:pt x="87192" y="2509569"/>
                  <a:pt x="126949" y="2493001"/>
                </a:cubicBezTo>
                <a:cubicBezTo>
                  <a:pt x="763064" y="2227920"/>
                  <a:pt x="1519575" y="2320416"/>
                  <a:pt x="1519575" y="2320416"/>
                </a:cubicBezTo>
                <a:cubicBezTo>
                  <a:pt x="1519575" y="2320416"/>
                  <a:pt x="2172955" y="1790386"/>
                  <a:pt x="3238924" y="1136809"/>
                </a:cubicBezTo>
                <a:cubicBezTo>
                  <a:pt x="4304893" y="483231"/>
                  <a:pt x="5319329" y="729800"/>
                  <a:pt x="5319329" y="729800"/>
                </a:cubicBezTo>
                <a:cubicBezTo>
                  <a:pt x="5319329" y="729800"/>
                  <a:pt x="5920849" y="199704"/>
                  <a:pt x="7038679" y="230492"/>
                </a:cubicBezTo>
                <a:cubicBezTo>
                  <a:pt x="8156508" y="261280"/>
                  <a:pt x="8740763" y="883938"/>
                  <a:pt x="8740763" y="883938"/>
                </a:cubicBezTo>
                <a:cubicBezTo>
                  <a:pt x="8740763" y="883938"/>
                  <a:pt x="9084619" y="-53101"/>
                  <a:pt x="10270984" y="237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0"/>
                </a:schemeClr>
              </a:gs>
              <a:gs pos="50000">
                <a:schemeClr val="accent2">
                  <a:alpha val="15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 w="6563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solidFill>
                <a:schemeClr val="tx1"/>
              </a:solidFill>
              <a:cs typeface="仓耳渔阳体 W03" panose="02020400000000000000" charset="-122"/>
            </a:endParaRPr>
          </a:p>
        </p:txBody>
      </p:sp>
      <p:sp>
        <p:nvSpPr>
          <p:cNvPr id="1048593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" y="462878"/>
            <a:ext cx="11619921" cy="3361002"/>
          </a:xfrm>
          <a:custGeom>
            <a:avLst/>
            <a:gdLst>
              <a:gd name="connsiteX0" fmla="*/ 5689654 w 11619921"/>
              <a:gd name="connsiteY0" fmla="*/ 198 h 3361002"/>
              <a:gd name="connsiteX1" fmla="*/ 6928157 w 11619921"/>
              <a:gd name="connsiteY1" fmla="*/ 277517 h 3361002"/>
              <a:gd name="connsiteX2" fmla="*/ 8985691 w 11619921"/>
              <a:gd name="connsiteY2" fmla="*/ 1047189 h 3361002"/>
              <a:gd name="connsiteX3" fmla="*/ 11619921 w 11619921"/>
              <a:gd name="connsiteY3" fmla="*/ 3361002 h 3361002"/>
              <a:gd name="connsiteX4" fmla="*/ 0 w 11619921"/>
              <a:gd name="connsiteY4" fmla="*/ 3361002 h 3361002"/>
              <a:gd name="connsiteX5" fmla="*/ 0 w 11619921"/>
              <a:gd name="connsiteY5" fmla="*/ 685287 h 3361002"/>
              <a:gd name="connsiteX6" fmla="*/ 85076 w 11619921"/>
              <a:gd name="connsiteY6" fmla="*/ 645229 h 3361002"/>
              <a:gd name="connsiteX7" fmla="*/ 938938 w 11619921"/>
              <a:gd name="connsiteY7" fmla="*/ 671890 h 3361002"/>
              <a:gd name="connsiteX8" fmla="*/ 2695073 w 11619921"/>
              <a:gd name="connsiteY8" fmla="*/ 1180264 h 3361002"/>
              <a:gd name="connsiteX9" fmla="*/ 4568945 w 11619921"/>
              <a:gd name="connsiteY9" fmla="*/ 367814 h 3361002"/>
              <a:gd name="connsiteX10" fmla="*/ 5689654 w 11619921"/>
              <a:gd name="connsiteY10" fmla="*/ 198 h 336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19921" h="3361002">
                <a:moveTo>
                  <a:pt x="5689654" y="198"/>
                </a:moveTo>
                <a:cubicBezTo>
                  <a:pt x="6171313" y="5539"/>
                  <a:pt x="6672604" y="118368"/>
                  <a:pt x="6928157" y="277517"/>
                </a:cubicBezTo>
                <a:cubicBezTo>
                  <a:pt x="7937152" y="-164319"/>
                  <a:pt x="8671185" y="339314"/>
                  <a:pt x="8985691" y="1047189"/>
                </a:cubicBezTo>
                <a:cubicBezTo>
                  <a:pt x="11082600" y="600612"/>
                  <a:pt x="11619921" y="3361002"/>
                  <a:pt x="11619921" y="3361002"/>
                </a:cubicBezTo>
                <a:lnTo>
                  <a:pt x="0" y="3361002"/>
                </a:lnTo>
                <a:lnTo>
                  <a:pt x="0" y="685287"/>
                </a:lnTo>
                <a:lnTo>
                  <a:pt x="85076" y="645229"/>
                </a:lnTo>
                <a:cubicBezTo>
                  <a:pt x="558229" y="452338"/>
                  <a:pt x="938938" y="671890"/>
                  <a:pt x="938938" y="671890"/>
                </a:cubicBezTo>
                <a:cubicBezTo>
                  <a:pt x="938938" y="671890"/>
                  <a:pt x="2223231" y="353536"/>
                  <a:pt x="2695073" y="1180264"/>
                </a:cubicBezTo>
                <a:cubicBezTo>
                  <a:pt x="2812922" y="724150"/>
                  <a:pt x="3822419" y="115997"/>
                  <a:pt x="4568945" y="367814"/>
                </a:cubicBezTo>
                <a:cubicBezTo>
                  <a:pt x="4745970" y="97007"/>
                  <a:pt x="5207996" y="-5142"/>
                  <a:pt x="5689654" y="198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1000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16200000" scaled="1"/>
          </a:gradFill>
          <a:ln w="65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594" name="任意多边形: 形状 10"/>
          <p:cNvSpPr/>
          <p:nvPr>
            <p:custDataLst>
              <p:tags r:id="rId4"/>
            </p:custDataLst>
          </p:nvPr>
        </p:nvSpPr>
        <p:spPr>
          <a:xfrm>
            <a:off x="5414394" y="6010469"/>
            <a:ext cx="417367" cy="692607"/>
          </a:xfrm>
          <a:custGeom>
            <a:avLst/>
            <a:gdLst>
              <a:gd name="connsiteX0" fmla="*/ 180000 w 417367"/>
              <a:gd name="connsiteY0" fmla="*/ 692608 h 692607"/>
              <a:gd name="connsiteX1" fmla="*/ 359197 w 417367"/>
              <a:gd name="connsiteY1" fmla="*/ 692608 h 692607"/>
              <a:gd name="connsiteX2" fmla="*/ 389542 w 417367"/>
              <a:gd name="connsiteY2" fmla="*/ 128770 h 692607"/>
              <a:gd name="connsiteX3" fmla="*/ 192425 w 417367"/>
              <a:gd name="connsiteY3" fmla="*/ 115204 h 692607"/>
              <a:gd name="connsiteX4" fmla="*/ 185917 w 417367"/>
              <a:gd name="connsiteY4" fmla="*/ 597304 h 692607"/>
              <a:gd name="connsiteX5" fmla="*/ 167744 w 417367"/>
              <a:gd name="connsiteY5" fmla="*/ 113598 h 692607"/>
              <a:gd name="connsiteX6" fmla="*/ 412069 w 417367"/>
              <a:gd name="connsiteY6" fmla="*/ 116725 h 692607"/>
              <a:gd name="connsiteX7" fmla="*/ 27471 w 417367"/>
              <a:gd name="connsiteY7" fmla="*/ 46103 h 692607"/>
              <a:gd name="connsiteX8" fmla="*/ 0 w 417367"/>
              <a:gd name="connsiteY8" fmla="*/ 101046 h 692607"/>
              <a:gd name="connsiteX9" fmla="*/ 72566 w 417367"/>
              <a:gd name="connsiteY9" fmla="*/ 108061 h 692607"/>
              <a:gd name="connsiteX10" fmla="*/ 150669 w 417367"/>
              <a:gd name="connsiteY10" fmla="*/ 112837 h 692607"/>
              <a:gd name="connsiteX11" fmla="*/ 179831 w 417367"/>
              <a:gd name="connsiteY11" fmla="*/ 689438 h 692607"/>
              <a:gd name="connsiteX12" fmla="*/ 82921 w 417367"/>
              <a:gd name="connsiteY12" fmla="*/ 108780 h 692607"/>
              <a:gd name="connsiteX13" fmla="*/ 150669 w 417367"/>
              <a:gd name="connsiteY13" fmla="*/ 112837 h 69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7367" h="692607">
                <a:moveTo>
                  <a:pt x="180000" y="692608"/>
                </a:moveTo>
                <a:lnTo>
                  <a:pt x="359197" y="692608"/>
                </a:lnTo>
                <a:cubicBezTo>
                  <a:pt x="446598" y="489743"/>
                  <a:pt x="416802" y="225638"/>
                  <a:pt x="389542" y="128770"/>
                </a:cubicBezTo>
                <a:cubicBezTo>
                  <a:pt x="365748" y="159369"/>
                  <a:pt x="192425" y="115204"/>
                  <a:pt x="192425" y="115204"/>
                </a:cubicBezTo>
                <a:lnTo>
                  <a:pt x="185917" y="597304"/>
                </a:lnTo>
                <a:lnTo>
                  <a:pt x="167744" y="113598"/>
                </a:lnTo>
                <a:cubicBezTo>
                  <a:pt x="231857" y="116387"/>
                  <a:pt x="313679" y="118162"/>
                  <a:pt x="412069" y="116725"/>
                </a:cubicBezTo>
                <a:cubicBezTo>
                  <a:pt x="184522" y="-95099"/>
                  <a:pt x="27471" y="46103"/>
                  <a:pt x="27471" y="46103"/>
                </a:cubicBezTo>
                <a:lnTo>
                  <a:pt x="0" y="101046"/>
                </a:lnTo>
                <a:cubicBezTo>
                  <a:pt x="0" y="101046"/>
                  <a:pt x="24809" y="104384"/>
                  <a:pt x="72566" y="108061"/>
                </a:cubicBezTo>
                <a:close/>
                <a:moveTo>
                  <a:pt x="150669" y="112837"/>
                </a:moveTo>
                <a:lnTo>
                  <a:pt x="179831" y="689438"/>
                </a:lnTo>
                <a:lnTo>
                  <a:pt x="82921" y="108780"/>
                </a:lnTo>
                <a:cubicBezTo>
                  <a:pt x="102235" y="110174"/>
                  <a:pt x="124846" y="111696"/>
                  <a:pt x="150669" y="11283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595" name="任意多边形: 形状 11"/>
          <p:cNvSpPr/>
          <p:nvPr>
            <p:custDataLst>
              <p:tags r:id="rId5"/>
            </p:custDataLst>
          </p:nvPr>
        </p:nvSpPr>
        <p:spPr>
          <a:xfrm>
            <a:off x="5564809" y="5002182"/>
            <a:ext cx="50927" cy="903762"/>
          </a:xfrm>
          <a:custGeom>
            <a:avLst/>
            <a:gdLst>
              <a:gd name="connsiteX0" fmla="*/ 0 w 50927"/>
              <a:gd name="connsiteY0" fmla="*/ 903763 h 903762"/>
              <a:gd name="connsiteX1" fmla="*/ 45222 w 50927"/>
              <a:gd name="connsiteY1" fmla="*/ 11284 h 903762"/>
              <a:gd name="connsiteX2" fmla="*/ 50927 w 50927"/>
              <a:gd name="connsiteY2" fmla="*/ 0 h 903762"/>
              <a:gd name="connsiteX3" fmla="*/ 17032 w 50927"/>
              <a:gd name="connsiteY3" fmla="*/ 900001 h 903762"/>
              <a:gd name="connsiteX4" fmla="*/ 0 w 50927"/>
              <a:gd name="connsiteY4" fmla="*/ 903763 h 90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27" h="903762">
                <a:moveTo>
                  <a:pt x="0" y="903763"/>
                </a:moveTo>
                <a:lnTo>
                  <a:pt x="45222" y="11284"/>
                </a:lnTo>
                <a:lnTo>
                  <a:pt x="50927" y="0"/>
                </a:lnTo>
                <a:lnTo>
                  <a:pt x="17032" y="900001"/>
                </a:lnTo>
                <a:lnTo>
                  <a:pt x="0" y="903763"/>
                </a:lnTo>
                <a:close/>
              </a:path>
            </a:pathLst>
          </a:custGeom>
          <a:solidFill>
            <a:srgbClr val="383B34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596" name="任意多边形: 形状 12"/>
          <p:cNvSpPr/>
          <p:nvPr>
            <p:custDataLst>
              <p:tags r:id="rId6"/>
            </p:custDataLst>
          </p:nvPr>
        </p:nvSpPr>
        <p:spPr>
          <a:xfrm>
            <a:off x="5482734" y="5299590"/>
            <a:ext cx="115717" cy="629219"/>
          </a:xfrm>
          <a:custGeom>
            <a:avLst/>
            <a:gdLst>
              <a:gd name="connsiteX0" fmla="*/ 10693 w 115717"/>
              <a:gd name="connsiteY0" fmla="*/ 629050 h 629219"/>
              <a:gd name="connsiteX1" fmla="*/ 115717 w 115717"/>
              <a:gd name="connsiteY1" fmla="*/ 0 h 629219"/>
              <a:gd name="connsiteX2" fmla="*/ 0 w 115717"/>
              <a:gd name="connsiteY2" fmla="*/ 629219 h 629219"/>
              <a:gd name="connsiteX3" fmla="*/ 10693 w 115717"/>
              <a:gd name="connsiteY3" fmla="*/ 629050 h 62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17" h="629219">
                <a:moveTo>
                  <a:pt x="10693" y="629050"/>
                </a:moveTo>
                <a:lnTo>
                  <a:pt x="115717" y="0"/>
                </a:lnTo>
                <a:lnTo>
                  <a:pt x="0" y="629219"/>
                </a:lnTo>
                <a:lnTo>
                  <a:pt x="10693" y="629050"/>
                </a:lnTo>
                <a:close/>
              </a:path>
            </a:pathLst>
          </a:custGeom>
          <a:solidFill>
            <a:srgbClr val="383B34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597" name="任意多边形: 形状 14"/>
          <p:cNvSpPr/>
          <p:nvPr>
            <p:custDataLst>
              <p:tags r:id="rId7"/>
            </p:custDataLst>
          </p:nvPr>
        </p:nvSpPr>
        <p:spPr>
          <a:xfrm>
            <a:off x="5414352" y="5896929"/>
            <a:ext cx="412068" cy="117246"/>
          </a:xfrm>
          <a:custGeom>
            <a:avLst/>
            <a:gdLst>
              <a:gd name="connsiteX0" fmla="*/ 27471 w 412068"/>
              <a:gd name="connsiteY0" fmla="*/ 71143 h 117246"/>
              <a:gd name="connsiteX1" fmla="*/ 412069 w 412068"/>
              <a:gd name="connsiteY1" fmla="*/ 521 h 117246"/>
              <a:gd name="connsiteX2" fmla="*/ 0 w 412068"/>
              <a:gd name="connsiteY2" fmla="*/ 16200 h 11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068" h="117246">
                <a:moveTo>
                  <a:pt x="27471" y="71143"/>
                </a:moveTo>
                <a:cubicBezTo>
                  <a:pt x="27471" y="71143"/>
                  <a:pt x="184353" y="212345"/>
                  <a:pt x="412069" y="521"/>
                </a:cubicBezTo>
                <a:cubicBezTo>
                  <a:pt x="145133" y="-3410"/>
                  <a:pt x="0" y="16200"/>
                  <a:pt x="0" y="16200"/>
                </a:cubicBezTo>
                <a:close/>
              </a:path>
            </a:pathLst>
          </a:custGeom>
          <a:solidFill>
            <a:srgbClr val="383B34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598" name="任意多边形: 形状 15"/>
          <p:cNvSpPr/>
          <p:nvPr>
            <p:custDataLst>
              <p:tags r:id="rId8"/>
            </p:custDataLst>
          </p:nvPr>
        </p:nvSpPr>
        <p:spPr>
          <a:xfrm>
            <a:off x="5503318" y="5925988"/>
            <a:ext cx="214582" cy="53166"/>
          </a:xfrm>
          <a:custGeom>
            <a:avLst/>
            <a:gdLst>
              <a:gd name="connsiteX0" fmla="*/ 213133 w 214582"/>
              <a:gd name="connsiteY0" fmla="*/ 2864 h 53166"/>
              <a:gd name="connsiteX1" fmla="*/ 181731 w 214582"/>
              <a:gd name="connsiteY1" fmla="*/ 38154 h 53166"/>
              <a:gd name="connsiteX2" fmla="*/ 1308 w 214582"/>
              <a:gd name="connsiteY2" fmla="*/ 34223 h 53166"/>
              <a:gd name="connsiteX3" fmla="*/ 213133 w 214582"/>
              <a:gd name="connsiteY3" fmla="*/ 2864 h 5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582" h="53166">
                <a:moveTo>
                  <a:pt x="213133" y="2864"/>
                </a:moveTo>
                <a:cubicBezTo>
                  <a:pt x="213133" y="2864"/>
                  <a:pt x="224840" y="10682"/>
                  <a:pt x="181731" y="38154"/>
                </a:cubicBezTo>
                <a:cubicBezTo>
                  <a:pt x="138622" y="65625"/>
                  <a:pt x="13015" y="49945"/>
                  <a:pt x="1308" y="34223"/>
                </a:cubicBezTo>
                <a:cubicBezTo>
                  <a:pt x="-10399" y="18501"/>
                  <a:pt x="56166" y="-8928"/>
                  <a:pt x="213133" y="2864"/>
                </a:cubicBezTo>
                <a:close/>
              </a:path>
            </a:pathLst>
          </a:custGeom>
          <a:solidFill>
            <a:srgbClr val="CE9C6B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599" name="任意多边形: 形状 16"/>
          <p:cNvSpPr/>
          <p:nvPr>
            <p:custDataLst>
              <p:tags r:id="rId9"/>
            </p:custDataLst>
          </p:nvPr>
        </p:nvSpPr>
        <p:spPr>
          <a:xfrm>
            <a:off x="5598451" y="5249888"/>
            <a:ext cx="233455" cy="649040"/>
          </a:xfrm>
          <a:custGeom>
            <a:avLst/>
            <a:gdLst>
              <a:gd name="connsiteX0" fmla="*/ 137610 w 233455"/>
              <a:gd name="connsiteY0" fmla="*/ 0 h 649040"/>
              <a:gd name="connsiteX1" fmla="*/ 0 w 233455"/>
              <a:gd name="connsiteY1" fmla="*/ 49702 h 649040"/>
              <a:gd name="connsiteX2" fmla="*/ 8453 w 233455"/>
              <a:gd name="connsiteY2" fmla="*/ 649041 h 649040"/>
              <a:gd name="connsiteX3" fmla="*/ 205569 w 233455"/>
              <a:gd name="connsiteY3" fmla="*/ 635432 h 649040"/>
              <a:gd name="connsiteX4" fmla="*/ 137610 w 233455"/>
              <a:gd name="connsiteY4" fmla="*/ 0 h 6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5" h="649040">
                <a:moveTo>
                  <a:pt x="137610" y="0"/>
                </a:moveTo>
                <a:lnTo>
                  <a:pt x="0" y="49702"/>
                </a:lnTo>
                <a:lnTo>
                  <a:pt x="8453" y="649041"/>
                </a:lnTo>
                <a:cubicBezTo>
                  <a:pt x="8453" y="649041"/>
                  <a:pt x="181733" y="604875"/>
                  <a:pt x="205569" y="635432"/>
                </a:cubicBezTo>
                <a:cubicBezTo>
                  <a:pt x="236168" y="526730"/>
                  <a:pt x="270148" y="207303"/>
                  <a:pt x="137610" y="0"/>
                </a:cubicBezTo>
                <a:close/>
              </a:path>
            </a:pathLst>
          </a:custGeom>
          <a:solidFill>
            <a:srgbClr val="CE9C6B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0" name="任意多边形: 形状 18"/>
          <p:cNvSpPr/>
          <p:nvPr>
            <p:custDataLst>
              <p:tags r:id="rId10"/>
            </p:custDataLst>
          </p:nvPr>
        </p:nvSpPr>
        <p:spPr>
          <a:xfrm>
            <a:off x="5598451" y="5239660"/>
            <a:ext cx="144371" cy="78145"/>
          </a:xfrm>
          <a:custGeom>
            <a:avLst/>
            <a:gdLst>
              <a:gd name="connsiteX0" fmla="*/ 0 w 144371"/>
              <a:gd name="connsiteY0" fmla="*/ 59930 h 78145"/>
              <a:gd name="connsiteX1" fmla="*/ 144372 w 144371"/>
              <a:gd name="connsiteY1" fmla="*/ 0 h 78145"/>
              <a:gd name="connsiteX2" fmla="*/ 1691 w 144371"/>
              <a:gd name="connsiteY2" fmla="*/ 78145 h 78145"/>
              <a:gd name="connsiteX3" fmla="*/ 0 w 144371"/>
              <a:gd name="connsiteY3" fmla="*/ 59930 h 7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371" h="78145">
                <a:moveTo>
                  <a:pt x="0" y="59930"/>
                </a:moveTo>
                <a:lnTo>
                  <a:pt x="144372" y="0"/>
                </a:lnTo>
                <a:lnTo>
                  <a:pt x="1691" y="78145"/>
                </a:lnTo>
                <a:lnTo>
                  <a:pt x="0" y="59930"/>
                </a:lnTo>
                <a:close/>
              </a:path>
            </a:pathLst>
          </a:custGeom>
          <a:solidFill>
            <a:srgbClr val="383B34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1" name="图形 16"/>
          <p:cNvSpPr/>
          <p:nvPr userDrawn="1">
            <p:custDataLst>
              <p:tags r:id="rId11"/>
            </p:custDataLst>
          </p:nvPr>
        </p:nvSpPr>
        <p:spPr>
          <a:xfrm>
            <a:off x="8366273" y="706842"/>
            <a:ext cx="2969029" cy="410028"/>
          </a:xfrm>
          <a:custGeom>
            <a:avLst/>
            <a:gdLst>
              <a:gd name="connsiteX0" fmla="*/ 200982 w 2969029"/>
              <a:gd name="connsiteY0" fmla="*/ 199941 h 410028"/>
              <a:gd name="connsiteX1" fmla="*/ 172846 w 2969029"/>
              <a:gd name="connsiteY1" fmla="*/ 199941 h 410028"/>
              <a:gd name="connsiteX2" fmla="*/ 87043 w 2969029"/>
              <a:gd name="connsiteY2" fmla="*/ 196455 h 410028"/>
              <a:gd name="connsiteX3" fmla="*/ 34356 w 2969029"/>
              <a:gd name="connsiteY3" fmla="*/ 190379 h 410028"/>
              <a:gd name="connsiteX4" fmla="*/ 19915 w 2969029"/>
              <a:gd name="connsiteY4" fmla="*/ 197899 h 410028"/>
              <a:gd name="connsiteX5" fmla="*/ 12445 w 2969029"/>
              <a:gd name="connsiteY5" fmla="*/ 203178 h 410028"/>
              <a:gd name="connsiteX6" fmla="*/ 5523 w 2969029"/>
              <a:gd name="connsiteY6" fmla="*/ 210498 h 410028"/>
              <a:gd name="connsiteX7" fmla="*/ 35402 w 2969029"/>
              <a:gd name="connsiteY7" fmla="*/ 208904 h 410028"/>
              <a:gd name="connsiteX8" fmla="*/ 33809 w 2969029"/>
              <a:gd name="connsiteY8" fmla="*/ 239730 h 410028"/>
              <a:gd name="connsiteX9" fmla="*/ 101236 w 2969029"/>
              <a:gd name="connsiteY9" fmla="*/ 333998 h 410028"/>
              <a:gd name="connsiteX10" fmla="*/ 106216 w 2969029"/>
              <a:gd name="connsiteY10" fmla="*/ 323441 h 410028"/>
              <a:gd name="connsiteX11" fmla="*/ 89633 w 2969029"/>
              <a:gd name="connsiteY11" fmla="*/ 212938 h 410028"/>
              <a:gd name="connsiteX12" fmla="*/ 107112 w 2969029"/>
              <a:gd name="connsiteY12" fmla="*/ 206464 h 410028"/>
              <a:gd name="connsiteX13" fmla="*/ 191222 w 2969029"/>
              <a:gd name="connsiteY13" fmla="*/ 206016 h 410028"/>
              <a:gd name="connsiteX14" fmla="*/ 200982 w 2969029"/>
              <a:gd name="connsiteY14" fmla="*/ 199941 h 410028"/>
              <a:gd name="connsiteX15" fmla="*/ 1623724 w 2969029"/>
              <a:gd name="connsiteY15" fmla="*/ 253424 h 410028"/>
              <a:gd name="connsiteX16" fmla="*/ 1528509 w 2969029"/>
              <a:gd name="connsiteY16" fmla="*/ 257707 h 410028"/>
              <a:gd name="connsiteX17" fmla="*/ 1539863 w 2969029"/>
              <a:gd name="connsiteY17" fmla="*/ 176386 h 410028"/>
              <a:gd name="connsiteX18" fmla="*/ 1546088 w 2969029"/>
              <a:gd name="connsiteY18" fmla="*/ 140930 h 410028"/>
              <a:gd name="connsiteX19" fmla="*/ 1471391 w 2969029"/>
              <a:gd name="connsiteY19" fmla="*/ 201186 h 410028"/>
              <a:gd name="connsiteX20" fmla="*/ 1427568 w 2969029"/>
              <a:gd name="connsiteY20" fmla="*/ 199692 h 410028"/>
              <a:gd name="connsiteX21" fmla="*/ 1382998 w 2969029"/>
              <a:gd name="connsiteY21" fmla="*/ 188885 h 410028"/>
              <a:gd name="connsiteX22" fmla="*/ 1412479 w 2969029"/>
              <a:gd name="connsiteY22" fmla="*/ 281959 h 410028"/>
              <a:gd name="connsiteX23" fmla="*/ 1416164 w 2969029"/>
              <a:gd name="connsiteY23" fmla="*/ 297346 h 410028"/>
              <a:gd name="connsiteX24" fmla="*/ 1629301 w 2969029"/>
              <a:gd name="connsiteY24" fmla="*/ 265625 h 410028"/>
              <a:gd name="connsiteX25" fmla="*/ 1657487 w 2969029"/>
              <a:gd name="connsiteY25" fmla="*/ 264181 h 410028"/>
              <a:gd name="connsiteX26" fmla="*/ 1623724 w 2969029"/>
              <a:gd name="connsiteY26" fmla="*/ 253424 h 410028"/>
              <a:gd name="connsiteX27" fmla="*/ 634727 w 2969029"/>
              <a:gd name="connsiteY27" fmla="*/ 176685 h 410028"/>
              <a:gd name="connsiteX28" fmla="*/ 491606 w 2969029"/>
              <a:gd name="connsiteY28" fmla="*/ 179075 h 410028"/>
              <a:gd name="connsiteX29" fmla="*/ 421091 w 2969029"/>
              <a:gd name="connsiteY29" fmla="*/ 184055 h 410028"/>
              <a:gd name="connsiteX30" fmla="*/ 411132 w 2969029"/>
              <a:gd name="connsiteY30" fmla="*/ 221703 h 410028"/>
              <a:gd name="connsiteX31" fmla="*/ 366861 w 2969029"/>
              <a:gd name="connsiteY31" fmla="*/ 262338 h 410028"/>
              <a:gd name="connsiteX32" fmla="*/ 470143 w 2969029"/>
              <a:gd name="connsiteY32" fmla="*/ 235746 h 410028"/>
              <a:gd name="connsiteX33" fmla="*/ 483539 w 2969029"/>
              <a:gd name="connsiteY33" fmla="*/ 211892 h 410028"/>
              <a:gd name="connsiteX34" fmla="*/ 510679 w 2969029"/>
              <a:gd name="connsiteY34" fmla="*/ 238983 h 410028"/>
              <a:gd name="connsiteX35" fmla="*/ 497831 w 2969029"/>
              <a:gd name="connsiteY35" fmla="*/ 194961 h 410028"/>
              <a:gd name="connsiteX36" fmla="*/ 509932 w 2969029"/>
              <a:gd name="connsiteY36" fmla="*/ 193517 h 410028"/>
              <a:gd name="connsiteX37" fmla="*/ 631340 w 2969029"/>
              <a:gd name="connsiteY37" fmla="*/ 185549 h 410028"/>
              <a:gd name="connsiteX38" fmla="*/ 634727 w 2969029"/>
              <a:gd name="connsiteY38" fmla="*/ 176685 h 410028"/>
              <a:gd name="connsiteX39" fmla="*/ 1098998 w 2969029"/>
              <a:gd name="connsiteY39" fmla="*/ 274439 h 410028"/>
              <a:gd name="connsiteX40" fmla="*/ 1008613 w 2969029"/>
              <a:gd name="connsiteY40" fmla="*/ 265376 h 410028"/>
              <a:gd name="connsiteX41" fmla="*/ 966683 w 2969029"/>
              <a:gd name="connsiteY41" fmla="*/ 126538 h 410028"/>
              <a:gd name="connsiteX42" fmla="*/ 951146 w 2969029"/>
              <a:gd name="connsiteY42" fmla="*/ 173747 h 410028"/>
              <a:gd name="connsiteX43" fmla="*/ 942531 w 2969029"/>
              <a:gd name="connsiteY43" fmla="*/ 177133 h 410028"/>
              <a:gd name="connsiteX44" fmla="*/ 923458 w 2969029"/>
              <a:gd name="connsiteY44" fmla="*/ 165580 h 410028"/>
              <a:gd name="connsiteX45" fmla="*/ 941784 w 2969029"/>
              <a:gd name="connsiteY45" fmla="*/ 257308 h 410028"/>
              <a:gd name="connsiteX46" fmla="*/ 912652 w 2969029"/>
              <a:gd name="connsiteY46" fmla="*/ 276630 h 410028"/>
              <a:gd name="connsiteX47" fmla="*/ 981224 w 2969029"/>
              <a:gd name="connsiteY47" fmla="*/ 280166 h 410028"/>
              <a:gd name="connsiteX48" fmla="*/ 1067774 w 2969029"/>
              <a:gd name="connsiteY48" fmla="*/ 285146 h 410028"/>
              <a:gd name="connsiteX49" fmla="*/ 1098998 w 2969029"/>
              <a:gd name="connsiteY49" fmla="*/ 274439 h 410028"/>
              <a:gd name="connsiteX50" fmla="*/ 2831237 w 2969029"/>
              <a:gd name="connsiteY50" fmla="*/ 153429 h 410028"/>
              <a:gd name="connsiteX51" fmla="*/ 2914998 w 2969029"/>
              <a:gd name="connsiteY51" fmla="*/ 135651 h 410028"/>
              <a:gd name="connsiteX52" fmla="*/ 2936760 w 2969029"/>
              <a:gd name="connsiteY52" fmla="*/ 124944 h 410028"/>
              <a:gd name="connsiteX53" fmla="*/ 2901303 w 2969029"/>
              <a:gd name="connsiteY53" fmla="*/ 129526 h 410028"/>
              <a:gd name="connsiteX54" fmla="*/ 2792693 w 2969029"/>
              <a:gd name="connsiteY54" fmla="*/ 139784 h 410028"/>
              <a:gd name="connsiteX55" fmla="*/ 2754946 w 2969029"/>
              <a:gd name="connsiteY55" fmla="*/ 140880 h 410028"/>
              <a:gd name="connsiteX56" fmla="*/ 2751111 w 2969029"/>
              <a:gd name="connsiteY56" fmla="*/ 158060 h 410028"/>
              <a:gd name="connsiteX57" fmla="*/ 2777853 w 2969029"/>
              <a:gd name="connsiteY57" fmla="*/ 162393 h 410028"/>
              <a:gd name="connsiteX58" fmla="*/ 2736371 w 2969029"/>
              <a:gd name="connsiteY58" fmla="*/ 275485 h 410028"/>
              <a:gd name="connsiteX59" fmla="*/ 2830440 w 2969029"/>
              <a:gd name="connsiteY59" fmla="*/ 194214 h 410028"/>
              <a:gd name="connsiteX60" fmla="*/ 2969030 w 2969029"/>
              <a:gd name="connsiteY60" fmla="*/ 184802 h 410028"/>
              <a:gd name="connsiteX61" fmla="*/ 2831237 w 2969029"/>
              <a:gd name="connsiteY61" fmla="*/ 153429 h 410028"/>
              <a:gd name="connsiteX62" fmla="*/ 2606148 w 2969029"/>
              <a:gd name="connsiteY62" fmla="*/ 217818 h 410028"/>
              <a:gd name="connsiteX63" fmla="*/ 2463077 w 2969029"/>
              <a:gd name="connsiteY63" fmla="*/ 220258 h 410028"/>
              <a:gd name="connsiteX64" fmla="*/ 2392513 w 2969029"/>
              <a:gd name="connsiteY64" fmla="*/ 225238 h 410028"/>
              <a:gd name="connsiteX65" fmla="*/ 2382553 w 2969029"/>
              <a:gd name="connsiteY65" fmla="*/ 262836 h 410028"/>
              <a:gd name="connsiteX66" fmla="*/ 2338232 w 2969029"/>
              <a:gd name="connsiteY66" fmla="*/ 303472 h 410028"/>
              <a:gd name="connsiteX67" fmla="*/ 2441514 w 2969029"/>
              <a:gd name="connsiteY67" fmla="*/ 276929 h 410028"/>
              <a:gd name="connsiteX68" fmla="*/ 2481353 w 2969029"/>
              <a:gd name="connsiteY68" fmla="*/ 234700 h 410028"/>
              <a:gd name="connsiteX69" fmla="*/ 2602762 w 2969029"/>
              <a:gd name="connsiteY69" fmla="*/ 226732 h 410028"/>
              <a:gd name="connsiteX70" fmla="*/ 2606148 w 2969029"/>
              <a:gd name="connsiteY70" fmla="*/ 217818 h 410028"/>
              <a:gd name="connsiteX71" fmla="*/ 2437331 w 2969029"/>
              <a:gd name="connsiteY71" fmla="*/ 183607 h 410028"/>
              <a:gd name="connsiteX72" fmla="*/ 2451723 w 2969029"/>
              <a:gd name="connsiteY72" fmla="*/ 176037 h 410028"/>
              <a:gd name="connsiteX73" fmla="*/ 2402622 w 2969029"/>
              <a:gd name="connsiteY73" fmla="*/ 169066 h 410028"/>
              <a:gd name="connsiteX74" fmla="*/ 2326032 w 2969029"/>
              <a:gd name="connsiteY74" fmla="*/ 155222 h 410028"/>
              <a:gd name="connsiteX75" fmla="*/ 2257061 w 2969029"/>
              <a:gd name="connsiteY75" fmla="*/ 0 h 410028"/>
              <a:gd name="connsiteX76" fmla="*/ 2247101 w 2969029"/>
              <a:gd name="connsiteY76" fmla="*/ 30925 h 410028"/>
              <a:gd name="connsiteX77" fmla="*/ 2236644 w 2969029"/>
              <a:gd name="connsiteY77" fmla="*/ 126936 h 410028"/>
              <a:gd name="connsiteX78" fmla="*/ 2224592 w 2969029"/>
              <a:gd name="connsiteY78" fmla="*/ 161048 h 410028"/>
              <a:gd name="connsiteX79" fmla="*/ 2196157 w 2969029"/>
              <a:gd name="connsiteY79" fmla="*/ 172103 h 410028"/>
              <a:gd name="connsiteX80" fmla="*/ 2207561 w 2969029"/>
              <a:gd name="connsiteY80" fmla="*/ 185549 h 410028"/>
              <a:gd name="connsiteX81" fmla="*/ 2239482 w 2969029"/>
              <a:gd name="connsiteY81" fmla="*/ 194015 h 410028"/>
              <a:gd name="connsiteX82" fmla="*/ 2437331 w 2969029"/>
              <a:gd name="connsiteY82" fmla="*/ 183607 h 410028"/>
              <a:gd name="connsiteX83" fmla="*/ 2007371 w 2969029"/>
              <a:gd name="connsiteY83" fmla="*/ 276381 h 410028"/>
              <a:gd name="connsiteX84" fmla="*/ 1946318 w 2969029"/>
              <a:gd name="connsiteY84" fmla="*/ 281759 h 410028"/>
              <a:gd name="connsiteX85" fmla="*/ 2021813 w 2969029"/>
              <a:gd name="connsiteY85" fmla="*/ 218665 h 410028"/>
              <a:gd name="connsiteX86" fmla="*/ 2004284 w 2969029"/>
              <a:gd name="connsiteY86" fmla="*/ 208008 h 410028"/>
              <a:gd name="connsiteX87" fmla="*/ 1866840 w 2969029"/>
              <a:gd name="connsiteY87" fmla="*/ 283552 h 410028"/>
              <a:gd name="connsiteX88" fmla="*/ 1839003 w 2969029"/>
              <a:gd name="connsiteY88" fmla="*/ 297147 h 410028"/>
              <a:gd name="connsiteX89" fmla="*/ 1824063 w 2969029"/>
              <a:gd name="connsiteY89" fmla="*/ 313033 h 410028"/>
              <a:gd name="connsiteX90" fmla="*/ 1853494 w 2969029"/>
              <a:gd name="connsiteY90" fmla="*/ 311290 h 410028"/>
              <a:gd name="connsiteX91" fmla="*/ 1856432 w 2969029"/>
              <a:gd name="connsiteY91" fmla="*/ 310493 h 410028"/>
              <a:gd name="connsiteX92" fmla="*/ 1864898 w 2969029"/>
              <a:gd name="connsiteY92" fmla="*/ 319307 h 410028"/>
              <a:gd name="connsiteX93" fmla="*/ 1805688 w 2969029"/>
              <a:gd name="connsiteY93" fmla="*/ 403965 h 410028"/>
              <a:gd name="connsiteX94" fmla="*/ 1935960 w 2969029"/>
              <a:gd name="connsiteY94" fmla="*/ 293661 h 410028"/>
              <a:gd name="connsiteX95" fmla="*/ 2035109 w 2969029"/>
              <a:gd name="connsiteY95" fmla="*/ 277576 h 410028"/>
              <a:gd name="connsiteX96" fmla="*/ 2007371 w 2969029"/>
              <a:gd name="connsiteY96" fmla="*/ 276381 h 41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969029" h="410028">
                <a:moveTo>
                  <a:pt x="200982" y="199941"/>
                </a:moveTo>
                <a:cubicBezTo>
                  <a:pt x="195255" y="199144"/>
                  <a:pt x="195355" y="196007"/>
                  <a:pt x="172846" y="199941"/>
                </a:cubicBezTo>
                <a:cubicBezTo>
                  <a:pt x="148694" y="204422"/>
                  <a:pt x="87043" y="196455"/>
                  <a:pt x="87043" y="196455"/>
                </a:cubicBezTo>
                <a:cubicBezTo>
                  <a:pt x="68170" y="169663"/>
                  <a:pt x="50641" y="192819"/>
                  <a:pt x="34356" y="190379"/>
                </a:cubicBezTo>
                <a:cubicBezTo>
                  <a:pt x="18072" y="187939"/>
                  <a:pt x="29078" y="199492"/>
                  <a:pt x="19915" y="197899"/>
                </a:cubicBezTo>
                <a:cubicBezTo>
                  <a:pt x="10752" y="196305"/>
                  <a:pt x="20961" y="204174"/>
                  <a:pt x="12445" y="203178"/>
                </a:cubicBezTo>
                <a:cubicBezTo>
                  <a:pt x="3930" y="202182"/>
                  <a:pt x="-6677" y="206813"/>
                  <a:pt x="5523" y="210498"/>
                </a:cubicBezTo>
                <a:cubicBezTo>
                  <a:pt x="17724" y="214183"/>
                  <a:pt x="28281" y="208456"/>
                  <a:pt x="35402" y="208904"/>
                </a:cubicBezTo>
                <a:cubicBezTo>
                  <a:pt x="42523" y="209353"/>
                  <a:pt x="37842" y="223495"/>
                  <a:pt x="33809" y="239730"/>
                </a:cubicBezTo>
                <a:cubicBezTo>
                  <a:pt x="34207" y="322993"/>
                  <a:pt x="93567" y="331956"/>
                  <a:pt x="101236" y="333998"/>
                </a:cubicBezTo>
                <a:cubicBezTo>
                  <a:pt x="108905" y="336040"/>
                  <a:pt x="136593" y="336438"/>
                  <a:pt x="106216" y="323441"/>
                </a:cubicBezTo>
                <a:cubicBezTo>
                  <a:pt x="75839" y="310443"/>
                  <a:pt x="89633" y="212938"/>
                  <a:pt x="89633" y="212938"/>
                </a:cubicBezTo>
                <a:cubicBezTo>
                  <a:pt x="89633" y="212938"/>
                  <a:pt x="82761" y="207958"/>
                  <a:pt x="107112" y="206464"/>
                </a:cubicBezTo>
                <a:cubicBezTo>
                  <a:pt x="131463" y="204970"/>
                  <a:pt x="165177" y="207211"/>
                  <a:pt x="191222" y="206016"/>
                </a:cubicBezTo>
                <a:cubicBezTo>
                  <a:pt x="217266" y="204821"/>
                  <a:pt x="206659" y="200737"/>
                  <a:pt x="200982" y="199941"/>
                </a:cubicBezTo>
                <a:close/>
                <a:moveTo>
                  <a:pt x="1623724" y="253424"/>
                </a:moveTo>
                <a:cubicBezTo>
                  <a:pt x="1599074" y="252677"/>
                  <a:pt x="1552861" y="257209"/>
                  <a:pt x="1528509" y="257707"/>
                </a:cubicBezTo>
                <a:cubicBezTo>
                  <a:pt x="1504158" y="258205"/>
                  <a:pt x="1523828" y="204671"/>
                  <a:pt x="1539863" y="176386"/>
                </a:cubicBezTo>
                <a:cubicBezTo>
                  <a:pt x="1555899" y="148100"/>
                  <a:pt x="1555998" y="137195"/>
                  <a:pt x="1546088" y="140930"/>
                </a:cubicBezTo>
                <a:cubicBezTo>
                  <a:pt x="1515801" y="153221"/>
                  <a:pt x="1489811" y="174183"/>
                  <a:pt x="1471391" y="201186"/>
                </a:cubicBezTo>
                <a:cubicBezTo>
                  <a:pt x="1443304" y="241921"/>
                  <a:pt x="1450874" y="217022"/>
                  <a:pt x="1427568" y="199692"/>
                </a:cubicBezTo>
                <a:cubicBezTo>
                  <a:pt x="1404262" y="182362"/>
                  <a:pt x="1382998" y="188885"/>
                  <a:pt x="1382998" y="188885"/>
                </a:cubicBezTo>
                <a:cubicBezTo>
                  <a:pt x="1382998" y="188885"/>
                  <a:pt x="1431004" y="274738"/>
                  <a:pt x="1412479" y="281959"/>
                </a:cubicBezTo>
                <a:cubicBezTo>
                  <a:pt x="1393954" y="289179"/>
                  <a:pt x="1416164" y="297346"/>
                  <a:pt x="1416164" y="297346"/>
                </a:cubicBezTo>
                <a:cubicBezTo>
                  <a:pt x="1421144" y="296052"/>
                  <a:pt x="1603456" y="259699"/>
                  <a:pt x="1629301" y="265625"/>
                </a:cubicBezTo>
                <a:cubicBezTo>
                  <a:pt x="1655147" y="271551"/>
                  <a:pt x="1650117" y="272746"/>
                  <a:pt x="1657487" y="264181"/>
                </a:cubicBezTo>
                <a:cubicBezTo>
                  <a:pt x="1664858" y="255615"/>
                  <a:pt x="1648325" y="254271"/>
                  <a:pt x="1623724" y="253424"/>
                </a:cubicBezTo>
                <a:close/>
                <a:moveTo>
                  <a:pt x="634727" y="176685"/>
                </a:moveTo>
                <a:cubicBezTo>
                  <a:pt x="625713" y="178826"/>
                  <a:pt x="520190" y="191027"/>
                  <a:pt x="491606" y="179075"/>
                </a:cubicBezTo>
                <a:cubicBezTo>
                  <a:pt x="463022" y="167123"/>
                  <a:pt x="424577" y="170958"/>
                  <a:pt x="421091" y="184055"/>
                </a:cubicBezTo>
                <a:cubicBezTo>
                  <a:pt x="417605" y="197152"/>
                  <a:pt x="423731" y="211892"/>
                  <a:pt x="411132" y="221703"/>
                </a:cubicBezTo>
                <a:cubicBezTo>
                  <a:pt x="398533" y="231513"/>
                  <a:pt x="399778" y="258354"/>
                  <a:pt x="366861" y="262338"/>
                </a:cubicBezTo>
                <a:cubicBezTo>
                  <a:pt x="366861" y="262338"/>
                  <a:pt x="448182" y="273642"/>
                  <a:pt x="470143" y="235746"/>
                </a:cubicBezTo>
                <a:cubicBezTo>
                  <a:pt x="475969" y="225786"/>
                  <a:pt x="480102" y="217918"/>
                  <a:pt x="483539" y="211892"/>
                </a:cubicBezTo>
                <a:cubicBezTo>
                  <a:pt x="499424" y="221852"/>
                  <a:pt x="501068" y="251731"/>
                  <a:pt x="510679" y="238983"/>
                </a:cubicBezTo>
                <a:cubicBezTo>
                  <a:pt x="520290" y="226234"/>
                  <a:pt x="504454" y="204124"/>
                  <a:pt x="497831" y="194961"/>
                </a:cubicBezTo>
                <a:cubicBezTo>
                  <a:pt x="501710" y="193606"/>
                  <a:pt x="505843" y="193113"/>
                  <a:pt x="509932" y="193517"/>
                </a:cubicBezTo>
                <a:cubicBezTo>
                  <a:pt x="529154" y="194264"/>
                  <a:pt x="617596" y="190280"/>
                  <a:pt x="631340" y="185549"/>
                </a:cubicBezTo>
                <a:cubicBezTo>
                  <a:pt x="645085" y="180818"/>
                  <a:pt x="643641" y="174294"/>
                  <a:pt x="634727" y="176685"/>
                </a:cubicBezTo>
                <a:close/>
                <a:moveTo>
                  <a:pt x="1098998" y="274439"/>
                </a:moveTo>
                <a:cubicBezTo>
                  <a:pt x="1068272" y="281959"/>
                  <a:pt x="1022258" y="282357"/>
                  <a:pt x="1008613" y="265376"/>
                </a:cubicBezTo>
                <a:cubicBezTo>
                  <a:pt x="994969" y="248395"/>
                  <a:pt x="979282" y="139734"/>
                  <a:pt x="966683" y="126538"/>
                </a:cubicBezTo>
                <a:cubicBezTo>
                  <a:pt x="954084" y="113341"/>
                  <a:pt x="948855" y="159355"/>
                  <a:pt x="951146" y="173747"/>
                </a:cubicBezTo>
                <a:cubicBezTo>
                  <a:pt x="953437" y="188138"/>
                  <a:pt x="952291" y="200538"/>
                  <a:pt x="942531" y="177133"/>
                </a:cubicBezTo>
                <a:cubicBezTo>
                  <a:pt x="932770" y="153728"/>
                  <a:pt x="923458" y="165580"/>
                  <a:pt x="923458" y="165580"/>
                </a:cubicBezTo>
                <a:cubicBezTo>
                  <a:pt x="923458" y="165580"/>
                  <a:pt x="943378" y="247399"/>
                  <a:pt x="941784" y="257308"/>
                </a:cubicBezTo>
                <a:cubicBezTo>
                  <a:pt x="940190" y="267218"/>
                  <a:pt x="901198" y="268563"/>
                  <a:pt x="912652" y="276630"/>
                </a:cubicBezTo>
                <a:cubicBezTo>
                  <a:pt x="912652" y="276630"/>
                  <a:pt x="935260" y="285943"/>
                  <a:pt x="981224" y="280166"/>
                </a:cubicBezTo>
                <a:cubicBezTo>
                  <a:pt x="1027188" y="274389"/>
                  <a:pt x="1030425" y="287187"/>
                  <a:pt x="1067774" y="285146"/>
                </a:cubicBezTo>
                <a:cubicBezTo>
                  <a:pt x="1105123" y="283104"/>
                  <a:pt x="1129674" y="266969"/>
                  <a:pt x="1098998" y="274439"/>
                </a:cubicBezTo>
                <a:close/>
                <a:moveTo>
                  <a:pt x="2831237" y="153429"/>
                </a:moveTo>
                <a:cubicBezTo>
                  <a:pt x="2825809" y="142523"/>
                  <a:pt x="2899710" y="134008"/>
                  <a:pt x="2914998" y="135651"/>
                </a:cubicBezTo>
                <a:cubicBezTo>
                  <a:pt x="2930286" y="137294"/>
                  <a:pt x="2926800" y="134107"/>
                  <a:pt x="2936760" y="124944"/>
                </a:cubicBezTo>
                <a:cubicBezTo>
                  <a:pt x="2946720" y="115781"/>
                  <a:pt x="2936760" y="124944"/>
                  <a:pt x="2901303" y="129526"/>
                </a:cubicBezTo>
                <a:cubicBezTo>
                  <a:pt x="2865847" y="134107"/>
                  <a:pt x="2811666" y="135153"/>
                  <a:pt x="2792693" y="139784"/>
                </a:cubicBezTo>
                <a:cubicBezTo>
                  <a:pt x="2773720" y="144415"/>
                  <a:pt x="2761121" y="137991"/>
                  <a:pt x="2754946" y="140880"/>
                </a:cubicBezTo>
                <a:cubicBezTo>
                  <a:pt x="2748771" y="143768"/>
                  <a:pt x="2751111" y="158060"/>
                  <a:pt x="2751111" y="158060"/>
                </a:cubicBezTo>
                <a:lnTo>
                  <a:pt x="2777853" y="162393"/>
                </a:lnTo>
                <a:cubicBezTo>
                  <a:pt x="2797324" y="169763"/>
                  <a:pt x="2750265" y="243664"/>
                  <a:pt x="2736371" y="275485"/>
                </a:cubicBezTo>
                <a:cubicBezTo>
                  <a:pt x="2804147" y="258952"/>
                  <a:pt x="2798669" y="181665"/>
                  <a:pt x="2830440" y="194214"/>
                </a:cubicBezTo>
                <a:cubicBezTo>
                  <a:pt x="2883924" y="208257"/>
                  <a:pt x="2941989" y="218466"/>
                  <a:pt x="2969030" y="184802"/>
                </a:cubicBezTo>
                <a:cubicBezTo>
                  <a:pt x="2930685" y="199642"/>
                  <a:pt x="2836565" y="164335"/>
                  <a:pt x="2831237" y="153429"/>
                </a:cubicBezTo>
                <a:close/>
                <a:moveTo>
                  <a:pt x="2606148" y="217818"/>
                </a:moveTo>
                <a:cubicBezTo>
                  <a:pt x="2597135" y="219960"/>
                  <a:pt x="2491612" y="232160"/>
                  <a:pt x="2463077" y="220258"/>
                </a:cubicBezTo>
                <a:cubicBezTo>
                  <a:pt x="2434543" y="208357"/>
                  <a:pt x="2396048" y="212141"/>
                  <a:pt x="2392513" y="225238"/>
                </a:cubicBezTo>
                <a:cubicBezTo>
                  <a:pt x="2388977" y="238335"/>
                  <a:pt x="2395202" y="253076"/>
                  <a:pt x="2382553" y="262836"/>
                </a:cubicBezTo>
                <a:cubicBezTo>
                  <a:pt x="2369904" y="272597"/>
                  <a:pt x="2371149" y="299488"/>
                  <a:pt x="2338232" y="303472"/>
                </a:cubicBezTo>
                <a:cubicBezTo>
                  <a:pt x="2338232" y="303472"/>
                  <a:pt x="2419653" y="314826"/>
                  <a:pt x="2441514" y="276929"/>
                </a:cubicBezTo>
                <a:cubicBezTo>
                  <a:pt x="2463376" y="239032"/>
                  <a:pt x="2462231" y="233903"/>
                  <a:pt x="2481353" y="234700"/>
                </a:cubicBezTo>
                <a:cubicBezTo>
                  <a:pt x="2500476" y="235497"/>
                  <a:pt x="2588968" y="231463"/>
                  <a:pt x="2602762" y="226732"/>
                </a:cubicBezTo>
                <a:cubicBezTo>
                  <a:pt x="2616556" y="222001"/>
                  <a:pt x="2615062" y="215627"/>
                  <a:pt x="2606148" y="217818"/>
                </a:cubicBezTo>
                <a:close/>
                <a:moveTo>
                  <a:pt x="2437331" y="183607"/>
                </a:moveTo>
                <a:cubicBezTo>
                  <a:pt x="2449781" y="190081"/>
                  <a:pt x="2451723" y="176037"/>
                  <a:pt x="2451723" y="176037"/>
                </a:cubicBezTo>
                <a:cubicBezTo>
                  <a:pt x="2451723" y="176037"/>
                  <a:pt x="2453715" y="161994"/>
                  <a:pt x="2402622" y="169066"/>
                </a:cubicBezTo>
                <a:cubicBezTo>
                  <a:pt x="2351529" y="176137"/>
                  <a:pt x="2339975" y="179025"/>
                  <a:pt x="2326032" y="155222"/>
                </a:cubicBezTo>
                <a:cubicBezTo>
                  <a:pt x="2322297" y="78930"/>
                  <a:pt x="2257061" y="0"/>
                  <a:pt x="2257061" y="0"/>
                </a:cubicBezTo>
                <a:cubicBezTo>
                  <a:pt x="2257061" y="0"/>
                  <a:pt x="2232162" y="4681"/>
                  <a:pt x="2247101" y="30925"/>
                </a:cubicBezTo>
                <a:cubicBezTo>
                  <a:pt x="2262041" y="57169"/>
                  <a:pt x="2244412" y="119666"/>
                  <a:pt x="2236644" y="126936"/>
                </a:cubicBezTo>
                <a:cubicBezTo>
                  <a:pt x="2228875" y="134207"/>
                  <a:pt x="2229473" y="153130"/>
                  <a:pt x="2224592" y="161048"/>
                </a:cubicBezTo>
                <a:cubicBezTo>
                  <a:pt x="2219712" y="168966"/>
                  <a:pt x="2208308" y="171854"/>
                  <a:pt x="2196157" y="172103"/>
                </a:cubicBezTo>
                <a:cubicBezTo>
                  <a:pt x="2184007" y="172352"/>
                  <a:pt x="2192871" y="186395"/>
                  <a:pt x="2207561" y="185549"/>
                </a:cubicBezTo>
                <a:cubicBezTo>
                  <a:pt x="2222252" y="184702"/>
                  <a:pt x="2239482" y="194015"/>
                  <a:pt x="2239482" y="194015"/>
                </a:cubicBezTo>
                <a:cubicBezTo>
                  <a:pt x="2312536" y="177482"/>
                  <a:pt x="2425180" y="177183"/>
                  <a:pt x="2437331" y="183607"/>
                </a:cubicBezTo>
                <a:close/>
                <a:moveTo>
                  <a:pt x="2007371" y="276381"/>
                </a:moveTo>
                <a:cubicBezTo>
                  <a:pt x="1987213" y="279939"/>
                  <a:pt x="1966786" y="281739"/>
                  <a:pt x="1946318" y="281759"/>
                </a:cubicBezTo>
                <a:cubicBezTo>
                  <a:pt x="1946318" y="281759"/>
                  <a:pt x="2012351" y="230417"/>
                  <a:pt x="2021813" y="218665"/>
                </a:cubicBezTo>
                <a:cubicBezTo>
                  <a:pt x="2031275" y="206912"/>
                  <a:pt x="2028486" y="162841"/>
                  <a:pt x="2004284" y="208008"/>
                </a:cubicBezTo>
                <a:cubicBezTo>
                  <a:pt x="1980082" y="253175"/>
                  <a:pt x="1848365" y="268911"/>
                  <a:pt x="1866840" y="283552"/>
                </a:cubicBezTo>
                <a:cubicBezTo>
                  <a:pt x="1885315" y="298193"/>
                  <a:pt x="1856183" y="295653"/>
                  <a:pt x="1839003" y="297147"/>
                </a:cubicBezTo>
                <a:cubicBezTo>
                  <a:pt x="1821822" y="298641"/>
                  <a:pt x="1824063" y="313033"/>
                  <a:pt x="1824063" y="313033"/>
                </a:cubicBezTo>
                <a:cubicBezTo>
                  <a:pt x="1833874" y="314756"/>
                  <a:pt x="1843953" y="314159"/>
                  <a:pt x="1853494" y="311290"/>
                </a:cubicBezTo>
                <a:lnTo>
                  <a:pt x="1856432" y="310493"/>
                </a:lnTo>
                <a:cubicBezTo>
                  <a:pt x="1852399" y="312087"/>
                  <a:pt x="1846473" y="315871"/>
                  <a:pt x="1864898" y="319307"/>
                </a:cubicBezTo>
                <a:cubicBezTo>
                  <a:pt x="1882626" y="347543"/>
                  <a:pt x="1805688" y="403965"/>
                  <a:pt x="1805688" y="403965"/>
                </a:cubicBezTo>
                <a:cubicBezTo>
                  <a:pt x="1844481" y="440616"/>
                  <a:pt x="1929238" y="299388"/>
                  <a:pt x="1935960" y="293661"/>
                </a:cubicBezTo>
                <a:cubicBezTo>
                  <a:pt x="1942683" y="287934"/>
                  <a:pt x="2019672" y="281311"/>
                  <a:pt x="2035109" y="277576"/>
                </a:cubicBezTo>
                <a:cubicBezTo>
                  <a:pt x="2050547" y="273842"/>
                  <a:pt x="2035806" y="270804"/>
                  <a:pt x="2007371" y="27638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 w="4970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2" name="任意多边形: 形状 22"/>
          <p:cNvSpPr/>
          <p:nvPr>
            <p:custDataLst>
              <p:tags r:id="rId12"/>
            </p:custDataLst>
          </p:nvPr>
        </p:nvSpPr>
        <p:spPr>
          <a:xfrm>
            <a:off x="8335164" y="4833480"/>
            <a:ext cx="2959802" cy="1090144"/>
          </a:xfrm>
          <a:custGeom>
            <a:avLst/>
            <a:gdLst>
              <a:gd name="connsiteX0" fmla="*/ 3255617 w 3255617"/>
              <a:gd name="connsiteY0" fmla="*/ 302213 h 1199097"/>
              <a:gd name="connsiteX1" fmla="*/ 1627809 w 3255617"/>
              <a:gd name="connsiteY1" fmla="*/ 69663 h 1199097"/>
              <a:gd name="connsiteX2" fmla="*/ 0 w 3255617"/>
              <a:gd name="connsiteY2" fmla="*/ 302213 h 1199097"/>
              <a:gd name="connsiteX3" fmla="*/ 1627898 w 3255617"/>
              <a:gd name="connsiteY3" fmla="*/ 1199098 h 1199097"/>
              <a:gd name="connsiteX4" fmla="*/ 3255617 w 3255617"/>
              <a:gd name="connsiteY4" fmla="*/ 302213 h 119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617" h="1199097">
                <a:moveTo>
                  <a:pt x="3255617" y="302213"/>
                </a:moveTo>
                <a:cubicBezTo>
                  <a:pt x="3255617" y="-193168"/>
                  <a:pt x="2526837" y="69663"/>
                  <a:pt x="1627809" y="69663"/>
                </a:cubicBezTo>
                <a:cubicBezTo>
                  <a:pt x="728780" y="69663"/>
                  <a:pt x="0" y="-193168"/>
                  <a:pt x="0" y="302213"/>
                </a:cubicBezTo>
                <a:cubicBezTo>
                  <a:pt x="0" y="797595"/>
                  <a:pt x="728914" y="1199098"/>
                  <a:pt x="1627898" y="1199098"/>
                </a:cubicBezTo>
                <a:cubicBezTo>
                  <a:pt x="2526882" y="1199098"/>
                  <a:pt x="3255617" y="797550"/>
                  <a:pt x="3255617" y="302213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50000"/>
                  <a:lumOff val="50000"/>
                </a:schemeClr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16200000" scaled="1"/>
          </a:gra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3" name="任意多边形: 形状 24"/>
          <p:cNvSpPr/>
          <p:nvPr>
            <p:custDataLst>
              <p:tags r:id="rId13"/>
            </p:custDataLst>
          </p:nvPr>
        </p:nvSpPr>
        <p:spPr>
          <a:xfrm>
            <a:off x="7051944" y="5108719"/>
            <a:ext cx="2538707" cy="935090"/>
          </a:xfrm>
          <a:custGeom>
            <a:avLst/>
            <a:gdLst>
              <a:gd name="connsiteX0" fmla="*/ 2792437 w 2792436"/>
              <a:gd name="connsiteY0" fmla="*/ 259214 h 1028546"/>
              <a:gd name="connsiteX1" fmla="*/ 1396151 w 2792436"/>
              <a:gd name="connsiteY1" fmla="*/ 59758 h 1028546"/>
              <a:gd name="connsiteX2" fmla="*/ 0 w 2792436"/>
              <a:gd name="connsiteY2" fmla="*/ 259214 h 1028546"/>
              <a:gd name="connsiteX3" fmla="*/ 1396151 w 2792436"/>
              <a:gd name="connsiteY3" fmla="*/ 1028547 h 1028546"/>
              <a:gd name="connsiteX4" fmla="*/ 2792437 w 2792436"/>
              <a:gd name="connsiteY4" fmla="*/ 259214 h 10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436" h="1028546">
                <a:moveTo>
                  <a:pt x="2792437" y="259214"/>
                </a:moveTo>
                <a:cubicBezTo>
                  <a:pt x="2792437" y="-165692"/>
                  <a:pt x="2167181" y="59758"/>
                  <a:pt x="1396151" y="59758"/>
                </a:cubicBezTo>
                <a:cubicBezTo>
                  <a:pt x="625122" y="59758"/>
                  <a:pt x="0" y="-165692"/>
                  <a:pt x="0" y="259214"/>
                </a:cubicBezTo>
                <a:cubicBezTo>
                  <a:pt x="0" y="684120"/>
                  <a:pt x="625256" y="1028547"/>
                  <a:pt x="1396151" y="1028547"/>
                </a:cubicBezTo>
                <a:cubicBezTo>
                  <a:pt x="2167047" y="1028547"/>
                  <a:pt x="2792437" y="684120"/>
                  <a:pt x="2792437" y="25921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16200000" scaled="1"/>
          </a:gra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4" name="任意多边形: 形状 25"/>
          <p:cNvSpPr/>
          <p:nvPr>
            <p:custDataLst>
              <p:tags r:id="rId14"/>
            </p:custDataLst>
          </p:nvPr>
        </p:nvSpPr>
        <p:spPr>
          <a:xfrm>
            <a:off x="10172939" y="5484975"/>
            <a:ext cx="2019061" cy="1217944"/>
          </a:xfrm>
          <a:custGeom>
            <a:avLst/>
            <a:gdLst>
              <a:gd name="connsiteX0" fmla="*/ 566997 w 2180221"/>
              <a:gd name="connsiteY0" fmla="*/ 201 h 1315160"/>
              <a:gd name="connsiteX1" fmla="*/ 1935845 w 2180221"/>
              <a:gd name="connsiteY1" fmla="*/ 82792 h 1315160"/>
              <a:gd name="connsiteX2" fmla="*/ 2180221 w 2180221"/>
              <a:gd name="connsiteY2" fmla="*/ 75100 h 1315160"/>
              <a:gd name="connsiteX3" fmla="*/ 2180221 w 2180221"/>
              <a:gd name="connsiteY3" fmla="*/ 1315160 h 1315160"/>
              <a:gd name="connsiteX4" fmla="*/ 1075669 w 2180221"/>
              <a:gd name="connsiteY4" fmla="*/ 1315160 h 1315160"/>
              <a:gd name="connsiteX5" fmla="*/ 0 w 2180221"/>
              <a:gd name="connsiteY5" fmla="*/ 359361 h 1315160"/>
              <a:gd name="connsiteX6" fmla="*/ 566997 w 2180221"/>
              <a:gd name="connsiteY6" fmla="*/ 201 h 131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0221" h="1315160">
                <a:moveTo>
                  <a:pt x="566997" y="201"/>
                </a:moveTo>
                <a:cubicBezTo>
                  <a:pt x="917316" y="4684"/>
                  <a:pt x="1401277" y="82792"/>
                  <a:pt x="1935845" y="82792"/>
                </a:cubicBezTo>
                <a:lnTo>
                  <a:pt x="2180221" y="75100"/>
                </a:lnTo>
                <a:lnTo>
                  <a:pt x="2180221" y="1315160"/>
                </a:lnTo>
                <a:lnTo>
                  <a:pt x="1075669" y="1315160"/>
                </a:lnTo>
                <a:cubicBezTo>
                  <a:pt x="438177" y="1140749"/>
                  <a:pt x="0" y="778335"/>
                  <a:pt x="0" y="359361"/>
                </a:cubicBezTo>
                <a:cubicBezTo>
                  <a:pt x="0" y="64861"/>
                  <a:pt x="216677" y="-4282"/>
                  <a:pt x="566997" y="20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16200000" scaled="1"/>
          </a:gra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5" name="任意多边形: 形状 26"/>
          <p:cNvSpPr/>
          <p:nvPr>
            <p:custDataLst>
              <p:tags r:id="rId15"/>
            </p:custDataLst>
          </p:nvPr>
        </p:nvSpPr>
        <p:spPr>
          <a:xfrm>
            <a:off x="11269712" y="4239936"/>
            <a:ext cx="114744" cy="112162"/>
          </a:xfrm>
          <a:custGeom>
            <a:avLst/>
            <a:gdLst>
              <a:gd name="connsiteX0" fmla="*/ 125229 w 126211"/>
              <a:gd name="connsiteY0" fmla="*/ 6789 h 123372"/>
              <a:gd name="connsiteX1" fmla="*/ 117502 w 126211"/>
              <a:gd name="connsiteY1" fmla="*/ 0 h 123372"/>
              <a:gd name="connsiteX2" fmla="*/ 114599 w 126211"/>
              <a:gd name="connsiteY2" fmla="*/ 61856 h 123372"/>
              <a:gd name="connsiteX3" fmla="*/ 104953 w 126211"/>
              <a:gd name="connsiteY3" fmla="*/ 60918 h 123372"/>
              <a:gd name="connsiteX4" fmla="*/ 74985 w 126211"/>
              <a:gd name="connsiteY4" fmla="*/ 28047 h 123372"/>
              <a:gd name="connsiteX5" fmla="*/ 53682 w 126211"/>
              <a:gd name="connsiteY5" fmla="*/ 28047 h 123372"/>
              <a:gd name="connsiteX6" fmla="*/ 91286 w 126211"/>
              <a:gd name="connsiteY6" fmla="*/ 64223 h 123372"/>
              <a:gd name="connsiteX7" fmla="*/ 72260 w 126211"/>
              <a:gd name="connsiteY7" fmla="*/ 61141 h 123372"/>
              <a:gd name="connsiteX8" fmla="*/ 54754 w 126211"/>
              <a:gd name="connsiteY8" fmla="*/ 37158 h 123372"/>
              <a:gd name="connsiteX9" fmla="*/ 55021 w 126211"/>
              <a:gd name="connsiteY9" fmla="*/ 45376 h 123372"/>
              <a:gd name="connsiteX10" fmla="*/ 67839 w 126211"/>
              <a:gd name="connsiteY10" fmla="*/ 60069 h 123372"/>
              <a:gd name="connsiteX11" fmla="*/ 29520 w 126211"/>
              <a:gd name="connsiteY11" fmla="*/ 36756 h 123372"/>
              <a:gd name="connsiteX12" fmla="*/ 23714 w 126211"/>
              <a:gd name="connsiteY12" fmla="*/ 34791 h 123372"/>
              <a:gd name="connsiteX13" fmla="*/ 53727 w 126211"/>
              <a:gd name="connsiteY13" fmla="*/ 58327 h 123372"/>
              <a:gd name="connsiteX14" fmla="*/ 11477 w 126211"/>
              <a:gd name="connsiteY14" fmla="*/ 35997 h 123372"/>
              <a:gd name="connsiteX15" fmla="*/ 5894 w 126211"/>
              <a:gd name="connsiteY15" fmla="*/ 34344 h 123372"/>
              <a:gd name="connsiteX16" fmla="*/ 59130 w 126211"/>
              <a:gd name="connsiteY16" fmla="*/ 60426 h 123372"/>
              <a:gd name="connsiteX17" fmla="*/ 94457 w 126211"/>
              <a:gd name="connsiteY17" fmla="*/ 69359 h 123372"/>
              <a:gd name="connsiteX18" fmla="*/ 106873 w 126211"/>
              <a:gd name="connsiteY18" fmla="*/ 98746 h 123372"/>
              <a:gd name="connsiteX19" fmla="*/ 126211 w 126211"/>
              <a:gd name="connsiteY19" fmla="*/ 109375 h 123372"/>
              <a:gd name="connsiteX20" fmla="*/ 125229 w 126211"/>
              <a:gd name="connsiteY20" fmla="*/ 6789 h 1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6211" h="123372">
                <a:moveTo>
                  <a:pt x="125229" y="6789"/>
                </a:moveTo>
                <a:lnTo>
                  <a:pt x="117502" y="0"/>
                </a:lnTo>
                <a:cubicBezTo>
                  <a:pt x="117502" y="0"/>
                  <a:pt x="111697" y="42562"/>
                  <a:pt x="114599" y="61856"/>
                </a:cubicBezTo>
                <a:cubicBezTo>
                  <a:pt x="117502" y="81149"/>
                  <a:pt x="113617" y="83159"/>
                  <a:pt x="104953" y="60918"/>
                </a:cubicBezTo>
                <a:cubicBezTo>
                  <a:pt x="98924" y="46925"/>
                  <a:pt x="88339" y="35358"/>
                  <a:pt x="74985" y="28047"/>
                </a:cubicBezTo>
                <a:lnTo>
                  <a:pt x="53682" y="28047"/>
                </a:lnTo>
                <a:cubicBezTo>
                  <a:pt x="68688" y="37247"/>
                  <a:pt x="81506" y="49592"/>
                  <a:pt x="91286" y="64223"/>
                </a:cubicBezTo>
                <a:cubicBezTo>
                  <a:pt x="84900" y="63575"/>
                  <a:pt x="78558" y="62543"/>
                  <a:pt x="72260" y="61141"/>
                </a:cubicBezTo>
                <a:cubicBezTo>
                  <a:pt x="64043" y="55188"/>
                  <a:pt x="57924" y="46796"/>
                  <a:pt x="54754" y="37158"/>
                </a:cubicBezTo>
                <a:cubicBezTo>
                  <a:pt x="50288" y="21393"/>
                  <a:pt x="55021" y="45376"/>
                  <a:pt x="55021" y="45376"/>
                </a:cubicBezTo>
                <a:cubicBezTo>
                  <a:pt x="58729" y="50722"/>
                  <a:pt x="63061" y="55648"/>
                  <a:pt x="67839" y="60069"/>
                </a:cubicBezTo>
                <a:cubicBezTo>
                  <a:pt x="53101" y="56184"/>
                  <a:pt x="36979" y="49261"/>
                  <a:pt x="29520" y="36756"/>
                </a:cubicBezTo>
                <a:cubicBezTo>
                  <a:pt x="14067" y="10629"/>
                  <a:pt x="23714" y="34791"/>
                  <a:pt x="23714" y="34791"/>
                </a:cubicBezTo>
                <a:cubicBezTo>
                  <a:pt x="23714" y="34791"/>
                  <a:pt x="25099" y="46984"/>
                  <a:pt x="53727" y="58327"/>
                </a:cubicBezTo>
                <a:cubicBezTo>
                  <a:pt x="47965" y="57925"/>
                  <a:pt x="29743" y="55201"/>
                  <a:pt x="11477" y="35997"/>
                </a:cubicBezTo>
                <a:cubicBezTo>
                  <a:pt x="-10541" y="12773"/>
                  <a:pt x="5894" y="34344"/>
                  <a:pt x="5894" y="34344"/>
                </a:cubicBezTo>
                <a:cubicBezTo>
                  <a:pt x="5894" y="34344"/>
                  <a:pt x="31798" y="63106"/>
                  <a:pt x="59130" y="60426"/>
                </a:cubicBezTo>
                <a:cubicBezTo>
                  <a:pt x="81461" y="68287"/>
                  <a:pt x="90706" y="69359"/>
                  <a:pt x="94457" y="69359"/>
                </a:cubicBezTo>
                <a:cubicBezTo>
                  <a:pt x="99995" y="78510"/>
                  <a:pt x="104149" y="88407"/>
                  <a:pt x="106873" y="98746"/>
                </a:cubicBezTo>
                <a:cubicBezTo>
                  <a:pt x="119423" y="147069"/>
                  <a:pt x="126211" y="109375"/>
                  <a:pt x="126211" y="109375"/>
                </a:cubicBezTo>
                <a:cubicBezTo>
                  <a:pt x="126211" y="109375"/>
                  <a:pt x="113617" y="37739"/>
                  <a:pt x="125229" y="6789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6" name="任意多边形: 形状 27"/>
          <p:cNvSpPr/>
          <p:nvPr>
            <p:custDataLst>
              <p:tags r:id="rId16"/>
            </p:custDataLst>
          </p:nvPr>
        </p:nvSpPr>
        <p:spPr>
          <a:xfrm>
            <a:off x="11210512" y="4092507"/>
            <a:ext cx="234076" cy="190062"/>
          </a:xfrm>
          <a:custGeom>
            <a:avLst/>
            <a:gdLst>
              <a:gd name="connsiteX0" fmla="*/ 0 w 257471"/>
              <a:gd name="connsiteY0" fmla="*/ 104552 h 209058"/>
              <a:gd name="connsiteX1" fmla="*/ 128714 w 257471"/>
              <a:gd name="connsiteY1" fmla="*/ 209059 h 209058"/>
              <a:gd name="connsiteX2" fmla="*/ 257471 w 257471"/>
              <a:gd name="connsiteY2" fmla="*/ 104552 h 209058"/>
              <a:gd name="connsiteX3" fmla="*/ 128714 w 257471"/>
              <a:gd name="connsiteY3" fmla="*/ 0 h 209058"/>
              <a:gd name="connsiteX4" fmla="*/ 0 w 257471"/>
              <a:gd name="connsiteY4" fmla="*/ 104552 h 2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71" h="209058">
                <a:moveTo>
                  <a:pt x="0" y="104552"/>
                </a:moveTo>
                <a:cubicBezTo>
                  <a:pt x="0" y="162254"/>
                  <a:pt x="57613" y="209059"/>
                  <a:pt x="128714" y="209059"/>
                </a:cubicBezTo>
                <a:cubicBezTo>
                  <a:pt x="199814" y="209059"/>
                  <a:pt x="257471" y="162254"/>
                  <a:pt x="257471" y="104552"/>
                </a:cubicBezTo>
                <a:cubicBezTo>
                  <a:pt x="257471" y="46850"/>
                  <a:pt x="199814" y="0"/>
                  <a:pt x="128714" y="0"/>
                </a:cubicBezTo>
                <a:cubicBezTo>
                  <a:pt x="57613" y="0"/>
                  <a:pt x="0" y="46805"/>
                  <a:pt x="0" y="104552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7" name="任意多边形: 形状 28"/>
          <p:cNvSpPr/>
          <p:nvPr>
            <p:custDataLst>
              <p:tags r:id="rId17"/>
            </p:custDataLst>
          </p:nvPr>
        </p:nvSpPr>
        <p:spPr>
          <a:xfrm>
            <a:off x="8955741" y="3777588"/>
            <a:ext cx="243618" cy="127656"/>
          </a:xfrm>
          <a:custGeom>
            <a:avLst/>
            <a:gdLst>
              <a:gd name="connsiteX0" fmla="*/ 267967 w 267966"/>
              <a:gd name="connsiteY0" fmla="*/ 70207 h 140414"/>
              <a:gd name="connsiteX1" fmla="*/ 133983 w 267966"/>
              <a:gd name="connsiteY1" fmla="*/ 140415 h 140414"/>
              <a:gd name="connsiteX2" fmla="*/ 0 w 267966"/>
              <a:gd name="connsiteY2" fmla="*/ 70207 h 140414"/>
              <a:gd name="connsiteX3" fmla="*/ 133983 w 267966"/>
              <a:gd name="connsiteY3" fmla="*/ 0 h 140414"/>
              <a:gd name="connsiteX4" fmla="*/ 267967 w 267966"/>
              <a:gd name="connsiteY4" fmla="*/ 70207 h 14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66" h="140414">
                <a:moveTo>
                  <a:pt x="267967" y="70207"/>
                </a:moveTo>
                <a:cubicBezTo>
                  <a:pt x="267967" y="108973"/>
                  <a:pt x="208032" y="140415"/>
                  <a:pt x="133983" y="140415"/>
                </a:cubicBezTo>
                <a:cubicBezTo>
                  <a:pt x="59935" y="140415"/>
                  <a:pt x="0" y="109152"/>
                  <a:pt x="0" y="70207"/>
                </a:cubicBezTo>
                <a:cubicBezTo>
                  <a:pt x="0" y="31263"/>
                  <a:pt x="59935" y="0"/>
                  <a:pt x="133983" y="0"/>
                </a:cubicBezTo>
                <a:cubicBezTo>
                  <a:pt x="208032" y="0"/>
                  <a:pt x="267967" y="31441"/>
                  <a:pt x="267967" y="70207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8" name="任意多边形: 形状 29"/>
          <p:cNvSpPr/>
          <p:nvPr>
            <p:custDataLst>
              <p:tags r:id="rId18"/>
            </p:custDataLst>
          </p:nvPr>
        </p:nvSpPr>
        <p:spPr>
          <a:xfrm>
            <a:off x="9163710" y="3796145"/>
            <a:ext cx="101833" cy="65655"/>
          </a:xfrm>
          <a:custGeom>
            <a:avLst/>
            <a:gdLst>
              <a:gd name="connsiteX0" fmla="*/ 112010 w 112010"/>
              <a:gd name="connsiteY0" fmla="*/ 36131 h 72217"/>
              <a:gd name="connsiteX1" fmla="*/ 56005 w 112010"/>
              <a:gd name="connsiteY1" fmla="*/ 72217 h 72217"/>
              <a:gd name="connsiteX2" fmla="*/ 0 w 112010"/>
              <a:gd name="connsiteY2" fmla="*/ 36131 h 72217"/>
              <a:gd name="connsiteX3" fmla="*/ 56005 w 112010"/>
              <a:gd name="connsiteY3" fmla="*/ 0 h 72217"/>
              <a:gd name="connsiteX4" fmla="*/ 112010 w 112010"/>
              <a:gd name="connsiteY4" fmla="*/ 36131 h 7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10" h="72217">
                <a:moveTo>
                  <a:pt x="112010" y="36131"/>
                </a:moveTo>
                <a:cubicBezTo>
                  <a:pt x="112010" y="56050"/>
                  <a:pt x="86955" y="72217"/>
                  <a:pt x="56005" y="72217"/>
                </a:cubicBezTo>
                <a:cubicBezTo>
                  <a:pt x="25055" y="72217"/>
                  <a:pt x="0" y="56050"/>
                  <a:pt x="0" y="36131"/>
                </a:cubicBezTo>
                <a:cubicBezTo>
                  <a:pt x="0" y="16212"/>
                  <a:pt x="25055" y="0"/>
                  <a:pt x="56005" y="0"/>
                </a:cubicBezTo>
                <a:cubicBezTo>
                  <a:pt x="86955" y="0"/>
                  <a:pt x="112010" y="16167"/>
                  <a:pt x="112010" y="3613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09" name="任意多边形: 形状 30"/>
          <p:cNvSpPr/>
          <p:nvPr>
            <p:custDataLst>
              <p:tags r:id="rId19"/>
            </p:custDataLst>
          </p:nvPr>
        </p:nvSpPr>
        <p:spPr>
          <a:xfrm>
            <a:off x="9014251" y="3557357"/>
            <a:ext cx="379841" cy="274477"/>
          </a:xfrm>
          <a:custGeom>
            <a:avLst/>
            <a:gdLst>
              <a:gd name="connsiteX0" fmla="*/ 417805 w 417804"/>
              <a:gd name="connsiteY0" fmla="*/ 150955 h 301909"/>
              <a:gd name="connsiteX1" fmla="*/ 208925 w 417804"/>
              <a:gd name="connsiteY1" fmla="*/ 301909 h 301909"/>
              <a:gd name="connsiteX2" fmla="*/ 0 w 417804"/>
              <a:gd name="connsiteY2" fmla="*/ 150955 h 301909"/>
              <a:gd name="connsiteX3" fmla="*/ 208925 w 417804"/>
              <a:gd name="connsiteY3" fmla="*/ 0 h 301909"/>
              <a:gd name="connsiteX4" fmla="*/ 417805 w 417804"/>
              <a:gd name="connsiteY4" fmla="*/ 150955 h 30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804" h="301909">
                <a:moveTo>
                  <a:pt x="417805" y="150955"/>
                </a:moveTo>
                <a:cubicBezTo>
                  <a:pt x="417805" y="234337"/>
                  <a:pt x="324285" y="301909"/>
                  <a:pt x="208925" y="301909"/>
                </a:cubicBezTo>
                <a:cubicBezTo>
                  <a:pt x="93565" y="301909"/>
                  <a:pt x="0" y="234337"/>
                  <a:pt x="0" y="150955"/>
                </a:cubicBezTo>
                <a:cubicBezTo>
                  <a:pt x="0" y="67572"/>
                  <a:pt x="93520" y="0"/>
                  <a:pt x="208925" y="0"/>
                </a:cubicBezTo>
                <a:cubicBezTo>
                  <a:pt x="324329" y="0"/>
                  <a:pt x="417805" y="67617"/>
                  <a:pt x="417805" y="150955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0" name="任意多边形: 形状 31"/>
          <p:cNvSpPr/>
          <p:nvPr>
            <p:custDataLst>
              <p:tags r:id="rId20"/>
            </p:custDataLst>
          </p:nvPr>
        </p:nvSpPr>
        <p:spPr>
          <a:xfrm>
            <a:off x="9272932" y="3487155"/>
            <a:ext cx="424384" cy="370219"/>
          </a:xfrm>
          <a:custGeom>
            <a:avLst/>
            <a:gdLst>
              <a:gd name="connsiteX0" fmla="*/ 466798 w 466798"/>
              <a:gd name="connsiteY0" fmla="*/ 203610 h 407220"/>
              <a:gd name="connsiteX1" fmla="*/ 233310 w 466798"/>
              <a:gd name="connsiteY1" fmla="*/ 407220 h 407220"/>
              <a:gd name="connsiteX2" fmla="*/ 0 w 466798"/>
              <a:gd name="connsiteY2" fmla="*/ 203610 h 407220"/>
              <a:gd name="connsiteX3" fmla="*/ 233310 w 466798"/>
              <a:gd name="connsiteY3" fmla="*/ 0 h 407220"/>
              <a:gd name="connsiteX4" fmla="*/ 466798 w 466798"/>
              <a:gd name="connsiteY4" fmla="*/ 203610 h 4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98" h="407220">
                <a:moveTo>
                  <a:pt x="466798" y="203610"/>
                </a:moveTo>
                <a:cubicBezTo>
                  <a:pt x="466798" y="316067"/>
                  <a:pt x="362246" y="407220"/>
                  <a:pt x="233310" y="407220"/>
                </a:cubicBezTo>
                <a:cubicBezTo>
                  <a:pt x="104373" y="407220"/>
                  <a:pt x="0" y="316067"/>
                  <a:pt x="0" y="203610"/>
                </a:cubicBezTo>
                <a:cubicBezTo>
                  <a:pt x="0" y="91153"/>
                  <a:pt x="104373" y="0"/>
                  <a:pt x="233310" y="0"/>
                </a:cubicBezTo>
                <a:cubicBezTo>
                  <a:pt x="362246" y="0"/>
                  <a:pt x="466798" y="91153"/>
                  <a:pt x="466798" y="20361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1" name="任意多边形: 形状 32"/>
          <p:cNvSpPr/>
          <p:nvPr>
            <p:custDataLst>
              <p:tags r:id="rId21"/>
            </p:custDataLst>
          </p:nvPr>
        </p:nvSpPr>
        <p:spPr>
          <a:xfrm>
            <a:off x="9028508" y="3843162"/>
            <a:ext cx="158185" cy="153943"/>
          </a:xfrm>
          <a:custGeom>
            <a:avLst/>
            <a:gdLst>
              <a:gd name="connsiteX0" fmla="*/ 172208 w 173994"/>
              <a:gd name="connsiteY0" fmla="*/ 9334 h 169329"/>
              <a:gd name="connsiteX1" fmla="*/ 161668 w 173994"/>
              <a:gd name="connsiteY1" fmla="*/ 0 h 169329"/>
              <a:gd name="connsiteX2" fmla="*/ 157693 w 173994"/>
              <a:gd name="connsiteY2" fmla="*/ 85213 h 169329"/>
              <a:gd name="connsiteX3" fmla="*/ 144294 w 173994"/>
              <a:gd name="connsiteY3" fmla="*/ 83918 h 169329"/>
              <a:gd name="connsiteX4" fmla="*/ 103072 w 173994"/>
              <a:gd name="connsiteY4" fmla="*/ 38632 h 169329"/>
              <a:gd name="connsiteX5" fmla="*/ 73685 w 173994"/>
              <a:gd name="connsiteY5" fmla="*/ 38632 h 169329"/>
              <a:gd name="connsiteX6" fmla="*/ 125403 w 173994"/>
              <a:gd name="connsiteY6" fmla="*/ 88474 h 169329"/>
              <a:gd name="connsiteX7" fmla="*/ 99232 w 173994"/>
              <a:gd name="connsiteY7" fmla="*/ 84008 h 169329"/>
              <a:gd name="connsiteX8" fmla="*/ 75159 w 173994"/>
              <a:gd name="connsiteY8" fmla="*/ 50958 h 169329"/>
              <a:gd name="connsiteX9" fmla="*/ 75472 w 173994"/>
              <a:gd name="connsiteY9" fmla="*/ 62302 h 169329"/>
              <a:gd name="connsiteX10" fmla="*/ 93336 w 173994"/>
              <a:gd name="connsiteY10" fmla="*/ 82534 h 169329"/>
              <a:gd name="connsiteX11" fmla="*/ 40591 w 173994"/>
              <a:gd name="connsiteY11" fmla="*/ 50422 h 169329"/>
              <a:gd name="connsiteX12" fmla="*/ 32597 w 173994"/>
              <a:gd name="connsiteY12" fmla="*/ 47787 h 169329"/>
              <a:gd name="connsiteX13" fmla="*/ 73864 w 173994"/>
              <a:gd name="connsiteY13" fmla="*/ 80167 h 169329"/>
              <a:gd name="connsiteX14" fmla="*/ 15804 w 173994"/>
              <a:gd name="connsiteY14" fmla="*/ 49306 h 169329"/>
              <a:gd name="connsiteX15" fmla="*/ 8123 w 173994"/>
              <a:gd name="connsiteY15" fmla="*/ 46939 h 169329"/>
              <a:gd name="connsiteX16" fmla="*/ 81456 w 173994"/>
              <a:gd name="connsiteY16" fmla="*/ 82936 h 169329"/>
              <a:gd name="connsiteX17" fmla="*/ 130092 w 173994"/>
              <a:gd name="connsiteY17" fmla="*/ 95218 h 169329"/>
              <a:gd name="connsiteX18" fmla="*/ 147198 w 173994"/>
              <a:gd name="connsiteY18" fmla="*/ 135413 h 169329"/>
              <a:gd name="connsiteX19" fmla="*/ 173994 w 173994"/>
              <a:gd name="connsiteY19" fmla="*/ 150061 h 169329"/>
              <a:gd name="connsiteX20" fmla="*/ 172208 w 173994"/>
              <a:gd name="connsiteY20" fmla="*/ 9334 h 16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994" h="169329">
                <a:moveTo>
                  <a:pt x="172208" y="9334"/>
                </a:moveTo>
                <a:lnTo>
                  <a:pt x="161668" y="0"/>
                </a:lnTo>
                <a:cubicBezTo>
                  <a:pt x="161668" y="0"/>
                  <a:pt x="153673" y="58640"/>
                  <a:pt x="157693" y="85213"/>
                </a:cubicBezTo>
                <a:cubicBezTo>
                  <a:pt x="161712" y="111787"/>
                  <a:pt x="156353" y="114511"/>
                  <a:pt x="144294" y="83918"/>
                </a:cubicBezTo>
                <a:cubicBezTo>
                  <a:pt x="132236" y="53325"/>
                  <a:pt x="103072" y="38632"/>
                  <a:pt x="103072" y="38632"/>
                </a:cubicBezTo>
                <a:lnTo>
                  <a:pt x="73685" y="38632"/>
                </a:lnTo>
                <a:cubicBezTo>
                  <a:pt x="94337" y="51299"/>
                  <a:pt x="111982" y="68305"/>
                  <a:pt x="125403" y="88474"/>
                </a:cubicBezTo>
                <a:cubicBezTo>
                  <a:pt x="116600" y="87500"/>
                  <a:pt x="107860" y="86013"/>
                  <a:pt x="99232" y="84008"/>
                </a:cubicBezTo>
                <a:cubicBezTo>
                  <a:pt x="87910" y="75817"/>
                  <a:pt x="79482" y="64245"/>
                  <a:pt x="75159" y="50958"/>
                </a:cubicBezTo>
                <a:cubicBezTo>
                  <a:pt x="69130" y="29298"/>
                  <a:pt x="75472" y="62302"/>
                  <a:pt x="75472" y="62302"/>
                </a:cubicBezTo>
                <a:cubicBezTo>
                  <a:pt x="80670" y="69680"/>
                  <a:pt x="86659" y="76464"/>
                  <a:pt x="93336" y="82534"/>
                </a:cubicBezTo>
                <a:cubicBezTo>
                  <a:pt x="73015" y="77219"/>
                  <a:pt x="50819" y="67706"/>
                  <a:pt x="40591" y="50422"/>
                </a:cubicBezTo>
                <a:cubicBezTo>
                  <a:pt x="19243" y="14694"/>
                  <a:pt x="32597" y="47787"/>
                  <a:pt x="32597" y="47787"/>
                </a:cubicBezTo>
                <a:cubicBezTo>
                  <a:pt x="32597" y="47787"/>
                  <a:pt x="34473" y="64535"/>
                  <a:pt x="73864" y="80167"/>
                </a:cubicBezTo>
                <a:cubicBezTo>
                  <a:pt x="65959" y="79586"/>
                  <a:pt x="40859" y="75701"/>
                  <a:pt x="15804" y="49306"/>
                </a:cubicBezTo>
                <a:cubicBezTo>
                  <a:pt x="-14521" y="17329"/>
                  <a:pt x="8123" y="46939"/>
                  <a:pt x="8123" y="46939"/>
                </a:cubicBezTo>
                <a:cubicBezTo>
                  <a:pt x="8123" y="46939"/>
                  <a:pt x="43852" y="86598"/>
                  <a:pt x="81456" y="82936"/>
                </a:cubicBezTo>
                <a:cubicBezTo>
                  <a:pt x="112228" y="93744"/>
                  <a:pt x="124956" y="95351"/>
                  <a:pt x="130092" y="95218"/>
                </a:cubicBezTo>
                <a:cubicBezTo>
                  <a:pt x="137698" y="107723"/>
                  <a:pt x="143459" y="121259"/>
                  <a:pt x="147198" y="135413"/>
                </a:cubicBezTo>
                <a:cubicBezTo>
                  <a:pt x="164526" y="201958"/>
                  <a:pt x="173994" y="150061"/>
                  <a:pt x="173994" y="150061"/>
                </a:cubicBezTo>
                <a:cubicBezTo>
                  <a:pt x="173994" y="150061"/>
                  <a:pt x="156219" y="51941"/>
                  <a:pt x="172208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2" name="任意多边形: 形状 33"/>
          <p:cNvSpPr/>
          <p:nvPr>
            <p:custDataLst>
              <p:tags r:id="rId22"/>
            </p:custDataLst>
          </p:nvPr>
        </p:nvSpPr>
        <p:spPr>
          <a:xfrm>
            <a:off x="9205816" y="3797361"/>
            <a:ext cx="165945" cy="134720"/>
          </a:xfrm>
          <a:custGeom>
            <a:avLst/>
            <a:gdLst>
              <a:gd name="connsiteX0" fmla="*/ 182530 w 182530"/>
              <a:gd name="connsiteY0" fmla="*/ 23268 h 148185"/>
              <a:gd name="connsiteX1" fmla="*/ 177394 w 182530"/>
              <a:gd name="connsiteY1" fmla="*/ 18802 h 148185"/>
              <a:gd name="connsiteX2" fmla="*/ 127061 w 182530"/>
              <a:gd name="connsiteY2" fmla="*/ 83427 h 148185"/>
              <a:gd name="connsiteX3" fmla="*/ 161137 w 182530"/>
              <a:gd name="connsiteY3" fmla="*/ 1652 h 148185"/>
              <a:gd name="connsiteX4" fmla="*/ 157699 w 182530"/>
              <a:gd name="connsiteY4" fmla="*/ 804 h 148185"/>
              <a:gd name="connsiteX5" fmla="*/ 127463 w 182530"/>
              <a:gd name="connsiteY5" fmla="*/ 55692 h 148185"/>
              <a:gd name="connsiteX6" fmla="*/ 120719 w 182530"/>
              <a:gd name="connsiteY6" fmla="*/ 402 h 148185"/>
              <a:gd name="connsiteX7" fmla="*/ 117682 w 182530"/>
              <a:gd name="connsiteY7" fmla="*/ 0 h 148185"/>
              <a:gd name="connsiteX8" fmla="*/ 118129 w 182530"/>
              <a:gd name="connsiteY8" fmla="*/ 33764 h 148185"/>
              <a:gd name="connsiteX9" fmla="*/ 103837 w 182530"/>
              <a:gd name="connsiteY9" fmla="*/ 27690 h 148185"/>
              <a:gd name="connsiteX10" fmla="*/ 104730 w 182530"/>
              <a:gd name="connsiteY10" fmla="*/ 7324 h 148185"/>
              <a:gd name="connsiteX11" fmla="*/ 100622 w 182530"/>
              <a:gd name="connsiteY11" fmla="*/ 7324 h 148185"/>
              <a:gd name="connsiteX12" fmla="*/ 99192 w 182530"/>
              <a:gd name="connsiteY12" fmla="*/ 25189 h 148185"/>
              <a:gd name="connsiteX13" fmla="*/ 82177 w 182530"/>
              <a:gd name="connsiteY13" fmla="*/ 12460 h 148185"/>
              <a:gd name="connsiteX14" fmla="*/ 79497 w 182530"/>
              <a:gd name="connsiteY14" fmla="*/ 13220 h 148185"/>
              <a:gd name="connsiteX15" fmla="*/ 98612 w 182530"/>
              <a:gd name="connsiteY15" fmla="*/ 28226 h 148185"/>
              <a:gd name="connsiteX16" fmla="*/ 91198 w 182530"/>
              <a:gd name="connsiteY16" fmla="*/ 48011 h 148185"/>
              <a:gd name="connsiteX17" fmla="*/ 62124 w 182530"/>
              <a:gd name="connsiteY17" fmla="*/ 17775 h 148185"/>
              <a:gd name="connsiteX18" fmla="*/ 59310 w 182530"/>
              <a:gd name="connsiteY18" fmla="*/ 17775 h 148185"/>
              <a:gd name="connsiteX19" fmla="*/ 89769 w 182530"/>
              <a:gd name="connsiteY19" fmla="*/ 51182 h 148185"/>
              <a:gd name="connsiteX20" fmla="*/ 73021 w 182530"/>
              <a:gd name="connsiteY20" fmla="*/ 73512 h 148185"/>
              <a:gd name="connsiteX21" fmla="*/ 36845 w 182530"/>
              <a:gd name="connsiteY21" fmla="*/ 35952 h 148185"/>
              <a:gd name="connsiteX22" fmla="*/ 24028 w 182530"/>
              <a:gd name="connsiteY22" fmla="*/ 47073 h 148185"/>
              <a:gd name="connsiteX23" fmla="*/ 67081 w 182530"/>
              <a:gd name="connsiteY23" fmla="*/ 90483 h 148185"/>
              <a:gd name="connsiteX24" fmla="*/ 5985 w 182530"/>
              <a:gd name="connsiteY24" fmla="*/ 54755 h 148185"/>
              <a:gd name="connsiteX25" fmla="*/ 0 w 182530"/>
              <a:gd name="connsiteY25" fmla="*/ 54755 h 148185"/>
              <a:gd name="connsiteX26" fmla="*/ 71905 w 182530"/>
              <a:gd name="connsiteY26" fmla="*/ 99058 h 148185"/>
              <a:gd name="connsiteX27" fmla="*/ 90037 w 182530"/>
              <a:gd name="connsiteY27" fmla="*/ 148186 h 148185"/>
              <a:gd name="connsiteX28" fmla="*/ 105490 w 182530"/>
              <a:gd name="connsiteY28" fmla="*/ 143050 h 148185"/>
              <a:gd name="connsiteX29" fmla="*/ 94816 w 182530"/>
              <a:gd name="connsiteY29" fmla="*/ 115226 h 148185"/>
              <a:gd name="connsiteX30" fmla="*/ 182530 w 182530"/>
              <a:gd name="connsiteY30" fmla="*/ 23268 h 148185"/>
              <a:gd name="connsiteX31" fmla="*/ 76237 w 182530"/>
              <a:gd name="connsiteY31" fmla="*/ 78961 h 148185"/>
              <a:gd name="connsiteX32" fmla="*/ 103033 w 182530"/>
              <a:gd name="connsiteY32" fmla="*/ 30995 h 148185"/>
              <a:gd name="connsiteX33" fmla="*/ 118665 w 182530"/>
              <a:gd name="connsiteY33" fmla="*/ 37828 h 148185"/>
              <a:gd name="connsiteX34" fmla="*/ 125944 w 182530"/>
              <a:gd name="connsiteY34" fmla="*/ 61677 h 148185"/>
              <a:gd name="connsiteX35" fmla="*/ 120719 w 182530"/>
              <a:gd name="connsiteY35" fmla="*/ 88072 h 148185"/>
              <a:gd name="connsiteX36" fmla="*/ 89680 w 182530"/>
              <a:gd name="connsiteY36" fmla="*/ 104507 h 148185"/>
              <a:gd name="connsiteX37" fmla="*/ 76237 w 182530"/>
              <a:gd name="connsiteY37" fmla="*/ 78961 h 14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2530" h="148185">
                <a:moveTo>
                  <a:pt x="182530" y="23268"/>
                </a:moveTo>
                <a:lnTo>
                  <a:pt x="177394" y="18802"/>
                </a:lnTo>
                <a:cubicBezTo>
                  <a:pt x="177394" y="18802"/>
                  <a:pt x="166274" y="54531"/>
                  <a:pt x="127061" y="83427"/>
                </a:cubicBezTo>
                <a:cubicBezTo>
                  <a:pt x="130277" y="64535"/>
                  <a:pt x="140459" y="14738"/>
                  <a:pt x="161137" y="1652"/>
                </a:cubicBezTo>
                <a:lnTo>
                  <a:pt x="157699" y="804"/>
                </a:lnTo>
                <a:cubicBezTo>
                  <a:pt x="157699" y="804"/>
                  <a:pt x="139834" y="9379"/>
                  <a:pt x="127463" y="55692"/>
                </a:cubicBezTo>
                <a:cubicBezTo>
                  <a:pt x="124560" y="46760"/>
                  <a:pt x="115940" y="17462"/>
                  <a:pt x="120719" y="402"/>
                </a:cubicBezTo>
                <a:lnTo>
                  <a:pt x="117682" y="0"/>
                </a:lnTo>
                <a:cubicBezTo>
                  <a:pt x="116088" y="11210"/>
                  <a:pt x="116240" y="22600"/>
                  <a:pt x="118129" y="33764"/>
                </a:cubicBezTo>
                <a:cubicBezTo>
                  <a:pt x="115360" y="32692"/>
                  <a:pt x="109867" y="30504"/>
                  <a:pt x="103837" y="27690"/>
                </a:cubicBezTo>
                <a:cubicBezTo>
                  <a:pt x="105235" y="20994"/>
                  <a:pt x="105539" y="14116"/>
                  <a:pt x="104730" y="7324"/>
                </a:cubicBezTo>
                <a:lnTo>
                  <a:pt x="100622" y="7324"/>
                </a:lnTo>
                <a:cubicBezTo>
                  <a:pt x="100908" y="13316"/>
                  <a:pt x="100429" y="19320"/>
                  <a:pt x="99192" y="25189"/>
                </a:cubicBezTo>
                <a:cubicBezTo>
                  <a:pt x="91421" y="21259"/>
                  <a:pt x="84008" y="16614"/>
                  <a:pt x="82177" y="12460"/>
                </a:cubicBezTo>
                <a:cubicBezTo>
                  <a:pt x="77978" y="10540"/>
                  <a:pt x="79497" y="13220"/>
                  <a:pt x="79497" y="13220"/>
                </a:cubicBezTo>
                <a:cubicBezTo>
                  <a:pt x="84749" y="19505"/>
                  <a:pt x="91261" y="24618"/>
                  <a:pt x="98612" y="28226"/>
                </a:cubicBezTo>
                <a:cubicBezTo>
                  <a:pt x="96933" y="35091"/>
                  <a:pt x="94445" y="41732"/>
                  <a:pt x="91198" y="48011"/>
                </a:cubicBezTo>
                <a:cubicBezTo>
                  <a:pt x="85481" y="43545"/>
                  <a:pt x="63374" y="26752"/>
                  <a:pt x="62124" y="17775"/>
                </a:cubicBezTo>
                <a:cubicBezTo>
                  <a:pt x="58551" y="14783"/>
                  <a:pt x="59310" y="17775"/>
                  <a:pt x="59310" y="17775"/>
                </a:cubicBezTo>
                <a:cubicBezTo>
                  <a:pt x="59310" y="17775"/>
                  <a:pt x="63776" y="31799"/>
                  <a:pt x="89769" y="51182"/>
                </a:cubicBezTo>
                <a:cubicBezTo>
                  <a:pt x="85187" y="59327"/>
                  <a:pt x="79559" y="66834"/>
                  <a:pt x="73021" y="73512"/>
                </a:cubicBezTo>
                <a:cubicBezTo>
                  <a:pt x="62838" y="57568"/>
                  <a:pt x="50691" y="43143"/>
                  <a:pt x="36845" y="35952"/>
                </a:cubicBezTo>
                <a:cubicBezTo>
                  <a:pt x="-4287" y="14470"/>
                  <a:pt x="24028" y="47073"/>
                  <a:pt x="24028" y="47073"/>
                </a:cubicBezTo>
                <a:cubicBezTo>
                  <a:pt x="24028" y="47073"/>
                  <a:pt x="46358" y="56005"/>
                  <a:pt x="67081" y="90483"/>
                </a:cubicBezTo>
                <a:cubicBezTo>
                  <a:pt x="54889" y="89278"/>
                  <a:pt x="18356" y="83293"/>
                  <a:pt x="5985" y="54755"/>
                </a:cubicBezTo>
                <a:lnTo>
                  <a:pt x="0" y="54755"/>
                </a:lnTo>
                <a:cubicBezTo>
                  <a:pt x="0" y="54755"/>
                  <a:pt x="4466" y="90081"/>
                  <a:pt x="71905" y="99058"/>
                </a:cubicBezTo>
                <a:cubicBezTo>
                  <a:pt x="79854" y="114667"/>
                  <a:pt x="85942" y="131156"/>
                  <a:pt x="90037" y="148186"/>
                </a:cubicBezTo>
                <a:lnTo>
                  <a:pt x="105490" y="143050"/>
                </a:lnTo>
                <a:cubicBezTo>
                  <a:pt x="105490" y="143050"/>
                  <a:pt x="101649" y="131214"/>
                  <a:pt x="94816" y="115226"/>
                </a:cubicBezTo>
                <a:cubicBezTo>
                  <a:pt x="107946" y="108125"/>
                  <a:pt x="182530" y="64669"/>
                  <a:pt x="182530" y="23268"/>
                </a:cubicBezTo>
                <a:close/>
                <a:moveTo>
                  <a:pt x="76237" y="78961"/>
                </a:moveTo>
                <a:cubicBezTo>
                  <a:pt x="88813" y="65300"/>
                  <a:pt x="97996" y="48867"/>
                  <a:pt x="103033" y="30995"/>
                </a:cubicBezTo>
                <a:cubicBezTo>
                  <a:pt x="108116" y="33557"/>
                  <a:pt x="113332" y="35838"/>
                  <a:pt x="118665" y="37828"/>
                </a:cubicBezTo>
                <a:cubicBezTo>
                  <a:pt x="120219" y="46018"/>
                  <a:pt x="122658" y="54015"/>
                  <a:pt x="125944" y="61677"/>
                </a:cubicBezTo>
                <a:cubicBezTo>
                  <a:pt x="124024" y="69493"/>
                  <a:pt x="122282" y="78246"/>
                  <a:pt x="120719" y="88072"/>
                </a:cubicBezTo>
                <a:cubicBezTo>
                  <a:pt x="110974" y="94616"/>
                  <a:pt x="100573" y="100125"/>
                  <a:pt x="89680" y="104507"/>
                </a:cubicBezTo>
                <a:cubicBezTo>
                  <a:pt x="85884" y="96468"/>
                  <a:pt x="81373" y="87536"/>
                  <a:pt x="76237" y="7896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3" name="任意多边形: 形状 34"/>
          <p:cNvSpPr/>
          <p:nvPr>
            <p:custDataLst>
              <p:tags r:id="rId23"/>
            </p:custDataLst>
          </p:nvPr>
        </p:nvSpPr>
        <p:spPr>
          <a:xfrm>
            <a:off x="9374440" y="3811783"/>
            <a:ext cx="105015" cy="127122"/>
          </a:xfrm>
          <a:custGeom>
            <a:avLst/>
            <a:gdLst>
              <a:gd name="connsiteX0" fmla="*/ 115002 w 115511"/>
              <a:gd name="connsiteY0" fmla="*/ 18080 h 139826"/>
              <a:gd name="connsiteX1" fmla="*/ 109420 w 115511"/>
              <a:gd name="connsiteY1" fmla="*/ 20313 h 139826"/>
              <a:gd name="connsiteX2" fmla="*/ 66098 w 115511"/>
              <a:gd name="connsiteY2" fmla="*/ 76229 h 139826"/>
              <a:gd name="connsiteX3" fmla="*/ 89813 w 115511"/>
              <a:gd name="connsiteY3" fmla="*/ 19867 h 139826"/>
              <a:gd name="connsiteX4" fmla="*/ 73736 w 115511"/>
              <a:gd name="connsiteY4" fmla="*/ 14373 h 139826"/>
              <a:gd name="connsiteX5" fmla="*/ 54219 w 115511"/>
              <a:gd name="connsiteY5" fmla="*/ 62741 h 139826"/>
              <a:gd name="connsiteX6" fmla="*/ 3885 w 115511"/>
              <a:gd name="connsiteY6" fmla="*/ 11694 h 139826"/>
              <a:gd name="connsiteX7" fmla="*/ 0 w 115511"/>
              <a:gd name="connsiteY7" fmla="*/ 13614 h 139826"/>
              <a:gd name="connsiteX8" fmla="*/ 53102 w 115511"/>
              <a:gd name="connsiteY8" fmla="*/ 69262 h 139826"/>
              <a:gd name="connsiteX9" fmla="*/ 50154 w 115511"/>
              <a:gd name="connsiteY9" fmla="*/ 139827 h 139826"/>
              <a:gd name="connsiteX10" fmla="*/ 66411 w 115511"/>
              <a:gd name="connsiteY10" fmla="*/ 138844 h 139826"/>
              <a:gd name="connsiteX11" fmla="*/ 64848 w 115511"/>
              <a:gd name="connsiteY11" fmla="*/ 86456 h 139826"/>
              <a:gd name="connsiteX12" fmla="*/ 115002 w 115511"/>
              <a:gd name="connsiteY12" fmla="*/ 18080 h 1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511" h="139826">
                <a:moveTo>
                  <a:pt x="115002" y="18080"/>
                </a:moveTo>
                <a:lnTo>
                  <a:pt x="109420" y="20313"/>
                </a:lnTo>
                <a:cubicBezTo>
                  <a:pt x="108571" y="51353"/>
                  <a:pt x="76996" y="70557"/>
                  <a:pt x="66098" y="76229"/>
                </a:cubicBezTo>
                <a:cubicBezTo>
                  <a:pt x="72306" y="36704"/>
                  <a:pt x="89813" y="19867"/>
                  <a:pt x="89813" y="19867"/>
                </a:cubicBezTo>
                <a:cubicBezTo>
                  <a:pt x="89813" y="19867"/>
                  <a:pt x="103882" y="-20909"/>
                  <a:pt x="73736" y="14373"/>
                </a:cubicBezTo>
                <a:cubicBezTo>
                  <a:pt x="63597" y="26164"/>
                  <a:pt x="57702" y="44118"/>
                  <a:pt x="54219" y="62741"/>
                </a:cubicBezTo>
                <a:cubicBezTo>
                  <a:pt x="12996" y="44252"/>
                  <a:pt x="3885" y="11694"/>
                  <a:pt x="3885" y="11694"/>
                </a:cubicBezTo>
                <a:lnTo>
                  <a:pt x="0" y="13614"/>
                </a:lnTo>
                <a:cubicBezTo>
                  <a:pt x="8620" y="46440"/>
                  <a:pt x="44661" y="65242"/>
                  <a:pt x="53102" y="69262"/>
                </a:cubicBezTo>
                <a:cubicBezTo>
                  <a:pt x="49757" y="92624"/>
                  <a:pt x="48770" y="116268"/>
                  <a:pt x="50154" y="139827"/>
                </a:cubicBezTo>
                <a:lnTo>
                  <a:pt x="66411" y="138844"/>
                </a:lnTo>
                <a:cubicBezTo>
                  <a:pt x="63798" y="121507"/>
                  <a:pt x="63271" y="103919"/>
                  <a:pt x="64848" y="86456"/>
                </a:cubicBezTo>
                <a:cubicBezTo>
                  <a:pt x="124158" y="52603"/>
                  <a:pt x="115002" y="18080"/>
                  <a:pt x="115002" y="1808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4" name="任意多边形: 形状 35"/>
          <p:cNvSpPr/>
          <p:nvPr>
            <p:custDataLst>
              <p:tags r:id="rId24"/>
            </p:custDataLst>
          </p:nvPr>
        </p:nvSpPr>
        <p:spPr>
          <a:xfrm>
            <a:off x="9479083" y="3797378"/>
            <a:ext cx="59942" cy="126746"/>
          </a:xfrm>
          <a:custGeom>
            <a:avLst/>
            <a:gdLst>
              <a:gd name="connsiteX0" fmla="*/ 41748 w 65933"/>
              <a:gd name="connsiteY0" fmla="*/ 14364 h 139414"/>
              <a:gd name="connsiteX1" fmla="*/ 25670 w 65933"/>
              <a:gd name="connsiteY1" fmla="*/ 19902 h 139414"/>
              <a:gd name="connsiteX2" fmla="*/ 49385 w 65933"/>
              <a:gd name="connsiteY2" fmla="*/ 76264 h 139414"/>
              <a:gd name="connsiteX3" fmla="*/ 6064 w 65933"/>
              <a:gd name="connsiteY3" fmla="*/ 20304 h 139414"/>
              <a:gd name="connsiteX4" fmla="*/ 481 w 65933"/>
              <a:gd name="connsiteY4" fmla="*/ 18071 h 139414"/>
              <a:gd name="connsiteX5" fmla="*/ 50636 w 65933"/>
              <a:gd name="connsiteY5" fmla="*/ 86045 h 139414"/>
              <a:gd name="connsiteX6" fmla="*/ 49073 w 65933"/>
              <a:gd name="connsiteY6" fmla="*/ 138432 h 139414"/>
              <a:gd name="connsiteX7" fmla="*/ 65329 w 65933"/>
              <a:gd name="connsiteY7" fmla="*/ 139415 h 139414"/>
              <a:gd name="connsiteX8" fmla="*/ 41748 w 65933"/>
              <a:gd name="connsiteY8" fmla="*/ 14364 h 1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33" h="139414">
                <a:moveTo>
                  <a:pt x="41748" y="14364"/>
                </a:moveTo>
                <a:cubicBezTo>
                  <a:pt x="11602" y="-20919"/>
                  <a:pt x="25670" y="19902"/>
                  <a:pt x="25670" y="19902"/>
                </a:cubicBezTo>
                <a:cubicBezTo>
                  <a:pt x="25670" y="19902"/>
                  <a:pt x="43177" y="36739"/>
                  <a:pt x="49385" y="76264"/>
                </a:cubicBezTo>
                <a:cubicBezTo>
                  <a:pt x="38488" y="70547"/>
                  <a:pt x="6913" y="51343"/>
                  <a:pt x="6064" y="20304"/>
                </a:cubicBezTo>
                <a:lnTo>
                  <a:pt x="481" y="18071"/>
                </a:lnTo>
                <a:cubicBezTo>
                  <a:pt x="481" y="18071"/>
                  <a:pt x="-8451" y="52415"/>
                  <a:pt x="50636" y="86045"/>
                </a:cubicBezTo>
                <a:cubicBezTo>
                  <a:pt x="52190" y="103508"/>
                  <a:pt x="51663" y="121095"/>
                  <a:pt x="49073" y="138432"/>
                </a:cubicBezTo>
                <a:lnTo>
                  <a:pt x="65329" y="139415"/>
                </a:lnTo>
                <a:cubicBezTo>
                  <a:pt x="65329" y="139415"/>
                  <a:pt x="71895" y="49646"/>
                  <a:pt x="41748" y="1436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5" name="任意多边形: 形状 36"/>
          <p:cNvSpPr/>
          <p:nvPr>
            <p:custDataLst>
              <p:tags r:id="rId25"/>
            </p:custDataLst>
          </p:nvPr>
        </p:nvSpPr>
        <p:spPr>
          <a:xfrm>
            <a:off x="11863273" y="3877286"/>
            <a:ext cx="328727" cy="370479"/>
          </a:xfrm>
          <a:custGeom>
            <a:avLst/>
            <a:gdLst>
              <a:gd name="connsiteX0" fmla="*/ 229173 w 361985"/>
              <a:gd name="connsiteY0" fmla="*/ 0 h 399814"/>
              <a:gd name="connsiteX1" fmla="*/ 318400 w 361985"/>
              <a:gd name="connsiteY1" fmla="*/ 15714 h 399814"/>
              <a:gd name="connsiteX2" fmla="*/ 361985 w 361985"/>
              <a:gd name="connsiteY2" fmla="*/ 41354 h 399814"/>
              <a:gd name="connsiteX3" fmla="*/ 361985 w 361985"/>
              <a:gd name="connsiteY3" fmla="*/ 358466 h 399814"/>
              <a:gd name="connsiteX4" fmla="*/ 318381 w 361985"/>
              <a:gd name="connsiteY4" fmla="*/ 384107 h 399814"/>
              <a:gd name="connsiteX5" fmla="*/ 229173 w 361985"/>
              <a:gd name="connsiteY5" fmla="*/ 399814 h 399814"/>
              <a:gd name="connsiteX6" fmla="*/ 0 w 361985"/>
              <a:gd name="connsiteY6" fmla="*/ 199929 h 399814"/>
              <a:gd name="connsiteX7" fmla="*/ 229173 w 361985"/>
              <a:gd name="connsiteY7" fmla="*/ 0 h 39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85" h="399814">
                <a:moveTo>
                  <a:pt x="229173" y="0"/>
                </a:moveTo>
                <a:cubicBezTo>
                  <a:pt x="260828" y="0"/>
                  <a:pt x="290979" y="5596"/>
                  <a:pt x="318400" y="15714"/>
                </a:cubicBezTo>
                <a:lnTo>
                  <a:pt x="361985" y="41354"/>
                </a:lnTo>
                <a:lnTo>
                  <a:pt x="361985" y="358466"/>
                </a:lnTo>
                <a:lnTo>
                  <a:pt x="318381" y="384107"/>
                </a:lnTo>
                <a:cubicBezTo>
                  <a:pt x="290963" y="394221"/>
                  <a:pt x="260817" y="399814"/>
                  <a:pt x="229173" y="399814"/>
                </a:cubicBezTo>
                <a:cubicBezTo>
                  <a:pt x="102595" y="399814"/>
                  <a:pt x="0" y="310328"/>
                  <a:pt x="0" y="199929"/>
                </a:cubicBezTo>
                <a:cubicBezTo>
                  <a:pt x="0" y="89530"/>
                  <a:pt x="102551" y="0"/>
                  <a:pt x="229173" y="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6" name="任意多边形: 形状 37"/>
          <p:cNvSpPr/>
          <p:nvPr>
            <p:custDataLst>
              <p:tags r:id="rId26"/>
            </p:custDataLst>
          </p:nvPr>
        </p:nvSpPr>
        <p:spPr>
          <a:xfrm>
            <a:off x="12081263" y="4202223"/>
            <a:ext cx="104981" cy="126715"/>
          </a:xfrm>
          <a:custGeom>
            <a:avLst/>
            <a:gdLst>
              <a:gd name="connsiteX0" fmla="*/ 516 w 115473"/>
              <a:gd name="connsiteY0" fmla="*/ 18080 h 139379"/>
              <a:gd name="connsiteX1" fmla="*/ 6054 w 115473"/>
              <a:gd name="connsiteY1" fmla="*/ 20269 h 139379"/>
              <a:gd name="connsiteX2" fmla="*/ 49375 w 115473"/>
              <a:gd name="connsiteY2" fmla="*/ 76229 h 139379"/>
              <a:gd name="connsiteX3" fmla="*/ 25660 w 115473"/>
              <a:gd name="connsiteY3" fmla="*/ 19867 h 139379"/>
              <a:gd name="connsiteX4" fmla="*/ 41738 w 115473"/>
              <a:gd name="connsiteY4" fmla="*/ 14373 h 139379"/>
              <a:gd name="connsiteX5" fmla="*/ 61255 w 115473"/>
              <a:gd name="connsiteY5" fmla="*/ 62697 h 139379"/>
              <a:gd name="connsiteX6" fmla="*/ 111588 w 115473"/>
              <a:gd name="connsiteY6" fmla="*/ 11649 h 139379"/>
              <a:gd name="connsiteX7" fmla="*/ 115474 w 115473"/>
              <a:gd name="connsiteY7" fmla="*/ 13212 h 139379"/>
              <a:gd name="connsiteX8" fmla="*/ 62371 w 115473"/>
              <a:gd name="connsiteY8" fmla="*/ 68815 h 139379"/>
              <a:gd name="connsiteX9" fmla="*/ 65319 w 115473"/>
              <a:gd name="connsiteY9" fmla="*/ 139380 h 139379"/>
              <a:gd name="connsiteX10" fmla="*/ 49107 w 115473"/>
              <a:gd name="connsiteY10" fmla="*/ 138397 h 139379"/>
              <a:gd name="connsiteX11" fmla="*/ 50626 w 115473"/>
              <a:gd name="connsiteY11" fmla="*/ 86055 h 139379"/>
              <a:gd name="connsiteX12" fmla="*/ 516 w 115473"/>
              <a:gd name="connsiteY12" fmla="*/ 18080 h 13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473" h="139379">
                <a:moveTo>
                  <a:pt x="516" y="18080"/>
                </a:moveTo>
                <a:lnTo>
                  <a:pt x="6054" y="20269"/>
                </a:lnTo>
                <a:cubicBezTo>
                  <a:pt x="6902" y="51531"/>
                  <a:pt x="38478" y="70512"/>
                  <a:pt x="49375" y="76229"/>
                </a:cubicBezTo>
                <a:cubicBezTo>
                  <a:pt x="43167" y="36659"/>
                  <a:pt x="25660" y="19867"/>
                  <a:pt x="25660" y="19867"/>
                </a:cubicBezTo>
                <a:cubicBezTo>
                  <a:pt x="25660" y="19867"/>
                  <a:pt x="11592" y="-20909"/>
                  <a:pt x="41738" y="14373"/>
                </a:cubicBezTo>
                <a:cubicBezTo>
                  <a:pt x="51876" y="26164"/>
                  <a:pt x="57771" y="44118"/>
                  <a:pt x="61255" y="62697"/>
                </a:cubicBezTo>
                <a:cubicBezTo>
                  <a:pt x="102477" y="44207"/>
                  <a:pt x="111588" y="11649"/>
                  <a:pt x="111588" y="11649"/>
                </a:cubicBezTo>
                <a:lnTo>
                  <a:pt x="115474" y="13212"/>
                </a:lnTo>
                <a:cubicBezTo>
                  <a:pt x="106854" y="45994"/>
                  <a:pt x="70812" y="64796"/>
                  <a:pt x="62371" y="68815"/>
                </a:cubicBezTo>
                <a:cubicBezTo>
                  <a:pt x="65721" y="92178"/>
                  <a:pt x="66703" y="115821"/>
                  <a:pt x="65319" y="139380"/>
                </a:cubicBezTo>
                <a:lnTo>
                  <a:pt x="49107" y="138397"/>
                </a:lnTo>
                <a:cubicBezTo>
                  <a:pt x="51697" y="121073"/>
                  <a:pt x="52189" y="103499"/>
                  <a:pt x="50626" y="86055"/>
                </a:cubicBezTo>
                <a:cubicBezTo>
                  <a:pt x="-8685" y="52425"/>
                  <a:pt x="516" y="18080"/>
                  <a:pt x="516" y="1808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7" name="任意多边形: 形状 38"/>
          <p:cNvSpPr/>
          <p:nvPr>
            <p:custDataLst>
              <p:tags r:id="rId27"/>
            </p:custDataLst>
          </p:nvPr>
        </p:nvSpPr>
        <p:spPr>
          <a:xfrm>
            <a:off x="12021690" y="4187646"/>
            <a:ext cx="59942" cy="126755"/>
          </a:xfrm>
          <a:custGeom>
            <a:avLst/>
            <a:gdLst>
              <a:gd name="connsiteX0" fmla="*/ 24151 w 65933"/>
              <a:gd name="connsiteY0" fmla="*/ 14373 h 139424"/>
              <a:gd name="connsiteX1" fmla="*/ 40273 w 65933"/>
              <a:gd name="connsiteY1" fmla="*/ 19867 h 139424"/>
              <a:gd name="connsiteX2" fmla="*/ 16514 w 65933"/>
              <a:gd name="connsiteY2" fmla="*/ 76229 h 139424"/>
              <a:gd name="connsiteX3" fmla="*/ 59835 w 65933"/>
              <a:gd name="connsiteY3" fmla="*/ 20313 h 139424"/>
              <a:gd name="connsiteX4" fmla="*/ 65418 w 65933"/>
              <a:gd name="connsiteY4" fmla="*/ 18080 h 139424"/>
              <a:gd name="connsiteX5" fmla="*/ 15308 w 65933"/>
              <a:gd name="connsiteY5" fmla="*/ 86054 h 139424"/>
              <a:gd name="connsiteX6" fmla="*/ 16826 w 65933"/>
              <a:gd name="connsiteY6" fmla="*/ 138397 h 139424"/>
              <a:gd name="connsiteX7" fmla="*/ 614 w 65933"/>
              <a:gd name="connsiteY7" fmla="*/ 139425 h 139424"/>
              <a:gd name="connsiteX8" fmla="*/ 24151 w 65933"/>
              <a:gd name="connsiteY8" fmla="*/ 14373 h 13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33" h="139424">
                <a:moveTo>
                  <a:pt x="24151" y="14373"/>
                </a:moveTo>
                <a:cubicBezTo>
                  <a:pt x="54297" y="-20909"/>
                  <a:pt x="40273" y="19867"/>
                  <a:pt x="40273" y="19867"/>
                </a:cubicBezTo>
                <a:cubicBezTo>
                  <a:pt x="40273" y="19867"/>
                  <a:pt x="22721" y="36749"/>
                  <a:pt x="16514" y="76229"/>
                </a:cubicBezTo>
                <a:cubicBezTo>
                  <a:pt x="27411" y="70557"/>
                  <a:pt x="59031" y="51353"/>
                  <a:pt x="59835" y="20313"/>
                </a:cubicBezTo>
                <a:lnTo>
                  <a:pt x="65418" y="18080"/>
                </a:lnTo>
                <a:cubicBezTo>
                  <a:pt x="65418" y="18080"/>
                  <a:pt x="74617" y="52425"/>
                  <a:pt x="15308" y="86054"/>
                </a:cubicBezTo>
                <a:cubicBezTo>
                  <a:pt x="13700" y="103499"/>
                  <a:pt x="14236" y="121073"/>
                  <a:pt x="16826" y="138397"/>
                </a:cubicBezTo>
                <a:lnTo>
                  <a:pt x="614" y="139425"/>
                </a:lnTo>
                <a:cubicBezTo>
                  <a:pt x="614" y="139425"/>
                  <a:pt x="-5996" y="49611"/>
                  <a:pt x="24151" y="1437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8" name="任意多边形: 形状 39"/>
          <p:cNvSpPr/>
          <p:nvPr>
            <p:custDataLst>
              <p:tags r:id="rId28"/>
            </p:custDataLst>
          </p:nvPr>
        </p:nvSpPr>
        <p:spPr>
          <a:xfrm>
            <a:off x="9470555" y="3611499"/>
            <a:ext cx="428699" cy="414255"/>
          </a:xfrm>
          <a:custGeom>
            <a:avLst/>
            <a:gdLst>
              <a:gd name="connsiteX0" fmla="*/ 60954 w 471545"/>
              <a:gd name="connsiteY0" fmla="*/ 435247 h 455657"/>
              <a:gd name="connsiteX1" fmla="*/ 60954 w 471545"/>
              <a:gd name="connsiteY1" fmla="*/ 168085 h 455657"/>
              <a:gd name="connsiteX2" fmla="*/ 25225 w 471545"/>
              <a:gd name="connsiteY2" fmla="*/ 168085 h 455657"/>
              <a:gd name="connsiteX3" fmla="*/ 1421 w 471545"/>
              <a:gd name="connsiteY3" fmla="*/ 154463 h 455657"/>
              <a:gd name="connsiteX4" fmla="*/ 122051 w 471545"/>
              <a:gd name="connsiteY4" fmla="*/ 3017 h 455657"/>
              <a:gd name="connsiteX5" fmla="*/ 344954 w 471545"/>
              <a:gd name="connsiteY5" fmla="*/ 3017 h 455657"/>
              <a:gd name="connsiteX6" fmla="*/ 389214 w 471545"/>
              <a:gd name="connsiteY6" fmla="*/ 40443 h 455657"/>
              <a:gd name="connsiteX7" fmla="*/ 462413 w 471545"/>
              <a:gd name="connsiteY7" fmla="*/ 173176 h 455657"/>
              <a:gd name="connsiteX8" fmla="*/ 436867 w 471545"/>
              <a:gd name="connsiteY8" fmla="*/ 173176 h 455657"/>
              <a:gd name="connsiteX9" fmla="*/ 436867 w 471545"/>
              <a:gd name="connsiteY9" fmla="*/ 452978 h 455657"/>
              <a:gd name="connsiteX10" fmla="*/ 344954 w 471545"/>
              <a:gd name="connsiteY10" fmla="*/ 455658 h 45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45" h="455657">
                <a:moveTo>
                  <a:pt x="60954" y="435247"/>
                </a:moveTo>
                <a:lnTo>
                  <a:pt x="60954" y="168085"/>
                </a:lnTo>
                <a:lnTo>
                  <a:pt x="25225" y="168085"/>
                </a:lnTo>
                <a:cubicBezTo>
                  <a:pt x="25225" y="168085"/>
                  <a:pt x="-7064" y="174873"/>
                  <a:pt x="1421" y="154463"/>
                </a:cubicBezTo>
                <a:cubicBezTo>
                  <a:pt x="9907" y="134053"/>
                  <a:pt x="91547" y="9806"/>
                  <a:pt x="122051" y="3017"/>
                </a:cubicBezTo>
                <a:cubicBezTo>
                  <a:pt x="152554" y="-3771"/>
                  <a:pt x="344954" y="3017"/>
                  <a:pt x="344954" y="3017"/>
                </a:cubicBezTo>
                <a:cubicBezTo>
                  <a:pt x="344954" y="3017"/>
                  <a:pt x="367062" y="11503"/>
                  <a:pt x="389214" y="40443"/>
                </a:cubicBezTo>
                <a:cubicBezTo>
                  <a:pt x="411366" y="69384"/>
                  <a:pt x="499884" y="168085"/>
                  <a:pt x="462413" y="173176"/>
                </a:cubicBezTo>
                <a:cubicBezTo>
                  <a:pt x="453923" y="174091"/>
                  <a:pt x="445357" y="174091"/>
                  <a:pt x="436867" y="173176"/>
                </a:cubicBezTo>
                <a:lnTo>
                  <a:pt x="436867" y="452978"/>
                </a:lnTo>
                <a:lnTo>
                  <a:pt x="344954" y="455658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19" name="任意多边形: 形状 40"/>
          <p:cNvSpPr/>
          <p:nvPr>
            <p:custDataLst>
              <p:tags r:id="rId29"/>
            </p:custDataLst>
          </p:nvPr>
        </p:nvSpPr>
        <p:spPr>
          <a:xfrm>
            <a:off x="9489550" y="3627385"/>
            <a:ext cx="394804" cy="140336"/>
          </a:xfrm>
          <a:custGeom>
            <a:avLst/>
            <a:gdLst>
              <a:gd name="connsiteX0" fmla="*/ 322275 w 434262"/>
              <a:gd name="connsiteY0" fmla="*/ 7383 h 154362"/>
              <a:gd name="connsiteX1" fmla="*/ 121300 w 434262"/>
              <a:gd name="connsiteY1" fmla="*/ 2917 h 154362"/>
              <a:gd name="connsiteX2" fmla="*/ 110090 w 434262"/>
              <a:gd name="connsiteY2" fmla="*/ 26766 h 154362"/>
              <a:gd name="connsiteX3" fmla="*/ 267699 w 434262"/>
              <a:gd name="connsiteY3" fmla="*/ 147351 h 154362"/>
              <a:gd name="connsiteX4" fmla="*/ 324061 w 434262"/>
              <a:gd name="connsiteY4" fmla="*/ 154363 h 154362"/>
              <a:gd name="connsiteX5" fmla="*/ 434151 w 434262"/>
              <a:gd name="connsiteY5" fmla="*/ 145430 h 154362"/>
              <a:gd name="connsiteX6" fmla="*/ 322275 w 434262"/>
              <a:gd name="connsiteY6" fmla="*/ 7383 h 154362"/>
              <a:gd name="connsiteX7" fmla="*/ 78380 w 434262"/>
              <a:gd name="connsiteY7" fmla="*/ 21719 h 154362"/>
              <a:gd name="connsiteX8" fmla="*/ 0 w 434262"/>
              <a:gd name="connsiteY8" fmla="*/ 129174 h 154362"/>
              <a:gd name="connsiteX9" fmla="*/ 27288 w 434262"/>
              <a:gd name="connsiteY9" fmla="*/ 122966 h 154362"/>
              <a:gd name="connsiteX10" fmla="*/ 87179 w 434262"/>
              <a:gd name="connsiteY10" fmla="*/ 28865 h 154362"/>
              <a:gd name="connsiteX11" fmla="*/ 78380 w 434262"/>
              <a:gd name="connsiteY11" fmla="*/ 21719 h 15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262" h="154362">
                <a:moveTo>
                  <a:pt x="322275" y="7383"/>
                </a:moveTo>
                <a:cubicBezTo>
                  <a:pt x="287975" y="-6016"/>
                  <a:pt x="121300" y="2917"/>
                  <a:pt x="121300" y="2917"/>
                </a:cubicBezTo>
                <a:cubicBezTo>
                  <a:pt x="113176" y="7950"/>
                  <a:pt x="108781" y="17298"/>
                  <a:pt x="110090" y="26766"/>
                </a:cubicBezTo>
                <a:cubicBezTo>
                  <a:pt x="111832" y="43469"/>
                  <a:pt x="267699" y="147351"/>
                  <a:pt x="267699" y="147351"/>
                </a:cubicBezTo>
                <a:cubicBezTo>
                  <a:pt x="267699" y="147351"/>
                  <a:pt x="282660" y="154363"/>
                  <a:pt x="324061" y="154363"/>
                </a:cubicBezTo>
                <a:cubicBezTo>
                  <a:pt x="365462" y="154363"/>
                  <a:pt x="430623" y="151728"/>
                  <a:pt x="434151" y="145430"/>
                </a:cubicBezTo>
                <a:cubicBezTo>
                  <a:pt x="437679" y="139133"/>
                  <a:pt x="356619" y="20602"/>
                  <a:pt x="322275" y="7383"/>
                </a:cubicBezTo>
                <a:close/>
                <a:moveTo>
                  <a:pt x="78380" y="21719"/>
                </a:moveTo>
                <a:cubicBezTo>
                  <a:pt x="78380" y="21719"/>
                  <a:pt x="0" y="115061"/>
                  <a:pt x="0" y="129174"/>
                </a:cubicBezTo>
                <a:cubicBezTo>
                  <a:pt x="0" y="143287"/>
                  <a:pt x="27288" y="122966"/>
                  <a:pt x="27288" y="122966"/>
                </a:cubicBezTo>
                <a:cubicBezTo>
                  <a:pt x="27288" y="122966"/>
                  <a:pt x="87179" y="40209"/>
                  <a:pt x="87179" y="28865"/>
                </a:cubicBezTo>
                <a:cubicBezTo>
                  <a:pt x="87179" y="17521"/>
                  <a:pt x="78380" y="21719"/>
                  <a:pt x="78380" y="21719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0" name="任意多边形: 形状 41"/>
          <p:cNvSpPr/>
          <p:nvPr>
            <p:custDataLst>
              <p:tags r:id="rId30"/>
            </p:custDataLst>
          </p:nvPr>
        </p:nvSpPr>
        <p:spPr>
          <a:xfrm>
            <a:off x="9539003" y="3683445"/>
            <a:ext cx="163346" cy="306944"/>
          </a:xfrm>
          <a:custGeom>
            <a:avLst/>
            <a:gdLst>
              <a:gd name="connsiteX0" fmla="*/ 1742 w 179671"/>
              <a:gd name="connsiteY0" fmla="*/ 337623 h 337622"/>
              <a:gd name="connsiteX1" fmla="*/ 0 w 179671"/>
              <a:gd name="connsiteY1" fmla="*/ 65458 h 337622"/>
              <a:gd name="connsiteX2" fmla="*/ 41356 w 179671"/>
              <a:gd name="connsiteY2" fmla="*/ 2932 h 337622"/>
              <a:gd name="connsiteX3" fmla="*/ 65160 w 179671"/>
              <a:gd name="connsiteY3" fmla="*/ 9096 h 337622"/>
              <a:gd name="connsiteX4" fmla="*/ 174357 w 179671"/>
              <a:gd name="connsiteY4" fmla="*/ 88324 h 337622"/>
              <a:gd name="connsiteX5" fmla="*/ 179672 w 179671"/>
              <a:gd name="connsiteY5" fmla="*/ 139417 h 337622"/>
              <a:gd name="connsiteX6" fmla="*/ 179672 w 179671"/>
              <a:gd name="connsiteY6" fmla="*/ 330522 h 337622"/>
              <a:gd name="connsiteX7" fmla="*/ 1742 w 179671"/>
              <a:gd name="connsiteY7" fmla="*/ 337623 h 3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671" h="337622">
                <a:moveTo>
                  <a:pt x="1742" y="337623"/>
                </a:moveTo>
                <a:lnTo>
                  <a:pt x="0" y="65458"/>
                </a:lnTo>
                <a:lnTo>
                  <a:pt x="41356" y="2932"/>
                </a:lnTo>
                <a:cubicBezTo>
                  <a:pt x="41356" y="2932"/>
                  <a:pt x="51941" y="-6759"/>
                  <a:pt x="65160" y="9096"/>
                </a:cubicBezTo>
                <a:cubicBezTo>
                  <a:pt x="78380" y="24950"/>
                  <a:pt x="174357" y="88324"/>
                  <a:pt x="174357" y="88324"/>
                </a:cubicBezTo>
                <a:cubicBezTo>
                  <a:pt x="177867" y="105129"/>
                  <a:pt x="179649" y="122249"/>
                  <a:pt x="179672" y="139417"/>
                </a:cubicBezTo>
                <a:lnTo>
                  <a:pt x="179672" y="330522"/>
                </a:lnTo>
                <a:cubicBezTo>
                  <a:pt x="179672" y="330522"/>
                  <a:pt x="39614" y="325296"/>
                  <a:pt x="1742" y="337623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1" name="任意多边形: 形状 42"/>
          <p:cNvSpPr/>
          <p:nvPr>
            <p:custDataLst>
              <p:tags r:id="rId31"/>
            </p:custDataLst>
          </p:nvPr>
        </p:nvSpPr>
        <p:spPr>
          <a:xfrm>
            <a:off x="9583809" y="3754160"/>
            <a:ext cx="21499" cy="66669"/>
          </a:xfrm>
          <a:custGeom>
            <a:avLst/>
            <a:gdLst>
              <a:gd name="connsiteX0" fmla="*/ 291 w 23648"/>
              <a:gd name="connsiteY0" fmla="*/ 72530 h 73333"/>
              <a:gd name="connsiteX1" fmla="*/ 291 w 23648"/>
              <a:gd name="connsiteY1" fmla="*/ 17864 h 73333"/>
              <a:gd name="connsiteX2" fmla="*/ 8241 w 23648"/>
              <a:gd name="connsiteY2" fmla="*/ 0 h 73333"/>
              <a:gd name="connsiteX3" fmla="*/ 23649 w 23648"/>
              <a:gd name="connsiteY3" fmla="*/ 15453 h 73333"/>
              <a:gd name="connsiteX4" fmla="*/ 23649 w 23648"/>
              <a:gd name="connsiteY4" fmla="*/ 73334 h 7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8" h="73333">
                <a:moveTo>
                  <a:pt x="291" y="72530"/>
                </a:moveTo>
                <a:lnTo>
                  <a:pt x="291" y="17864"/>
                </a:lnTo>
                <a:cubicBezTo>
                  <a:pt x="291" y="17864"/>
                  <a:pt x="-2344" y="0"/>
                  <a:pt x="8241" y="0"/>
                </a:cubicBezTo>
                <a:cubicBezTo>
                  <a:pt x="18826" y="0"/>
                  <a:pt x="23649" y="15453"/>
                  <a:pt x="23649" y="15453"/>
                </a:cubicBezTo>
                <a:lnTo>
                  <a:pt x="23649" y="73334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2" name="任意多边形: 形状 43"/>
          <p:cNvSpPr/>
          <p:nvPr>
            <p:custDataLst>
              <p:tags r:id="rId32"/>
            </p:custDataLst>
          </p:nvPr>
        </p:nvSpPr>
        <p:spPr>
          <a:xfrm>
            <a:off x="9723626" y="3775761"/>
            <a:ext cx="133990" cy="205086"/>
          </a:xfrm>
          <a:custGeom>
            <a:avLst/>
            <a:gdLst>
              <a:gd name="connsiteX0" fmla="*/ 7994 w 147381"/>
              <a:gd name="connsiteY0" fmla="*/ 7950 h 225583"/>
              <a:gd name="connsiteX1" fmla="*/ 142916 w 147381"/>
              <a:gd name="connsiteY1" fmla="*/ 0 h 225583"/>
              <a:gd name="connsiteX2" fmla="*/ 147382 w 147381"/>
              <a:gd name="connsiteY2" fmla="*/ 18534 h 225583"/>
              <a:gd name="connsiteX3" fmla="*/ 145595 w 147381"/>
              <a:gd name="connsiteY3" fmla="*/ 225583 h 225583"/>
              <a:gd name="connsiteX4" fmla="*/ 35550 w 147381"/>
              <a:gd name="connsiteY4" fmla="*/ 224556 h 225583"/>
              <a:gd name="connsiteX5" fmla="*/ 8218 w 147381"/>
              <a:gd name="connsiteY5" fmla="*/ 221921 h 225583"/>
              <a:gd name="connsiteX6" fmla="*/ 1161 w 147381"/>
              <a:gd name="connsiteY6" fmla="*/ 211336 h 225583"/>
              <a:gd name="connsiteX7" fmla="*/ 0 w 147381"/>
              <a:gd name="connsiteY7" fmla="*/ 17507 h 225583"/>
              <a:gd name="connsiteX8" fmla="*/ 7994 w 147381"/>
              <a:gd name="connsiteY8" fmla="*/ 7950 h 22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81" h="225583">
                <a:moveTo>
                  <a:pt x="7994" y="7950"/>
                </a:moveTo>
                <a:lnTo>
                  <a:pt x="142916" y="0"/>
                </a:lnTo>
                <a:cubicBezTo>
                  <a:pt x="142916" y="0"/>
                  <a:pt x="147382" y="4466"/>
                  <a:pt x="147382" y="18534"/>
                </a:cubicBezTo>
                <a:cubicBezTo>
                  <a:pt x="147382" y="32603"/>
                  <a:pt x="145595" y="225583"/>
                  <a:pt x="145595" y="225583"/>
                </a:cubicBezTo>
                <a:cubicBezTo>
                  <a:pt x="145595" y="225583"/>
                  <a:pt x="49618" y="212185"/>
                  <a:pt x="35550" y="224556"/>
                </a:cubicBezTo>
                <a:cubicBezTo>
                  <a:pt x="26377" y="224534"/>
                  <a:pt x="17226" y="223649"/>
                  <a:pt x="8218" y="221921"/>
                </a:cubicBezTo>
                <a:cubicBezTo>
                  <a:pt x="8218" y="221921"/>
                  <a:pt x="1161" y="224556"/>
                  <a:pt x="1161" y="211336"/>
                </a:cubicBezTo>
                <a:cubicBezTo>
                  <a:pt x="1161" y="198117"/>
                  <a:pt x="0" y="17507"/>
                  <a:pt x="0" y="17507"/>
                </a:cubicBezTo>
                <a:cubicBezTo>
                  <a:pt x="0" y="17507"/>
                  <a:pt x="0" y="8843"/>
                  <a:pt x="7994" y="7950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3" name="任意多边形: 形状 44"/>
          <p:cNvSpPr/>
          <p:nvPr>
            <p:custDataLst>
              <p:tags r:id="rId33"/>
            </p:custDataLst>
          </p:nvPr>
        </p:nvSpPr>
        <p:spPr>
          <a:xfrm>
            <a:off x="9874549" y="3759195"/>
            <a:ext cx="157942" cy="154093"/>
          </a:xfrm>
          <a:custGeom>
            <a:avLst/>
            <a:gdLst>
              <a:gd name="connsiteX0" fmla="*/ 1652 w 173726"/>
              <a:gd name="connsiteY0" fmla="*/ 9334 h 169493"/>
              <a:gd name="connsiteX1" fmla="*/ 12327 w 173726"/>
              <a:gd name="connsiteY1" fmla="*/ 0 h 169493"/>
              <a:gd name="connsiteX2" fmla="*/ 16346 w 173726"/>
              <a:gd name="connsiteY2" fmla="*/ 85213 h 169493"/>
              <a:gd name="connsiteX3" fmla="*/ 29744 w 173726"/>
              <a:gd name="connsiteY3" fmla="*/ 83874 h 169493"/>
              <a:gd name="connsiteX4" fmla="*/ 70699 w 173726"/>
              <a:gd name="connsiteY4" fmla="*/ 38632 h 169493"/>
              <a:gd name="connsiteX5" fmla="*/ 100041 w 173726"/>
              <a:gd name="connsiteY5" fmla="*/ 38632 h 169493"/>
              <a:gd name="connsiteX6" fmla="*/ 48368 w 173726"/>
              <a:gd name="connsiteY6" fmla="*/ 88474 h 169493"/>
              <a:gd name="connsiteX7" fmla="*/ 74539 w 173726"/>
              <a:gd name="connsiteY7" fmla="*/ 84008 h 169493"/>
              <a:gd name="connsiteX8" fmla="*/ 98612 w 173726"/>
              <a:gd name="connsiteY8" fmla="*/ 50958 h 169493"/>
              <a:gd name="connsiteX9" fmla="*/ 98299 w 173726"/>
              <a:gd name="connsiteY9" fmla="*/ 62302 h 169493"/>
              <a:gd name="connsiteX10" fmla="*/ 80435 w 173726"/>
              <a:gd name="connsiteY10" fmla="*/ 82534 h 169493"/>
              <a:gd name="connsiteX11" fmla="*/ 133135 w 173726"/>
              <a:gd name="connsiteY11" fmla="*/ 50422 h 169493"/>
              <a:gd name="connsiteX12" fmla="*/ 141174 w 173726"/>
              <a:gd name="connsiteY12" fmla="*/ 47787 h 169493"/>
              <a:gd name="connsiteX13" fmla="*/ 99862 w 173726"/>
              <a:gd name="connsiteY13" fmla="*/ 80122 h 169493"/>
              <a:gd name="connsiteX14" fmla="*/ 157922 w 173726"/>
              <a:gd name="connsiteY14" fmla="*/ 49306 h 169493"/>
              <a:gd name="connsiteX15" fmla="*/ 165604 w 173726"/>
              <a:gd name="connsiteY15" fmla="*/ 46939 h 169493"/>
              <a:gd name="connsiteX16" fmla="*/ 92270 w 173726"/>
              <a:gd name="connsiteY16" fmla="*/ 82936 h 169493"/>
              <a:gd name="connsiteX17" fmla="*/ 43902 w 173726"/>
              <a:gd name="connsiteY17" fmla="*/ 95396 h 169493"/>
              <a:gd name="connsiteX18" fmla="*/ 26797 w 173726"/>
              <a:gd name="connsiteY18" fmla="*/ 135591 h 169493"/>
              <a:gd name="connsiteX19" fmla="*/ 0 w 173726"/>
              <a:gd name="connsiteY19" fmla="*/ 150195 h 169493"/>
              <a:gd name="connsiteX20" fmla="*/ 1652 w 173726"/>
              <a:gd name="connsiteY20" fmla="*/ 9334 h 1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726" h="169493">
                <a:moveTo>
                  <a:pt x="1652" y="9334"/>
                </a:moveTo>
                <a:lnTo>
                  <a:pt x="12327" y="0"/>
                </a:lnTo>
                <a:cubicBezTo>
                  <a:pt x="12327" y="0"/>
                  <a:pt x="20321" y="58595"/>
                  <a:pt x="16346" y="85213"/>
                </a:cubicBezTo>
                <a:cubicBezTo>
                  <a:pt x="12371" y="111831"/>
                  <a:pt x="17686" y="114511"/>
                  <a:pt x="29744" y="83874"/>
                </a:cubicBezTo>
                <a:cubicBezTo>
                  <a:pt x="41803" y="53236"/>
                  <a:pt x="70699" y="38632"/>
                  <a:pt x="70699" y="38632"/>
                </a:cubicBezTo>
                <a:lnTo>
                  <a:pt x="100041" y="38632"/>
                </a:lnTo>
                <a:cubicBezTo>
                  <a:pt x="79403" y="51300"/>
                  <a:pt x="61771" y="68308"/>
                  <a:pt x="48368" y="88474"/>
                </a:cubicBezTo>
                <a:cubicBezTo>
                  <a:pt x="57171" y="87502"/>
                  <a:pt x="65911" y="86011"/>
                  <a:pt x="74539" y="84008"/>
                </a:cubicBezTo>
                <a:cubicBezTo>
                  <a:pt x="85861" y="75819"/>
                  <a:pt x="94289" y="64246"/>
                  <a:pt x="98612" y="50958"/>
                </a:cubicBezTo>
                <a:cubicBezTo>
                  <a:pt x="104641" y="29298"/>
                  <a:pt x="98299" y="62302"/>
                  <a:pt x="98299" y="62302"/>
                </a:cubicBezTo>
                <a:cubicBezTo>
                  <a:pt x="93092" y="69672"/>
                  <a:pt x="87103" y="76456"/>
                  <a:pt x="80435" y="82534"/>
                </a:cubicBezTo>
                <a:cubicBezTo>
                  <a:pt x="100755" y="77219"/>
                  <a:pt x="122952" y="67662"/>
                  <a:pt x="133135" y="50422"/>
                </a:cubicBezTo>
                <a:cubicBezTo>
                  <a:pt x="154483" y="14694"/>
                  <a:pt x="141174" y="47787"/>
                  <a:pt x="141174" y="47787"/>
                </a:cubicBezTo>
                <a:cubicBezTo>
                  <a:pt x="141174" y="47787"/>
                  <a:pt x="139253" y="64535"/>
                  <a:pt x="99862" y="80122"/>
                </a:cubicBezTo>
                <a:cubicBezTo>
                  <a:pt x="107767" y="79586"/>
                  <a:pt x="132912" y="75656"/>
                  <a:pt x="157922" y="49306"/>
                </a:cubicBezTo>
                <a:cubicBezTo>
                  <a:pt x="188247" y="17329"/>
                  <a:pt x="165604" y="46939"/>
                  <a:pt x="165604" y="46939"/>
                </a:cubicBezTo>
                <a:cubicBezTo>
                  <a:pt x="165604" y="46939"/>
                  <a:pt x="129875" y="86598"/>
                  <a:pt x="92270" y="82936"/>
                </a:cubicBezTo>
                <a:cubicBezTo>
                  <a:pt x="61766" y="93788"/>
                  <a:pt x="49217" y="95530"/>
                  <a:pt x="43902" y="95396"/>
                </a:cubicBezTo>
                <a:cubicBezTo>
                  <a:pt x="36296" y="107902"/>
                  <a:pt x="30535" y="121440"/>
                  <a:pt x="26797" y="135591"/>
                </a:cubicBezTo>
                <a:cubicBezTo>
                  <a:pt x="9468" y="202136"/>
                  <a:pt x="0" y="150195"/>
                  <a:pt x="0" y="150195"/>
                </a:cubicBezTo>
                <a:cubicBezTo>
                  <a:pt x="0" y="150195"/>
                  <a:pt x="17641" y="51941"/>
                  <a:pt x="1652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4" name="任意多边形: 形状 45"/>
          <p:cNvSpPr/>
          <p:nvPr>
            <p:custDataLst>
              <p:tags r:id="rId34"/>
            </p:custDataLst>
          </p:nvPr>
        </p:nvSpPr>
        <p:spPr>
          <a:xfrm>
            <a:off x="9792042" y="3556180"/>
            <a:ext cx="322388" cy="261727"/>
          </a:xfrm>
          <a:custGeom>
            <a:avLst/>
            <a:gdLst>
              <a:gd name="connsiteX0" fmla="*/ 354609 w 354609"/>
              <a:gd name="connsiteY0" fmla="*/ 143943 h 287885"/>
              <a:gd name="connsiteX1" fmla="*/ 177305 w 354609"/>
              <a:gd name="connsiteY1" fmla="*/ 287886 h 287885"/>
              <a:gd name="connsiteX2" fmla="*/ 0 w 354609"/>
              <a:gd name="connsiteY2" fmla="*/ 143943 h 287885"/>
              <a:gd name="connsiteX3" fmla="*/ 177305 w 354609"/>
              <a:gd name="connsiteY3" fmla="*/ 0 h 287885"/>
              <a:gd name="connsiteX4" fmla="*/ 354609 w 354609"/>
              <a:gd name="connsiteY4" fmla="*/ 143943 h 28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609" h="287885">
                <a:moveTo>
                  <a:pt x="354609" y="143943"/>
                </a:moveTo>
                <a:cubicBezTo>
                  <a:pt x="354609" y="223440"/>
                  <a:pt x="275202" y="287886"/>
                  <a:pt x="177305" y="287886"/>
                </a:cubicBezTo>
                <a:cubicBezTo>
                  <a:pt x="79408" y="287886"/>
                  <a:pt x="0" y="223306"/>
                  <a:pt x="0" y="143943"/>
                </a:cubicBezTo>
                <a:cubicBezTo>
                  <a:pt x="0" y="64580"/>
                  <a:pt x="79408" y="0"/>
                  <a:pt x="177305" y="0"/>
                </a:cubicBezTo>
                <a:cubicBezTo>
                  <a:pt x="275202" y="0"/>
                  <a:pt x="354609" y="64446"/>
                  <a:pt x="354609" y="14394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5" name="任意多边形: 形状 46"/>
          <p:cNvSpPr/>
          <p:nvPr>
            <p:custDataLst>
              <p:tags r:id="rId35"/>
            </p:custDataLst>
          </p:nvPr>
        </p:nvSpPr>
        <p:spPr>
          <a:xfrm>
            <a:off x="11678703" y="4149472"/>
            <a:ext cx="158192" cy="154286"/>
          </a:xfrm>
          <a:custGeom>
            <a:avLst/>
            <a:gdLst>
              <a:gd name="connsiteX0" fmla="*/ 172351 w 174003"/>
              <a:gd name="connsiteY0" fmla="*/ 9334 h 169706"/>
              <a:gd name="connsiteX1" fmla="*/ 161677 w 174003"/>
              <a:gd name="connsiteY1" fmla="*/ 0 h 169706"/>
              <a:gd name="connsiteX2" fmla="*/ 157702 w 174003"/>
              <a:gd name="connsiteY2" fmla="*/ 85213 h 169706"/>
              <a:gd name="connsiteX3" fmla="*/ 144304 w 174003"/>
              <a:gd name="connsiteY3" fmla="*/ 83874 h 169706"/>
              <a:gd name="connsiteX4" fmla="*/ 102992 w 174003"/>
              <a:gd name="connsiteY4" fmla="*/ 38587 h 169706"/>
              <a:gd name="connsiteX5" fmla="*/ 73650 w 174003"/>
              <a:gd name="connsiteY5" fmla="*/ 38587 h 169706"/>
              <a:gd name="connsiteX6" fmla="*/ 125368 w 174003"/>
              <a:gd name="connsiteY6" fmla="*/ 88429 h 169706"/>
              <a:gd name="connsiteX7" fmla="*/ 99241 w 174003"/>
              <a:gd name="connsiteY7" fmla="*/ 84186 h 169706"/>
              <a:gd name="connsiteX8" fmla="*/ 75124 w 174003"/>
              <a:gd name="connsiteY8" fmla="*/ 51137 h 169706"/>
              <a:gd name="connsiteX9" fmla="*/ 75437 w 174003"/>
              <a:gd name="connsiteY9" fmla="*/ 62436 h 169706"/>
              <a:gd name="connsiteX10" fmla="*/ 93301 w 174003"/>
              <a:gd name="connsiteY10" fmla="*/ 82712 h 169706"/>
              <a:gd name="connsiteX11" fmla="*/ 40556 w 174003"/>
              <a:gd name="connsiteY11" fmla="*/ 50601 h 169706"/>
              <a:gd name="connsiteX12" fmla="*/ 32562 w 174003"/>
              <a:gd name="connsiteY12" fmla="*/ 47921 h 169706"/>
              <a:gd name="connsiteX13" fmla="*/ 73829 w 174003"/>
              <a:gd name="connsiteY13" fmla="*/ 80301 h 169706"/>
              <a:gd name="connsiteX14" fmla="*/ 15770 w 174003"/>
              <a:gd name="connsiteY14" fmla="*/ 49440 h 169706"/>
              <a:gd name="connsiteX15" fmla="*/ 8132 w 174003"/>
              <a:gd name="connsiteY15" fmla="*/ 47118 h 169706"/>
              <a:gd name="connsiteX16" fmla="*/ 81421 w 174003"/>
              <a:gd name="connsiteY16" fmla="*/ 83114 h 169706"/>
              <a:gd name="connsiteX17" fmla="*/ 130102 w 174003"/>
              <a:gd name="connsiteY17" fmla="*/ 95352 h 169706"/>
              <a:gd name="connsiteX18" fmla="*/ 147207 w 174003"/>
              <a:gd name="connsiteY18" fmla="*/ 135770 h 169706"/>
              <a:gd name="connsiteX19" fmla="*/ 174004 w 174003"/>
              <a:gd name="connsiteY19" fmla="*/ 150419 h 169706"/>
              <a:gd name="connsiteX20" fmla="*/ 172351 w 174003"/>
              <a:gd name="connsiteY20" fmla="*/ 9334 h 16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003" h="169706">
                <a:moveTo>
                  <a:pt x="172351" y="9334"/>
                </a:moveTo>
                <a:lnTo>
                  <a:pt x="161677" y="0"/>
                </a:lnTo>
                <a:cubicBezTo>
                  <a:pt x="161677" y="0"/>
                  <a:pt x="153683" y="58595"/>
                  <a:pt x="157702" y="85213"/>
                </a:cubicBezTo>
                <a:cubicBezTo>
                  <a:pt x="161722" y="111831"/>
                  <a:pt x="156363" y="114466"/>
                  <a:pt x="144304" y="83874"/>
                </a:cubicBezTo>
                <a:cubicBezTo>
                  <a:pt x="132246" y="53281"/>
                  <a:pt x="102992" y="38587"/>
                  <a:pt x="102992" y="38587"/>
                </a:cubicBezTo>
                <a:lnTo>
                  <a:pt x="73650" y="38587"/>
                </a:lnTo>
                <a:cubicBezTo>
                  <a:pt x="94284" y="51271"/>
                  <a:pt x="111925" y="68273"/>
                  <a:pt x="125368" y="88429"/>
                </a:cubicBezTo>
                <a:cubicBezTo>
                  <a:pt x="116569" y="87536"/>
                  <a:pt x="107861" y="86116"/>
                  <a:pt x="99241" y="84186"/>
                </a:cubicBezTo>
                <a:cubicBezTo>
                  <a:pt x="87897" y="76004"/>
                  <a:pt x="79456" y="64433"/>
                  <a:pt x="75124" y="51137"/>
                </a:cubicBezTo>
                <a:cubicBezTo>
                  <a:pt x="69095" y="29476"/>
                  <a:pt x="75437" y="62436"/>
                  <a:pt x="75437" y="62436"/>
                </a:cubicBezTo>
                <a:cubicBezTo>
                  <a:pt x="80662" y="69819"/>
                  <a:pt x="86647" y="76621"/>
                  <a:pt x="93301" y="82712"/>
                </a:cubicBezTo>
                <a:cubicBezTo>
                  <a:pt x="72980" y="77398"/>
                  <a:pt x="50784" y="67840"/>
                  <a:pt x="40556" y="50601"/>
                </a:cubicBezTo>
                <a:cubicBezTo>
                  <a:pt x="19253" y="14872"/>
                  <a:pt x="32562" y="47921"/>
                  <a:pt x="32562" y="47921"/>
                </a:cubicBezTo>
                <a:cubicBezTo>
                  <a:pt x="32562" y="47921"/>
                  <a:pt x="34438" y="64669"/>
                  <a:pt x="73829" y="80301"/>
                </a:cubicBezTo>
                <a:cubicBezTo>
                  <a:pt x="65924" y="79765"/>
                  <a:pt x="40824" y="75835"/>
                  <a:pt x="15770" y="49440"/>
                </a:cubicBezTo>
                <a:cubicBezTo>
                  <a:pt x="-14511" y="17463"/>
                  <a:pt x="8132" y="47118"/>
                  <a:pt x="8132" y="47118"/>
                </a:cubicBezTo>
                <a:cubicBezTo>
                  <a:pt x="8132" y="47118"/>
                  <a:pt x="43861" y="86777"/>
                  <a:pt x="81421" y="83114"/>
                </a:cubicBezTo>
                <a:cubicBezTo>
                  <a:pt x="112193" y="93878"/>
                  <a:pt x="124921" y="95530"/>
                  <a:pt x="130102" y="95352"/>
                </a:cubicBezTo>
                <a:cubicBezTo>
                  <a:pt x="137694" y="107946"/>
                  <a:pt x="143456" y="121554"/>
                  <a:pt x="147207" y="135770"/>
                </a:cubicBezTo>
                <a:cubicBezTo>
                  <a:pt x="164491" y="202360"/>
                  <a:pt x="174004" y="150419"/>
                  <a:pt x="174004" y="150419"/>
                </a:cubicBezTo>
                <a:cubicBezTo>
                  <a:pt x="174004" y="150419"/>
                  <a:pt x="156363" y="51941"/>
                  <a:pt x="172351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6" name="任意多边形: 形状 47"/>
          <p:cNvSpPr/>
          <p:nvPr>
            <p:custDataLst>
              <p:tags r:id="rId36"/>
            </p:custDataLst>
          </p:nvPr>
        </p:nvSpPr>
        <p:spPr>
          <a:xfrm>
            <a:off x="11597054" y="3946456"/>
            <a:ext cx="322347" cy="261727"/>
          </a:xfrm>
          <a:custGeom>
            <a:avLst/>
            <a:gdLst>
              <a:gd name="connsiteX0" fmla="*/ 0 w 354564"/>
              <a:gd name="connsiteY0" fmla="*/ 143943 h 287885"/>
              <a:gd name="connsiteX1" fmla="*/ 177260 w 354564"/>
              <a:gd name="connsiteY1" fmla="*/ 287886 h 287885"/>
              <a:gd name="connsiteX2" fmla="*/ 354565 w 354564"/>
              <a:gd name="connsiteY2" fmla="*/ 143943 h 287885"/>
              <a:gd name="connsiteX3" fmla="*/ 177260 w 354564"/>
              <a:gd name="connsiteY3" fmla="*/ 0 h 287885"/>
              <a:gd name="connsiteX4" fmla="*/ 0 w 354564"/>
              <a:gd name="connsiteY4" fmla="*/ 143943 h 28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64" h="287885">
                <a:moveTo>
                  <a:pt x="0" y="143943"/>
                </a:moveTo>
                <a:cubicBezTo>
                  <a:pt x="0" y="223395"/>
                  <a:pt x="79363" y="287886"/>
                  <a:pt x="177260" y="287886"/>
                </a:cubicBezTo>
                <a:cubicBezTo>
                  <a:pt x="275157" y="287886"/>
                  <a:pt x="354565" y="223395"/>
                  <a:pt x="354565" y="143943"/>
                </a:cubicBezTo>
                <a:cubicBezTo>
                  <a:pt x="354565" y="64491"/>
                  <a:pt x="275202" y="0"/>
                  <a:pt x="177260" y="0"/>
                </a:cubicBezTo>
                <a:cubicBezTo>
                  <a:pt x="79318" y="0"/>
                  <a:pt x="0" y="64401"/>
                  <a:pt x="0" y="14394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7" name="任意多边形: 形状 48"/>
          <p:cNvSpPr/>
          <p:nvPr>
            <p:custDataLst>
              <p:tags r:id="rId37"/>
            </p:custDataLst>
          </p:nvPr>
        </p:nvSpPr>
        <p:spPr>
          <a:xfrm>
            <a:off x="8255419" y="4780242"/>
            <a:ext cx="3072150" cy="254175"/>
          </a:xfrm>
          <a:custGeom>
            <a:avLst/>
            <a:gdLst>
              <a:gd name="connsiteX0" fmla="*/ 3377408 w 3379194"/>
              <a:gd name="connsiteY0" fmla="*/ 0 h 279578"/>
              <a:gd name="connsiteX1" fmla="*/ 3338598 w 3379194"/>
              <a:gd name="connsiteY1" fmla="*/ 69314 h 279578"/>
              <a:gd name="connsiteX2" fmla="*/ 3336633 w 3379194"/>
              <a:gd name="connsiteY2" fmla="*/ 55290 h 279578"/>
              <a:gd name="connsiteX3" fmla="*/ 3309836 w 3379194"/>
              <a:gd name="connsiteY3" fmla="*/ 105891 h 279578"/>
              <a:gd name="connsiteX4" fmla="*/ 2605753 w 3379194"/>
              <a:gd name="connsiteY4" fmla="*/ 155957 h 279578"/>
              <a:gd name="connsiteX5" fmla="*/ 2175756 w 3379194"/>
              <a:gd name="connsiteY5" fmla="*/ 105579 h 279578"/>
              <a:gd name="connsiteX6" fmla="*/ 1546034 w 3379194"/>
              <a:gd name="connsiteY6" fmla="*/ 128981 h 279578"/>
              <a:gd name="connsiteX7" fmla="*/ 1163422 w 3379194"/>
              <a:gd name="connsiteY7" fmla="*/ 121970 h 279578"/>
              <a:gd name="connsiteX8" fmla="*/ 1180572 w 3379194"/>
              <a:gd name="connsiteY8" fmla="*/ 125587 h 279578"/>
              <a:gd name="connsiteX9" fmla="*/ 722885 w 3379194"/>
              <a:gd name="connsiteY9" fmla="*/ 122595 h 279578"/>
              <a:gd name="connsiteX10" fmla="*/ 438840 w 3379194"/>
              <a:gd name="connsiteY10" fmla="*/ 117682 h 279578"/>
              <a:gd name="connsiteX11" fmla="*/ 0 w 3379194"/>
              <a:gd name="connsiteY11" fmla="*/ 108393 h 279578"/>
              <a:gd name="connsiteX12" fmla="*/ 1652 w 3379194"/>
              <a:gd name="connsiteY12" fmla="*/ 118933 h 279578"/>
              <a:gd name="connsiteX13" fmla="*/ 46850 w 3379194"/>
              <a:gd name="connsiteY13" fmla="*/ 133358 h 279578"/>
              <a:gd name="connsiteX14" fmla="*/ 40150 w 3379194"/>
              <a:gd name="connsiteY14" fmla="*/ 135770 h 279578"/>
              <a:gd name="connsiteX15" fmla="*/ 166005 w 3379194"/>
              <a:gd name="connsiteY15" fmla="*/ 167836 h 279578"/>
              <a:gd name="connsiteX16" fmla="*/ 268190 w 3379194"/>
              <a:gd name="connsiteY16" fmla="*/ 202092 h 279578"/>
              <a:gd name="connsiteX17" fmla="*/ 471711 w 3379194"/>
              <a:gd name="connsiteY17" fmla="*/ 211470 h 279578"/>
              <a:gd name="connsiteX18" fmla="*/ 934177 w 3379194"/>
              <a:gd name="connsiteY18" fmla="*/ 218259 h 279578"/>
              <a:gd name="connsiteX19" fmla="*/ 1392936 w 3379194"/>
              <a:gd name="connsiteY19" fmla="*/ 225851 h 279578"/>
              <a:gd name="connsiteX20" fmla="*/ 1640984 w 3379194"/>
              <a:gd name="connsiteY20" fmla="*/ 226878 h 279578"/>
              <a:gd name="connsiteX21" fmla="*/ 1736112 w 3379194"/>
              <a:gd name="connsiteY21" fmla="*/ 233890 h 279578"/>
              <a:gd name="connsiteX22" fmla="*/ 2090989 w 3379194"/>
              <a:gd name="connsiteY22" fmla="*/ 198965 h 279578"/>
              <a:gd name="connsiteX23" fmla="*/ 2075804 w 3379194"/>
              <a:gd name="connsiteY23" fmla="*/ 200037 h 279578"/>
              <a:gd name="connsiteX24" fmla="*/ 2208180 w 3379194"/>
              <a:gd name="connsiteY24" fmla="*/ 185969 h 279578"/>
              <a:gd name="connsiteX25" fmla="*/ 2207019 w 3379194"/>
              <a:gd name="connsiteY25" fmla="*/ 185969 h 279578"/>
              <a:gd name="connsiteX26" fmla="*/ 2279459 w 3379194"/>
              <a:gd name="connsiteY26" fmla="*/ 181503 h 279578"/>
              <a:gd name="connsiteX27" fmla="*/ 2317778 w 3379194"/>
              <a:gd name="connsiteY27" fmla="*/ 171231 h 279578"/>
              <a:gd name="connsiteX28" fmla="*/ 2291250 w 3379194"/>
              <a:gd name="connsiteY28" fmla="*/ 184629 h 279578"/>
              <a:gd name="connsiteX29" fmla="*/ 2343280 w 3379194"/>
              <a:gd name="connsiteY29" fmla="*/ 175116 h 279578"/>
              <a:gd name="connsiteX30" fmla="*/ 2363824 w 3379194"/>
              <a:gd name="connsiteY30" fmla="*/ 184048 h 279578"/>
              <a:gd name="connsiteX31" fmla="*/ 2362842 w 3379194"/>
              <a:gd name="connsiteY31" fmla="*/ 184763 h 279578"/>
              <a:gd name="connsiteX32" fmla="*/ 2463910 w 3379194"/>
              <a:gd name="connsiteY32" fmla="*/ 209461 h 279578"/>
              <a:gd name="connsiteX33" fmla="*/ 2444437 w 3379194"/>
              <a:gd name="connsiteY33" fmla="*/ 200841 h 279578"/>
              <a:gd name="connsiteX34" fmla="*/ 2506382 w 3379194"/>
              <a:gd name="connsiteY34" fmla="*/ 203387 h 279578"/>
              <a:gd name="connsiteX35" fmla="*/ 2505087 w 3379194"/>
              <a:gd name="connsiteY35" fmla="*/ 211470 h 279578"/>
              <a:gd name="connsiteX36" fmla="*/ 2582038 w 3379194"/>
              <a:gd name="connsiteY36" fmla="*/ 215937 h 279578"/>
              <a:gd name="connsiteX37" fmla="*/ 2768186 w 3379194"/>
              <a:gd name="connsiteY37" fmla="*/ 255194 h 279578"/>
              <a:gd name="connsiteX38" fmla="*/ 2760326 w 3379194"/>
              <a:gd name="connsiteY38" fmla="*/ 247780 h 279578"/>
              <a:gd name="connsiteX39" fmla="*/ 3166742 w 3379194"/>
              <a:gd name="connsiteY39" fmla="*/ 258052 h 279578"/>
              <a:gd name="connsiteX40" fmla="*/ 3155085 w 3379194"/>
              <a:gd name="connsiteY40" fmla="*/ 279579 h 279578"/>
              <a:gd name="connsiteX41" fmla="*/ 3185678 w 3379194"/>
              <a:gd name="connsiteY41" fmla="*/ 275113 h 279578"/>
              <a:gd name="connsiteX42" fmla="*/ 3174959 w 3379194"/>
              <a:gd name="connsiteY42" fmla="*/ 270646 h 279578"/>
              <a:gd name="connsiteX43" fmla="*/ 3246685 w 3379194"/>
              <a:gd name="connsiteY43" fmla="*/ 241617 h 279578"/>
              <a:gd name="connsiteX44" fmla="*/ 3267363 w 3379194"/>
              <a:gd name="connsiteY44" fmla="*/ 219286 h 279578"/>
              <a:gd name="connsiteX45" fmla="*/ 3345029 w 3379194"/>
              <a:gd name="connsiteY45" fmla="*/ 99952 h 279578"/>
              <a:gd name="connsiteX46" fmla="*/ 3365394 w 3379194"/>
              <a:gd name="connsiteY46" fmla="*/ 50824 h 279578"/>
              <a:gd name="connsiteX47" fmla="*/ 3379195 w 3379194"/>
              <a:gd name="connsiteY47" fmla="*/ 15944 h 279578"/>
              <a:gd name="connsiteX48" fmla="*/ 3377408 w 3379194"/>
              <a:gd name="connsiteY48" fmla="*/ 0 h 2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79194" h="279578">
                <a:moveTo>
                  <a:pt x="3377408" y="0"/>
                </a:moveTo>
                <a:cubicBezTo>
                  <a:pt x="3357534" y="21929"/>
                  <a:pt x="3341411" y="56139"/>
                  <a:pt x="3338598" y="69314"/>
                </a:cubicBezTo>
                <a:cubicBezTo>
                  <a:pt x="3334578" y="65768"/>
                  <a:pt x="3333730" y="59806"/>
                  <a:pt x="3336633" y="55290"/>
                </a:cubicBezTo>
                <a:cubicBezTo>
                  <a:pt x="3329889" y="62838"/>
                  <a:pt x="3314749" y="133581"/>
                  <a:pt x="3309836" y="105891"/>
                </a:cubicBezTo>
                <a:cubicBezTo>
                  <a:pt x="3178488" y="419323"/>
                  <a:pt x="2822583" y="106874"/>
                  <a:pt x="2605753" y="155957"/>
                </a:cubicBezTo>
                <a:cubicBezTo>
                  <a:pt x="2515270" y="176456"/>
                  <a:pt x="2307774" y="114958"/>
                  <a:pt x="2175756" y="105579"/>
                </a:cubicBezTo>
                <a:cubicBezTo>
                  <a:pt x="2021363" y="94548"/>
                  <a:pt x="1644021" y="202672"/>
                  <a:pt x="1546034" y="128981"/>
                </a:cubicBezTo>
                <a:cubicBezTo>
                  <a:pt x="1463545" y="156627"/>
                  <a:pt x="1266187" y="125498"/>
                  <a:pt x="1163422" y="121970"/>
                </a:cubicBezTo>
                <a:lnTo>
                  <a:pt x="1180572" y="125587"/>
                </a:lnTo>
                <a:cubicBezTo>
                  <a:pt x="1033816" y="145774"/>
                  <a:pt x="875135" y="123041"/>
                  <a:pt x="722885" y="122595"/>
                </a:cubicBezTo>
                <a:cubicBezTo>
                  <a:pt x="634322" y="132242"/>
                  <a:pt x="529949" y="118486"/>
                  <a:pt x="438840" y="117682"/>
                </a:cubicBezTo>
                <a:cubicBezTo>
                  <a:pt x="376985" y="117146"/>
                  <a:pt x="36890" y="67885"/>
                  <a:pt x="0" y="108393"/>
                </a:cubicBezTo>
                <a:cubicBezTo>
                  <a:pt x="8575" y="112278"/>
                  <a:pt x="5315" y="116342"/>
                  <a:pt x="1652" y="118933"/>
                </a:cubicBezTo>
                <a:cubicBezTo>
                  <a:pt x="14604" y="114466"/>
                  <a:pt x="35416" y="127284"/>
                  <a:pt x="46850" y="133358"/>
                </a:cubicBezTo>
                <a:cubicBezTo>
                  <a:pt x="44348" y="132912"/>
                  <a:pt x="41794" y="133832"/>
                  <a:pt x="40150" y="135770"/>
                </a:cubicBezTo>
                <a:cubicBezTo>
                  <a:pt x="81462" y="151535"/>
                  <a:pt x="113529" y="152339"/>
                  <a:pt x="166005" y="167836"/>
                </a:cubicBezTo>
                <a:cubicBezTo>
                  <a:pt x="165380" y="166765"/>
                  <a:pt x="264617" y="203878"/>
                  <a:pt x="268190" y="202092"/>
                </a:cubicBezTo>
                <a:cubicBezTo>
                  <a:pt x="329867" y="194946"/>
                  <a:pt x="452328" y="230541"/>
                  <a:pt x="471711" y="211470"/>
                </a:cubicBezTo>
                <a:cubicBezTo>
                  <a:pt x="624095" y="245145"/>
                  <a:pt x="805329" y="172035"/>
                  <a:pt x="934177" y="218259"/>
                </a:cubicBezTo>
                <a:cubicBezTo>
                  <a:pt x="1040917" y="209773"/>
                  <a:pt x="1304552" y="185433"/>
                  <a:pt x="1392936" y="225851"/>
                </a:cubicBezTo>
                <a:cubicBezTo>
                  <a:pt x="1408701" y="240366"/>
                  <a:pt x="1607309" y="218572"/>
                  <a:pt x="1640984" y="226878"/>
                </a:cubicBezTo>
                <a:cubicBezTo>
                  <a:pt x="1638483" y="221698"/>
                  <a:pt x="1691228" y="238267"/>
                  <a:pt x="1736112" y="233890"/>
                </a:cubicBezTo>
                <a:cubicBezTo>
                  <a:pt x="1750672" y="232774"/>
                  <a:pt x="2090141" y="219867"/>
                  <a:pt x="2090989" y="198965"/>
                </a:cubicBezTo>
                <a:cubicBezTo>
                  <a:pt x="2085938" y="197755"/>
                  <a:pt x="2080637" y="198130"/>
                  <a:pt x="2075804" y="200037"/>
                </a:cubicBezTo>
                <a:cubicBezTo>
                  <a:pt x="2076966" y="178957"/>
                  <a:pt x="2193174" y="185076"/>
                  <a:pt x="2208180" y="185969"/>
                </a:cubicBezTo>
                <a:lnTo>
                  <a:pt x="2207019" y="185969"/>
                </a:lnTo>
                <a:cubicBezTo>
                  <a:pt x="2207912" y="186549"/>
                  <a:pt x="2258156" y="179716"/>
                  <a:pt x="2279459" y="181503"/>
                </a:cubicBezTo>
                <a:cubicBezTo>
                  <a:pt x="2294555" y="179538"/>
                  <a:pt x="2286828" y="162790"/>
                  <a:pt x="2317778" y="171231"/>
                </a:cubicBezTo>
                <a:cubicBezTo>
                  <a:pt x="2307408" y="171633"/>
                  <a:pt x="2297726" y="176523"/>
                  <a:pt x="2291250" y="184629"/>
                </a:cubicBezTo>
                <a:cubicBezTo>
                  <a:pt x="2312196" y="181905"/>
                  <a:pt x="2318046" y="169936"/>
                  <a:pt x="2343280" y="175116"/>
                </a:cubicBezTo>
                <a:cubicBezTo>
                  <a:pt x="2329167" y="175683"/>
                  <a:pt x="2336014" y="178658"/>
                  <a:pt x="2363824" y="184048"/>
                </a:cubicBezTo>
                <a:lnTo>
                  <a:pt x="2362842" y="184763"/>
                </a:lnTo>
                <a:cubicBezTo>
                  <a:pt x="2386110" y="185076"/>
                  <a:pt x="2445688" y="222234"/>
                  <a:pt x="2463910" y="209461"/>
                </a:cubicBezTo>
                <a:cubicBezTo>
                  <a:pt x="2459935" y="207630"/>
                  <a:pt x="2450109" y="203119"/>
                  <a:pt x="2444437" y="200841"/>
                </a:cubicBezTo>
                <a:cubicBezTo>
                  <a:pt x="2466768" y="203967"/>
                  <a:pt x="2483561" y="197402"/>
                  <a:pt x="2506382" y="203387"/>
                </a:cubicBezTo>
                <a:cubicBezTo>
                  <a:pt x="2505355" y="199948"/>
                  <a:pt x="2509509" y="205620"/>
                  <a:pt x="2505087" y="211470"/>
                </a:cubicBezTo>
                <a:cubicBezTo>
                  <a:pt x="2528266" y="211828"/>
                  <a:pt x="2589497" y="212453"/>
                  <a:pt x="2582038" y="215937"/>
                </a:cubicBezTo>
                <a:cubicBezTo>
                  <a:pt x="2646752" y="222189"/>
                  <a:pt x="2701507" y="253005"/>
                  <a:pt x="2768186" y="255194"/>
                </a:cubicBezTo>
                <a:cubicBezTo>
                  <a:pt x="2766654" y="251777"/>
                  <a:pt x="2763827" y="249111"/>
                  <a:pt x="2760326" y="247780"/>
                </a:cubicBezTo>
                <a:cubicBezTo>
                  <a:pt x="2882340" y="262607"/>
                  <a:pt x="3027712" y="280025"/>
                  <a:pt x="3166742" y="258052"/>
                </a:cubicBezTo>
                <a:cubicBezTo>
                  <a:pt x="3158122" y="260732"/>
                  <a:pt x="3175674" y="265108"/>
                  <a:pt x="3155085" y="279579"/>
                </a:cubicBezTo>
                <a:cubicBezTo>
                  <a:pt x="3170181" y="273862"/>
                  <a:pt x="3172280" y="277078"/>
                  <a:pt x="3185678" y="275113"/>
                </a:cubicBezTo>
                <a:cubicBezTo>
                  <a:pt x="3181927" y="274081"/>
                  <a:pt x="3178309" y="272580"/>
                  <a:pt x="3174959" y="270646"/>
                </a:cubicBezTo>
                <a:cubicBezTo>
                  <a:pt x="3192243" y="268949"/>
                  <a:pt x="3265979" y="227995"/>
                  <a:pt x="3246685" y="241617"/>
                </a:cubicBezTo>
                <a:cubicBezTo>
                  <a:pt x="3259682" y="236436"/>
                  <a:pt x="3259592" y="227727"/>
                  <a:pt x="3267363" y="219286"/>
                </a:cubicBezTo>
                <a:cubicBezTo>
                  <a:pt x="3268793" y="218750"/>
                  <a:pt x="3324485" y="132778"/>
                  <a:pt x="3345029" y="99952"/>
                </a:cubicBezTo>
                <a:cubicBezTo>
                  <a:pt x="3348289" y="84633"/>
                  <a:pt x="3360928" y="44929"/>
                  <a:pt x="3365394" y="50824"/>
                </a:cubicBezTo>
                <a:cubicBezTo>
                  <a:pt x="3368521" y="65250"/>
                  <a:pt x="3377989" y="27288"/>
                  <a:pt x="3379195" y="15944"/>
                </a:cubicBezTo>
                <a:cubicBezTo>
                  <a:pt x="3363161" y="30713"/>
                  <a:pt x="3362581" y="25399"/>
                  <a:pt x="3377408" y="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8" name="任意多边形: 形状 49"/>
          <p:cNvSpPr/>
          <p:nvPr>
            <p:custDataLst>
              <p:tags r:id="rId38"/>
            </p:custDataLst>
          </p:nvPr>
        </p:nvSpPr>
        <p:spPr>
          <a:xfrm>
            <a:off x="8297930" y="3872883"/>
            <a:ext cx="2959802" cy="1090068"/>
          </a:xfrm>
          <a:custGeom>
            <a:avLst/>
            <a:gdLst>
              <a:gd name="connsiteX0" fmla="*/ 3255617 w 3255617"/>
              <a:gd name="connsiteY0" fmla="*/ 896840 h 1199014"/>
              <a:gd name="connsiteX1" fmla="*/ 1627809 w 3255617"/>
              <a:gd name="connsiteY1" fmla="*/ 1129346 h 1199014"/>
              <a:gd name="connsiteX2" fmla="*/ 0 w 3255617"/>
              <a:gd name="connsiteY2" fmla="*/ 896840 h 1199014"/>
              <a:gd name="connsiteX3" fmla="*/ 1627809 w 3255617"/>
              <a:gd name="connsiteY3" fmla="*/ 0 h 1199014"/>
              <a:gd name="connsiteX4" fmla="*/ 3255617 w 3255617"/>
              <a:gd name="connsiteY4" fmla="*/ 896840 h 119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617" h="1199014">
                <a:moveTo>
                  <a:pt x="3255617" y="896840"/>
                </a:moveTo>
                <a:cubicBezTo>
                  <a:pt x="3255617" y="1392177"/>
                  <a:pt x="2526837" y="1129346"/>
                  <a:pt x="1627809" y="1129346"/>
                </a:cubicBezTo>
                <a:cubicBezTo>
                  <a:pt x="728780" y="1129346"/>
                  <a:pt x="0" y="1392177"/>
                  <a:pt x="0" y="896840"/>
                </a:cubicBezTo>
                <a:cubicBezTo>
                  <a:pt x="0" y="401503"/>
                  <a:pt x="728825" y="0"/>
                  <a:pt x="1627809" y="0"/>
                </a:cubicBezTo>
                <a:cubicBezTo>
                  <a:pt x="2526793" y="0"/>
                  <a:pt x="3255617" y="401459"/>
                  <a:pt x="3255617" y="89684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29" name="任意多边形: 形状 50"/>
          <p:cNvSpPr/>
          <p:nvPr>
            <p:custDataLst>
              <p:tags r:id="rId39"/>
            </p:custDataLst>
          </p:nvPr>
        </p:nvSpPr>
        <p:spPr>
          <a:xfrm>
            <a:off x="8329316" y="3863357"/>
            <a:ext cx="2840266" cy="1011179"/>
          </a:xfrm>
          <a:custGeom>
            <a:avLst/>
            <a:gdLst>
              <a:gd name="connsiteX0" fmla="*/ 3099303 w 3124134"/>
              <a:gd name="connsiteY0" fmla="*/ 813681 h 1112240"/>
              <a:gd name="connsiteX1" fmla="*/ 3099929 w 3124134"/>
              <a:gd name="connsiteY1" fmla="*/ 743652 h 1112240"/>
              <a:gd name="connsiteX2" fmla="*/ 3097830 w 3124134"/>
              <a:gd name="connsiteY2" fmla="*/ 750620 h 1112240"/>
              <a:gd name="connsiteX3" fmla="*/ 3085012 w 3124134"/>
              <a:gd name="connsiteY3" fmla="*/ 686933 h 1112240"/>
              <a:gd name="connsiteX4" fmla="*/ 3049283 w 3124134"/>
              <a:gd name="connsiteY4" fmla="*/ 606989 h 1112240"/>
              <a:gd name="connsiteX5" fmla="*/ 3027622 w 3124134"/>
              <a:gd name="connsiteY5" fmla="*/ 557862 h 1112240"/>
              <a:gd name="connsiteX6" fmla="*/ 3041333 w 3124134"/>
              <a:gd name="connsiteY6" fmla="*/ 559649 h 1112240"/>
              <a:gd name="connsiteX7" fmla="*/ 3028739 w 3124134"/>
              <a:gd name="connsiteY7" fmla="*/ 556880 h 1112240"/>
              <a:gd name="connsiteX8" fmla="*/ 3101671 w 3124134"/>
              <a:gd name="connsiteY8" fmla="*/ 611054 h 1112240"/>
              <a:gd name="connsiteX9" fmla="*/ 3103010 w 3124134"/>
              <a:gd name="connsiteY9" fmla="*/ 596449 h 1112240"/>
              <a:gd name="connsiteX10" fmla="*/ 3094659 w 3124134"/>
              <a:gd name="connsiteY10" fmla="*/ 557817 h 1112240"/>
              <a:gd name="connsiteX11" fmla="*/ 3083449 w 3124134"/>
              <a:gd name="connsiteY11" fmla="*/ 560319 h 1112240"/>
              <a:gd name="connsiteX12" fmla="*/ 3102921 w 3124134"/>
              <a:gd name="connsiteY12" fmla="*/ 560810 h 1112240"/>
              <a:gd name="connsiteX13" fmla="*/ 2704633 w 3124134"/>
              <a:gd name="connsiteY13" fmla="*/ 241572 h 1112240"/>
              <a:gd name="connsiteX14" fmla="*/ 2697219 w 3124134"/>
              <a:gd name="connsiteY14" fmla="*/ 239875 h 1112240"/>
              <a:gd name="connsiteX15" fmla="*/ 2648494 w 3124134"/>
              <a:gd name="connsiteY15" fmla="*/ 213927 h 1112240"/>
              <a:gd name="connsiteX16" fmla="*/ 1593286 w 3124134"/>
              <a:gd name="connsiteY16" fmla="*/ 0 h 1112240"/>
              <a:gd name="connsiteX17" fmla="*/ 1540809 w 3124134"/>
              <a:gd name="connsiteY17" fmla="*/ 536 h 1112240"/>
              <a:gd name="connsiteX18" fmla="*/ 1004875 w 3124134"/>
              <a:gd name="connsiteY18" fmla="*/ 60471 h 1112240"/>
              <a:gd name="connsiteX19" fmla="*/ 0 w 3124134"/>
              <a:gd name="connsiteY19" fmla="*/ 712524 h 1112240"/>
              <a:gd name="connsiteX20" fmla="*/ 73959 w 3124134"/>
              <a:gd name="connsiteY20" fmla="*/ 726190 h 1112240"/>
              <a:gd name="connsiteX21" fmla="*/ 53549 w 3124134"/>
              <a:gd name="connsiteY21" fmla="*/ 721724 h 1112240"/>
              <a:gd name="connsiteX22" fmla="*/ 800015 w 3124134"/>
              <a:gd name="connsiteY22" fmla="*/ 219643 h 1112240"/>
              <a:gd name="connsiteX23" fmla="*/ 507216 w 3124134"/>
              <a:gd name="connsiteY23" fmla="*/ 352198 h 1112240"/>
              <a:gd name="connsiteX24" fmla="*/ 415974 w 3124134"/>
              <a:gd name="connsiteY24" fmla="*/ 465414 h 1112240"/>
              <a:gd name="connsiteX25" fmla="*/ 409051 w 3124134"/>
              <a:gd name="connsiteY25" fmla="*/ 500785 h 1112240"/>
              <a:gd name="connsiteX26" fmla="*/ 461707 w 3124134"/>
              <a:gd name="connsiteY26" fmla="*/ 544866 h 1112240"/>
              <a:gd name="connsiteX27" fmla="*/ 654509 w 3124134"/>
              <a:gd name="connsiteY27" fmla="*/ 441475 h 1112240"/>
              <a:gd name="connsiteX28" fmla="*/ 846775 w 3124134"/>
              <a:gd name="connsiteY28" fmla="*/ 348357 h 1112240"/>
              <a:gd name="connsiteX29" fmla="*/ 1007555 w 3124134"/>
              <a:gd name="connsiteY29" fmla="*/ 322721 h 1112240"/>
              <a:gd name="connsiteX30" fmla="*/ 1410398 w 3124134"/>
              <a:gd name="connsiteY30" fmla="*/ 301329 h 1112240"/>
              <a:gd name="connsiteX31" fmla="*/ 2048025 w 3124134"/>
              <a:gd name="connsiteY31" fmla="*/ 413830 h 1112240"/>
              <a:gd name="connsiteX32" fmla="*/ 2002292 w 3124134"/>
              <a:gd name="connsiteY32" fmla="*/ 424906 h 1112240"/>
              <a:gd name="connsiteX33" fmla="*/ 1917436 w 3124134"/>
              <a:gd name="connsiteY33" fmla="*/ 528028 h 1112240"/>
              <a:gd name="connsiteX34" fmla="*/ 1918687 w 3124134"/>
              <a:gd name="connsiteY34" fmla="*/ 550895 h 1112240"/>
              <a:gd name="connsiteX35" fmla="*/ 2135338 w 3124134"/>
              <a:gd name="connsiteY35" fmla="*/ 635751 h 1112240"/>
              <a:gd name="connsiteX36" fmla="*/ 2098850 w 3124134"/>
              <a:gd name="connsiteY36" fmla="*/ 641334 h 1112240"/>
              <a:gd name="connsiteX37" fmla="*/ 2142528 w 3124134"/>
              <a:gd name="connsiteY37" fmla="*/ 640217 h 1112240"/>
              <a:gd name="connsiteX38" fmla="*/ 2222918 w 3124134"/>
              <a:gd name="connsiteY38" fmla="*/ 838200 h 1112240"/>
              <a:gd name="connsiteX39" fmla="*/ 2197506 w 3124134"/>
              <a:gd name="connsiteY39" fmla="*/ 830786 h 1112240"/>
              <a:gd name="connsiteX40" fmla="*/ 2238862 w 3124134"/>
              <a:gd name="connsiteY40" fmla="*/ 827883 h 1112240"/>
              <a:gd name="connsiteX41" fmla="*/ 2237746 w 3124134"/>
              <a:gd name="connsiteY41" fmla="*/ 829312 h 1112240"/>
              <a:gd name="connsiteX42" fmla="*/ 2345334 w 3124134"/>
              <a:gd name="connsiteY42" fmla="*/ 812609 h 1112240"/>
              <a:gd name="connsiteX43" fmla="*/ 2330775 w 3124134"/>
              <a:gd name="connsiteY43" fmla="*/ 814128 h 1112240"/>
              <a:gd name="connsiteX44" fmla="*/ 2447385 w 3124134"/>
              <a:gd name="connsiteY44" fmla="*/ 769690 h 1112240"/>
              <a:gd name="connsiteX45" fmla="*/ 2440954 w 3124134"/>
              <a:gd name="connsiteY45" fmla="*/ 767278 h 1112240"/>
              <a:gd name="connsiteX46" fmla="*/ 2518709 w 3124134"/>
              <a:gd name="connsiteY46" fmla="*/ 739231 h 1112240"/>
              <a:gd name="connsiteX47" fmla="*/ 2628932 w 3124134"/>
              <a:gd name="connsiteY47" fmla="*/ 687022 h 1112240"/>
              <a:gd name="connsiteX48" fmla="*/ 2675425 w 3124134"/>
              <a:gd name="connsiteY48" fmla="*/ 671569 h 1112240"/>
              <a:gd name="connsiteX49" fmla="*/ 2744650 w 3124134"/>
              <a:gd name="connsiteY49" fmla="*/ 671569 h 1112240"/>
              <a:gd name="connsiteX50" fmla="*/ 2873050 w 3124134"/>
              <a:gd name="connsiteY50" fmla="*/ 687067 h 1112240"/>
              <a:gd name="connsiteX51" fmla="*/ 2802218 w 3124134"/>
              <a:gd name="connsiteY51" fmla="*/ 718330 h 1112240"/>
              <a:gd name="connsiteX52" fmla="*/ 2759611 w 3124134"/>
              <a:gd name="connsiteY52" fmla="*/ 773799 h 1112240"/>
              <a:gd name="connsiteX53" fmla="*/ 2768990 w 3124134"/>
              <a:gd name="connsiteY53" fmla="*/ 781212 h 1112240"/>
              <a:gd name="connsiteX54" fmla="*/ 2763764 w 3124134"/>
              <a:gd name="connsiteY54" fmla="*/ 774201 h 1112240"/>
              <a:gd name="connsiteX55" fmla="*/ 2765283 w 3124134"/>
              <a:gd name="connsiteY55" fmla="*/ 762499 h 1112240"/>
              <a:gd name="connsiteX56" fmla="*/ 2801726 w 3124134"/>
              <a:gd name="connsiteY56" fmla="*/ 801533 h 1112240"/>
              <a:gd name="connsiteX57" fmla="*/ 2892969 w 3124134"/>
              <a:gd name="connsiteY57" fmla="*/ 825605 h 1112240"/>
              <a:gd name="connsiteX58" fmla="*/ 2865279 w 3124134"/>
              <a:gd name="connsiteY58" fmla="*/ 826945 h 1112240"/>
              <a:gd name="connsiteX59" fmla="*/ 2886940 w 3124134"/>
              <a:gd name="connsiteY59" fmla="*/ 835520 h 1112240"/>
              <a:gd name="connsiteX60" fmla="*/ 2834106 w 3124134"/>
              <a:gd name="connsiteY60" fmla="*/ 829089 h 1112240"/>
              <a:gd name="connsiteX61" fmla="*/ 2832632 w 3124134"/>
              <a:gd name="connsiteY61" fmla="*/ 831858 h 1112240"/>
              <a:gd name="connsiteX62" fmla="*/ 2917176 w 3124134"/>
              <a:gd name="connsiteY62" fmla="*/ 855841 h 1112240"/>
              <a:gd name="connsiteX63" fmla="*/ 2902884 w 3124134"/>
              <a:gd name="connsiteY63" fmla="*/ 842934 h 1112240"/>
              <a:gd name="connsiteX64" fmla="*/ 2984792 w 3124134"/>
              <a:gd name="connsiteY64" fmla="*/ 932837 h 1112240"/>
              <a:gd name="connsiteX65" fmla="*/ 2755547 w 3124134"/>
              <a:gd name="connsiteY65" fmla="*/ 992236 h 1112240"/>
              <a:gd name="connsiteX66" fmla="*/ 2695165 w 3124134"/>
              <a:gd name="connsiteY66" fmla="*/ 1022204 h 1112240"/>
              <a:gd name="connsiteX67" fmla="*/ 2587978 w 3124134"/>
              <a:gd name="connsiteY67" fmla="*/ 1024392 h 1112240"/>
              <a:gd name="connsiteX68" fmla="*/ 2476325 w 3124134"/>
              <a:gd name="connsiteY68" fmla="*/ 1024660 h 1112240"/>
              <a:gd name="connsiteX69" fmla="*/ 2477531 w 3124134"/>
              <a:gd name="connsiteY69" fmla="*/ 1023678 h 1112240"/>
              <a:gd name="connsiteX70" fmla="*/ 2459667 w 3124134"/>
              <a:gd name="connsiteY70" fmla="*/ 1022650 h 1112240"/>
              <a:gd name="connsiteX71" fmla="*/ 2337072 w 3124134"/>
              <a:gd name="connsiteY71" fmla="*/ 1012602 h 1112240"/>
              <a:gd name="connsiteX72" fmla="*/ 2376374 w 3124134"/>
              <a:gd name="connsiteY72" fmla="*/ 1010145 h 1112240"/>
              <a:gd name="connsiteX73" fmla="*/ 2304603 w 3124134"/>
              <a:gd name="connsiteY73" fmla="*/ 1014879 h 1112240"/>
              <a:gd name="connsiteX74" fmla="*/ 2237210 w 3124134"/>
              <a:gd name="connsiteY74" fmla="*/ 1011351 h 1112240"/>
              <a:gd name="connsiteX75" fmla="*/ 2225375 w 3124134"/>
              <a:gd name="connsiteY75" fmla="*/ 1009609 h 1112240"/>
              <a:gd name="connsiteX76" fmla="*/ 2231672 w 3124134"/>
              <a:gd name="connsiteY76" fmla="*/ 1010637 h 1112240"/>
              <a:gd name="connsiteX77" fmla="*/ 2220149 w 3124134"/>
              <a:gd name="connsiteY77" fmla="*/ 1009431 h 1112240"/>
              <a:gd name="connsiteX78" fmla="*/ 2137526 w 3124134"/>
              <a:gd name="connsiteY78" fmla="*/ 1018854 h 1112240"/>
              <a:gd name="connsiteX79" fmla="*/ 2325817 w 3124134"/>
              <a:gd name="connsiteY79" fmla="*/ 1022114 h 1112240"/>
              <a:gd name="connsiteX80" fmla="*/ 2383386 w 3124134"/>
              <a:gd name="connsiteY80" fmla="*/ 1027563 h 1112240"/>
              <a:gd name="connsiteX81" fmla="*/ 2440150 w 3124134"/>
              <a:gd name="connsiteY81" fmla="*/ 1032342 h 1112240"/>
              <a:gd name="connsiteX82" fmla="*/ 2393792 w 3124134"/>
              <a:gd name="connsiteY82" fmla="*/ 1037478 h 1112240"/>
              <a:gd name="connsiteX83" fmla="*/ 2580966 w 3124134"/>
              <a:gd name="connsiteY83" fmla="*/ 1038416 h 1112240"/>
              <a:gd name="connsiteX84" fmla="*/ 2557385 w 3124134"/>
              <a:gd name="connsiteY84" fmla="*/ 1042033 h 1112240"/>
              <a:gd name="connsiteX85" fmla="*/ 2638669 w 3124134"/>
              <a:gd name="connsiteY85" fmla="*/ 1043418 h 1112240"/>
              <a:gd name="connsiteX86" fmla="*/ 2606736 w 3124134"/>
              <a:gd name="connsiteY86" fmla="*/ 1050162 h 1112240"/>
              <a:gd name="connsiteX87" fmla="*/ 2647288 w 3124134"/>
              <a:gd name="connsiteY87" fmla="*/ 1046232 h 1112240"/>
              <a:gd name="connsiteX88" fmla="*/ 2591194 w 3124134"/>
              <a:gd name="connsiteY88" fmla="*/ 1072090 h 1112240"/>
              <a:gd name="connsiteX89" fmla="*/ 2570962 w 3124134"/>
              <a:gd name="connsiteY89" fmla="*/ 1072716 h 1112240"/>
              <a:gd name="connsiteX90" fmla="*/ 2540369 w 3124134"/>
              <a:gd name="connsiteY90" fmla="*/ 1076422 h 1112240"/>
              <a:gd name="connsiteX91" fmla="*/ 2566094 w 3124134"/>
              <a:gd name="connsiteY91" fmla="*/ 1068026 h 1112240"/>
              <a:gd name="connsiteX92" fmla="*/ 2473690 w 3124134"/>
              <a:gd name="connsiteY92" fmla="*/ 1077628 h 1112240"/>
              <a:gd name="connsiteX93" fmla="*/ 2421749 w 3124134"/>
              <a:gd name="connsiteY93" fmla="*/ 1086561 h 1112240"/>
              <a:gd name="connsiteX94" fmla="*/ 2338501 w 3124134"/>
              <a:gd name="connsiteY94" fmla="*/ 1094376 h 1112240"/>
              <a:gd name="connsiteX95" fmla="*/ 2280442 w 3124134"/>
              <a:gd name="connsiteY95" fmla="*/ 1112241 h 1112240"/>
              <a:gd name="connsiteX96" fmla="*/ 2434567 w 3124134"/>
              <a:gd name="connsiteY96" fmla="*/ 1094376 h 1112240"/>
              <a:gd name="connsiteX97" fmla="*/ 2481551 w 3124134"/>
              <a:gd name="connsiteY97" fmla="*/ 1094064 h 1112240"/>
              <a:gd name="connsiteX98" fmla="*/ 2527462 w 3124134"/>
              <a:gd name="connsiteY98" fmla="*/ 1091697 h 1112240"/>
              <a:gd name="connsiteX99" fmla="*/ 2491108 w 3124134"/>
              <a:gd name="connsiteY99" fmla="*/ 1102728 h 1112240"/>
              <a:gd name="connsiteX100" fmla="*/ 2630228 w 3124134"/>
              <a:gd name="connsiteY100" fmla="*/ 1072939 h 1112240"/>
              <a:gd name="connsiteX101" fmla="*/ 2681856 w 3124134"/>
              <a:gd name="connsiteY101" fmla="*/ 1051546 h 1112240"/>
              <a:gd name="connsiteX102" fmla="*/ 2668100 w 3124134"/>
              <a:gd name="connsiteY102" fmla="*/ 1062890 h 1112240"/>
              <a:gd name="connsiteX103" fmla="*/ 2720175 w 3124134"/>
              <a:gd name="connsiteY103" fmla="*/ 1048018 h 1112240"/>
              <a:gd name="connsiteX104" fmla="*/ 2768588 w 3124134"/>
              <a:gd name="connsiteY104" fmla="*/ 1048375 h 1112240"/>
              <a:gd name="connsiteX105" fmla="*/ 3021906 w 3124134"/>
              <a:gd name="connsiteY105" fmla="*/ 1030734 h 1112240"/>
              <a:gd name="connsiteX106" fmla="*/ 3011321 w 3124134"/>
              <a:gd name="connsiteY106" fmla="*/ 1033726 h 1112240"/>
              <a:gd name="connsiteX107" fmla="*/ 3041423 w 3124134"/>
              <a:gd name="connsiteY107" fmla="*/ 1034084 h 1112240"/>
              <a:gd name="connsiteX108" fmla="*/ 3028426 w 3124134"/>
              <a:gd name="connsiteY108" fmla="*/ 1037657 h 1112240"/>
              <a:gd name="connsiteX109" fmla="*/ 3083851 w 3124134"/>
              <a:gd name="connsiteY109" fmla="*/ 1027742 h 1112240"/>
              <a:gd name="connsiteX110" fmla="*/ 3076615 w 3124134"/>
              <a:gd name="connsiteY110" fmla="*/ 1022383 h 1112240"/>
              <a:gd name="connsiteX111" fmla="*/ 3084342 w 3124134"/>
              <a:gd name="connsiteY111" fmla="*/ 1016621 h 1112240"/>
              <a:gd name="connsiteX112" fmla="*/ 3089299 w 3124134"/>
              <a:gd name="connsiteY112" fmla="*/ 1020060 h 1112240"/>
              <a:gd name="connsiteX113" fmla="*/ 3089299 w 3124134"/>
              <a:gd name="connsiteY113" fmla="*/ 1018184 h 1112240"/>
              <a:gd name="connsiteX114" fmla="*/ 3089299 w 3124134"/>
              <a:gd name="connsiteY114" fmla="*/ 1023052 h 1112240"/>
              <a:gd name="connsiteX115" fmla="*/ 3099884 w 3124134"/>
              <a:gd name="connsiteY115" fmla="*/ 990986 h 1112240"/>
              <a:gd name="connsiteX116" fmla="*/ 3108816 w 3124134"/>
              <a:gd name="connsiteY116" fmla="*/ 994335 h 1112240"/>
              <a:gd name="connsiteX117" fmla="*/ 3085146 w 3124134"/>
              <a:gd name="connsiteY117" fmla="*/ 976828 h 1112240"/>
              <a:gd name="connsiteX118" fmla="*/ 3060136 w 3124134"/>
              <a:gd name="connsiteY118" fmla="*/ 945565 h 1112240"/>
              <a:gd name="connsiteX119" fmla="*/ 3087870 w 3124134"/>
              <a:gd name="connsiteY119" fmla="*/ 883040 h 1112240"/>
              <a:gd name="connsiteX120" fmla="*/ 3118642 w 3124134"/>
              <a:gd name="connsiteY120" fmla="*/ 982679 h 1112240"/>
              <a:gd name="connsiteX121" fmla="*/ 3124135 w 3124134"/>
              <a:gd name="connsiteY121" fmla="*/ 965172 h 1112240"/>
              <a:gd name="connsiteX122" fmla="*/ 3099303 w 3124134"/>
              <a:gd name="connsiteY122" fmla="*/ 813681 h 111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124134" h="1112240">
                <a:moveTo>
                  <a:pt x="3099303" y="813681"/>
                </a:moveTo>
                <a:cubicBezTo>
                  <a:pt x="3100956" y="790372"/>
                  <a:pt x="3101179" y="766983"/>
                  <a:pt x="3099929" y="743652"/>
                </a:cubicBezTo>
                <a:cubicBezTo>
                  <a:pt x="3099214" y="745975"/>
                  <a:pt x="3098544" y="748119"/>
                  <a:pt x="3097830" y="750620"/>
                </a:cubicBezTo>
                <a:cubicBezTo>
                  <a:pt x="3092068" y="725654"/>
                  <a:pt x="3086575" y="707522"/>
                  <a:pt x="3085012" y="686933"/>
                </a:cubicBezTo>
                <a:cubicBezTo>
                  <a:pt x="3081975" y="646470"/>
                  <a:pt x="3056920" y="651829"/>
                  <a:pt x="3049283" y="606989"/>
                </a:cubicBezTo>
                <a:cubicBezTo>
                  <a:pt x="3068398" y="644192"/>
                  <a:pt x="3032848" y="566214"/>
                  <a:pt x="3027622" y="557862"/>
                </a:cubicBezTo>
                <a:lnTo>
                  <a:pt x="3041333" y="559649"/>
                </a:lnTo>
                <a:cubicBezTo>
                  <a:pt x="3037135" y="558666"/>
                  <a:pt x="3032937" y="557773"/>
                  <a:pt x="3028739" y="556880"/>
                </a:cubicBezTo>
                <a:cubicBezTo>
                  <a:pt x="3073400" y="557326"/>
                  <a:pt x="3070497" y="600469"/>
                  <a:pt x="3101671" y="611054"/>
                </a:cubicBezTo>
                <a:cubicBezTo>
                  <a:pt x="3086798" y="588142"/>
                  <a:pt x="3103412" y="603327"/>
                  <a:pt x="3103010" y="596449"/>
                </a:cubicBezTo>
                <a:cubicBezTo>
                  <a:pt x="3085146" y="582649"/>
                  <a:pt x="3063485" y="555629"/>
                  <a:pt x="3094659" y="557817"/>
                </a:cubicBezTo>
                <a:lnTo>
                  <a:pt x="3083449" y="560319"/>
                </a:lnTo>
                <a:cubicBezTo>
                  <a:pt x="3089031" y="560319"/>
                  <a:pt x="3095686" y="560542"/>
                  <a:pt x="3102921" y="560810"/>
                </a:cubicBezTo>
                <a:cubicBezTo>
                  <a:pt x="3013286" y="438751"/>
                  <a:pt x="2876400" y="330046"/>
                  <a:pt x="2704633" y="241572"/>
                </a:cubicBezTo>
                <a:lnTo>
                  <a:pt x="2697219" y="239875"/>
                </a:lnTo>
                <a:cubicBezTo>
                  <a:pt x="2679060" y="235440"/>
                  <a:pt x="2662308" y="226517"/>
                  <a:pt x="2648494" y="213927"/>
                </a:cubicBezTo>
                <a:cubicBezTo>
                  <a:pt x="2364360" y="80390"/>
                  <a:pt x="1995906" y="0"/>
                  <a:pt x="1593286" y="0"/>
                </a:cubicBezTo>
                <a:cubicBezTo>
                  <a:pt x="1575689" y="0"/>
                  <a:pt x="1558227" y="0"/>
                  <a:pt x="1540809" y="536"/>
                </a:cubicBezTo>
                <a:cubicBezTo>
                  <a:pt x="1362834" y="12952"/>
                  <a:pt x="1182091" y="29789"/>
                  <a:pt x="1004875" y="60471"/>
                </a:cubicBezTo>
                <a:cubicBezTo>
                  <a:pt x="497659" y="168864"/>
                  <a:pt x="113618" y="413294"/>
                  <a:pt x="0" y="712524"/>
                </a:cubicBezTo>
                <a:cubicBezTo>
                  <a:pt x="25591" y="720563"/>
                  <a:pt x="53147" y="728423"/>
                  <a:pt x="73959" y="726190"/>
                </a:cubicBezTo>
                <a:cubicBezTo>
                  <a:pt x="69493" y="726726"/>
                  <a:pt x="56541" y="722260"/>
                  <a:pt x="53549" y="721724"/>
                </a:cubicBezTo>
                <a:cubicBezTo>
                  <a:pt x="253631" y="470594"/>
                  <a:pt x="478901" y="302668"/>
                  <a:pt x="800015" y="219643"/>
                </a:cubicBezTo>
                <a:cubicBezTo>
                  <a:pt x="704261" y="266046"/>
                  <a:pt x="594350" y="299631"/>
                  <a:pt x="507216" y="352198"/>
                </a:cubicBezTo>
                <a:cubicBezTo>
                  <a:pt x="460769" y="366221"/>
                  <a:pt x="421601" y="419815"/>
                  <a:pt x="415974" y="465414"/>
                </a:cubicBezTo>
                <a:cubicBezTo>
                  <a:pt x="411775" y="485511"/>
                  <a:pt x="429953" y="519007"/>
                  <a:pt x="409051" y="500785"/>
                </a:cubicBezTo>
                <a:cubicBezTo>
                  <a:pt x="423164" y="513022"/>
                  <a:pt x="444200" y="539998"/>
                  <a:pt x="461707" y="544866"/>
                </a:cubicBezTo>
                <a:cubicBezTo>
                  <a:pt x="533165" y="564785"/>
                  <a:pt x="611679" y="483948"/>
                  <a:pt x="654509" y="441475"/>
                </a:cubicBezTo>
                <a:cubicBezTo>
                  <a:pt x="720831" y="375868"/>
                  <a:pt x="762276" y="362291"/>
                  <a:pt x="846775" y="348357"/>
                </a:cubicBezTo>
                <a:cubicBezTo>
                  <a:pt x="903539" y="339023"/>
                  <a:pt x="956954" y="334110"/>
                  <a:pt x="1007555" y="322721"/>
                </a:cubicBezTo>
                <a:cubicBezTo>
                  <a:pt x="1134527" y="294049"/>
                  <a:pt x="1279988" y="306956"/>
                  <a:pt x="1410398" y="301329"/>
                </a:cubicBezTo>
                <a:cubicBezTo>
                  <a:pt x="1641386" y="291369"/>
                  <a:pt x="1840128" y="354341"/>
                  <a:pt x="2048025" y="413830"/>
                </a:cubicBezTo>
                <a:cubicBezTo>
                  <a:pt x="2035743" y="420217"/>
                  <a:pt x="2019844" y="416778"/>
                  <a:pt x="2002292" y="424906"/>
                </a:cubicBezTo>
                <a:cubicBezTo>
                  <a:pt x="1980765" y="411195"/>
                  <a:pt x="1919401" y="513871"/>
                  <a:pt x="1917436" y="528028"/>
                </a:cubicBezTo>
                <a:cubicBezTo>
                  <a:pt x="1916650" y="535670"/>
                  <a:pt x="1917074" y="543387"/>
                  <a:pt x="1918687" y="550895"/>
                </a:cubicBezTo>
                <a:cubicBezTo>
                  <a:pt x="1966385" y="648122"/>
                  <a:pt x="2044274" y="641155"/>
                  <a:pt x="2135338" y="635751"/>
                </a:cubicBezTo>
                <a:cubicBezTo>
                  <a:pt x="2129443" y="643567"/>
                  <a:pt x="2107826" y="641557"/>
                  <a:pt x="2098850" y="641334"/>
                </a:cubicBezTo>
                <a:cubicBezTo>
                  <a:pt x="2113396" y="642861"/>
                  <a:pt x="2128080" y="642486"/>
                  <a:pt x="2142528" y="640217"/>
                </a:cubicBezTo>
                <a:cubicBezTo>
                  <a:pt x="2064996" y="717347"/>
                  <a:pt x="2088220" y="866337"/>
                  <a:pt x="2222918" y="838200"/>
                </a:cubicBezTo>
                <a:cubicBezTo>
                  <a:pt x="2219970" y="839316"/>
                  <a:pt x="2195854" y="831501"/>
                  <a:pt x="2197506" y="830786"/>
                </a:cubicBezTo>
                <a:cubicBezTo>
                  <a:pt x="2211333" y="830554"/>
                  <a:pt x="2225138" y="829585"/>
                  <a:pt x="2238862" y="827883"/>
                </a:cubicBezTo>
                <a:cubicBezTo>
                  <a:pt x="2238862" y="828598"/>
                  <a:pt x="2238148" y="828866"/>
                  <a:pt x="2237746" y="829312"/>
                </a:cubicBezTo>
                <a:cubicBezTo>
                  <a:pt x="2274055" y="823641"/>
                  <a:pt x="2309204" y="817343"/>
                  <a:pt x="2345334" y="812609"/>
                </a:cubicBezTo>
                <a:lnTo>
                  <a:pt x="2330775" y="814128"/>
                </a:lnTo>
                <a:cubicBezTo>
                  <a:pt x="2353999" y="791529"/>
                  <a:pt x="2413800" y="777773"/>
                  <a:pt x="2447385" y="769690"/>
                </a:cubicBezTo>
                <a:cubicBezTo>
                  <a:pt x="2445005" y="769775"/>
                  <a:pt x="2442691" y="768908"/>
                  <a:pt x="2440954" y="767278"/>
                </a:cubicBezTo>
                <a:cubicBezTo>
                  <a:pt x="2447965" y="759775"/>
                  <a:pt x="2519647" y="744948"/>
                  <a:pt x="2518709" y="739231"/>
                </a:cubicBezTo>
                <a:cubicBezTo>
                  <a:pt x="2554438" y="722930"/>
                  <a:pt x="2586058" y="700019"/>
                  <a:pt x="2628932" y="687022"/>
                </a:cubicBezTo>
                <a:cubicBezTo>
                  <a:pt x="2643581" y="682556"/>
                  <a:pt x="2659034" y="668666"/>
                  <a:pt x="2675425" y="671569"/>
                </a:cubicBezTo>
                <a:cubicBezTo>
                  <a:pt x="2690252" y="637359"/>
                  <a:pt x="2729331" y="677152"/>
                  <a:pt x="2744650" y="671569"/>
                </a:cubicBezTo>
                <a:cubicBezTo>
                  <a:pt x="2788819" y="687424"/>
                  <a:pt x="2820038" y="684968"/>
                  <a:pt x="2873050" y="687067"/>
                </a:cubicBezTo>
                <a:cubicBezTo>
                  <a:pt x="2856659" y="692605"/>
                  <a:pt x="2790784" y="725922"/>
                  <a:pt x="2802218" y="718330"/>
                </a:cubicBezTo>
                <a:cubicBezTo>
                  <a:pt x="2770955" y="737266"/>
                  <a:pt x="2763854" y="739767"/>
                  <a:pt x="2759611" y="773799"/>
                </a:cubicBezTo>
                <a:cubicBezTo>
                  <a:pt x="2759254" y="777327"/>
                  <a:pt x="2765864" y="782954"/>
                  <a:pt x="2768990" y="781212"/>
                </a:cubicBezTo>
                <a:cubicBezTo>
                  <a:pt x="2766533" y="782642"/>
                  <a:pt x="2764747" y="765849"/>
                  <a:pt x="2763764" y="774201"/>
                </a:cubicBezTo>
                <a:cubicBezTo>
                  <a:pt x="2764345" y="769288"/>
                  <a:pt x="2764836" y="765536"/>
                  <a:pt x="2765283" y="762499"/>
                </a:cubicBezTo>
                <a:cubicBezTo>
                  <a:pt x="2769749" y="777372"/>
                  <a:pt x="2798555" y="797514"/>
                  <a:pt x="2801726" y="801533"/>
                </a:cubicBezTo>
                <a:cubicBezTo>
                  <a:pt x="2813919" y="817031"/>
                  <a:pt x="2872291" y="820291"/>
                  <a:pt x="2892969" y="825605"/>
                </a:cubicBezTo>
                <a:cubicBezTo>
                  <a:pt x="2894666" y="825918"/>
                  <a:pt x="2862510" y="821809"/>
                  <a:pt x="2865279" y="826945"/>
                </a:cubicBezTo>
                <a:cubicBezTo>
                  <a:pt x="2872019" y="830898"/>
                  <a:pt x="2879321" y="833787"/>
                  <a:pt x="2886940" y="835520"/>
                </a:cubicBezTo>
                <a:cubicBezTo>
                  <a:pt x="2869343" y="832930"/>
                  <a:pt x="2851613" y="832483"/>
                  <a:pt x="2834106" y="829089"/>
                </a:cubicBezTo>
                <a:cubicBezTo>
                  <a:pt x="2843842" y="831412"/>
                  <a:pt x="2855722" y="834493"/>
                  <a:pt x="2832632" y="831858"/>
                </a:cubicBezTo>
                <a:cubicBezTo>
                  <a:pt x="2867289" y="838155"/>
                  <a:pt x="2886940" y="840567"/>
                  <a:pt x="2917176" y="855841"/>
                </a:cubicBezTo>
                <a:cubicBezTo>
                  <a:pt x="2912129" y="842175"/>
                  <a:pt x="2909270" y="861424"/>
                  <a:pt x="2902884" y="842934"/>
                </a:cubicBezTo>
                <a:cubicBezTo>
                  <a:pt x="2945714" y="849544"/>
                  <a:pt x="2959157" y="905683"/>
                  <a:pt x="2984792" y="932837"/>
                </a:cubicBezTo>
                <a:cubicBezTo>
                  <a:pt x="2905519" y="944047"/>
                  <a:pt x="2822360" y="943734"/>
                  <a:pt x="2755547" y="992236"/>
                </a:cubicBezTo>
                <a:cubicBezTo>
                  <a:pt x="2739871" y="995184"/>
                  <a:pt x="2705214" y="1017068"/>
                  <a:pt x="2695165" y="1022204"/>
                </a:cubicBezTo>
                <a:cubicBezTo>
                  <a:pt x="2659436" y="1022204"/>
                  <a:pt x="2623707" y="1023856"/>
                  <a:pt x="2587978" y="1024392"/>
                </a:cubicBezTo>
                <a:cubicBezTo>
                  <a:pt x="2547783" y="1025018"/>
                  <a:pt x="2517771" y="1036808"/>
                  <a:pt x="2476325" y="1024660"/>
                </a:cubicBezTo>
                <a:cubicBezTo>
                  <a:pt x="2476683" y="1024214"/>
                  <a:pt x="2477174" y="1024035"/>
                  <a:pt x="2477531" y="1023678"/>
                </a:cubicBezTo>
                <a:cubicBezTo>
                  <a:pt x="2471556" y="1023888"/>
                  <a:pt x="2465576" y="1023544"/>
                  <a:pt x="2459667" y="1022650"/>
                </a:cubicBezTo>
                <a:cubicBezTo>
                  <a:pt x="2418552" y="1023986"/>
                  <a:pt x="2377419" y="1020614"/>
                  <a:pt x="2337072" y="1012602"/>
                </a:cubicBezTo>
                <a:cubicBezTo>
                  <a:pt x="2330551" y="1011217"/>
                  <a:pt x="2381331" y="1010190"/>
                  <a:pt x="2376374" y="1010145"/>
                </a:cubicBezTo>
                <a:cubicBezTo>
                  <a:pt x="2348505" y="1006438"/>
                  <a:pt x="2327247" y="1011574"/>
                  <a:pt x="2304603" y="1014879"/>
                </a:cubicBezTo>
                <a:cubicBezTo>
                  <a:pt x="2280218" y="1018452"/>
                  <a:pt x="2259004" y="1014343"/>
                  <a:pt x="2237210" y="1011351"/>
                </a:cubicBezTo>
                <a:cubicBezTo>
                  <a:pt x="2233333" y="1010378"/>
                  <a:pt x="2229367" y="1009793"/>
                  <a:pt x="2225375" y="1009609"/>
                </a:cubicBezTo>
                <a:cubicBezTo>
                  <a:pt x="2227474" y="1009877"/>
                  <a:pt x="2229573" y="1010235"/>
                  <a:pt x="2231672" y="1010637"/>
                </a:cubicBezTo>
                <a:cubicBezTo>
                  <a:pt x="2227889" y="1010159"/>
                  <a:pt x="2224048" y="1009757"/>
                  <a:pt x="2220149" y="1009431"/>
                </a:cubicBezTo>
                <a:cubicBezTo>
                  <a:pt x="2194290" y="1009073"/>
                  <a:pt x="2156507" y="1016085"/>
                  <a:pt x="2137526" y="1018854"/>
                </a:cubicBezTo>
                <a:cubicBezTo>
                  <a:pt x="2200454" y="1022918"/>
                  <a:pt x="2264007" y="1016934"/>
                  <a:pt x="2325817" y="1022114"/>
                </a:cubicBezTo>
                <a:cubicBezTo>
                  <a:pt x="2295314" y="1023856"/>
                  <a:pt x="2380170" y="1029484"/>
                  <a:pt x="2383386" y="1027563"/>
                </a:cubicBezTo>
                <a:cubicBezTo>
                  <a:pt x="2376910" y="1031359"/>
                  <a:pt x="2426305" y="1032431"/>
                  <a:pt x="2440150" y="1032342"/>
                </a:cubicBezTo>
                <a:cubicBezTo>
                  <a:pt x="2423313" y="1034709"/>
                  <a:pt x="2413085" y="1037835"/>
                  <a:pt x="2393792" y="1037478"/>
                </a:cubicBezTo>
                <a:cubicBezTo>
                  <a:pt x="2448993" y="1045160"/>
                  <a:pt x="2548319" y="1015728"/>
                  <a:pt x="2580966" y="1038416"/>
                </a:cubicBezTo>
                <a:cubicBezTo>
                  <a:pt x="2577170" y="1035736"/>
                  <a:pt x="2564263" y="1041051"/>
                  <a:pt x="2557385" y="1042033"/>
                </a:cubicBezTo>
                <a:cubicBezTo>
                  <a:pt x="2579716" y="1041810"/>
                  <a:pt x="2619063" y="1036138"/>
                  <a:pt x="2638669" y="1043418"/>
                </a:cubicBezTo>
                <a:cubicBezTo>
                  <a:pt x="2627950" y="1045383"/>
                  <a:pt x="2617307" y="1047629"/>
                  <a:pt x="2606736" y="1050162"/>
                </a:cubicBezTo>
                <a:cubicBezTo>
                  <a:pt x="2620134" y="1047884"/>
                  <a:pt x="2633845" y="1047884"/>
                  <a:pt x="2647288" y="1046232"/>
                </a:cubicBezTo>
                <a:cubicBezTo>
                  <a:pt x="2625672" y="1056459"/>
                  <a:pt x="2606155" y="1067490"/>
                  <a:pt x="2591194" y="1072090"/>
                </a:cubicBezTo>
                <a:cubicBezTo>
                  <a:pt x="2582262" y="1074815"/>
                  <a:pt x="2528266" y="1081960"/>
                  <a:pt x="2570962" y="1072716"/>
                </a:cubicBezTo>
                <a:cubicBezTo>
                  <a:pt x="2565290" y="1073921"/>
                  <a:pt x="2547515" y="1074234"/>
                  <a:pt x="2540369" y="1076422"/>
                </a:cubicBezTo>
                <a:cubicBezTo>
                  <a:pt x="2546979" y="1073832"/>
                  <a:pt x="2564129" y="1068785"/>
                  <a:pt x="2566094" y="1068026"/>
                </a:cubicBezTo>
                <a:cubicBezTo>
                  <a:pt x="2556090" y="1070259"/>
                  <a:pt x="2383430" y="1088168"/>
                  <a:pt x="2473690" y="1077628"/>
                </a:cubicBezTo>
                <a:cubicBezTo>
                  <a:pt x="2457836" y="1077003"/>
                  <a:pt x="2431888" y="1074189"/>
                  <a:pt x="2421749" y="1086561"/>
                </a:cubicBezTo>
                <a:cubicBezTo>
                  <a:pt x="2412817" y="1097324"/>
                  <a:pt x="2366236" y="1093974"/>
                  <a:pt x="2338501" y="1094376"/>
                </a:cubicBezTo>
                <a:cubicBezTo>
                  <a:pt x="2318663" y="1098615"/>
                  <a:pt x="2299235" y="1104595"/>
                  <a:pt x="2280442" y="1112241"/>
                </a:cubicBezTo>
                <a:cubicBezTo>
                  <a:pt x="2331534" y="1107149"/>
                  <a:pt x="2384145" y="1095091"/>
                  <a:pt x="2434567" y="1094376"/>
                </a:cubicBezTo>
                <a:cubicBezTo>
                  <a:pt x="2409155" y="1099155"/>
                  <a:pt x="2480032" y="1095448"/>
                  <a:pt x="2481551" y="1094064"/>
                </a:cubicBezTo>
                <a:cubicBezTo>
                  <a:pt x="2475254" y="1099959"/>
                  <a:pt x="2517280" y="1093438"/>
                  <a:pt x="2527462" y="1091697"/>
                </a:cubicBezTo>
                <a:cubicBezTo>
                  <a:pt x="2512724" y="1096743"/>
                  <a:pt x="2510670" y="1100093"/>
                  <a:pt x="2491108" y="1102728"/>
                </a:cubicBezTo>
                <a:cubicBezTo>
                  <a:pt x="2526837" y="1103219"/>
                  <a:pt x="2604056" y="1091250"/>
                  <a:pt x="2630228" y="1072939"/>
                </a:cubicBezTo>
                <a:cubicBezTo>
                  <a:pt x="2646663" y="1064721"/>
                  <a:pt x="2668547" y="1051680"/>
                  <a:pt x="2681856" y="1051546"/>
                </a:cubicBezTo>
                <a:cubicBezTo>
                  <a:pt x="2677390" y="1055208"/>
                  <a:pt x="2672656" y="1059094"/>
                  <a:pt x="2668100" y="1062890"/>
                </a:cubicBezTo>
                <a:cubicBezTo>
                  <a:pt x="2683955" y="1051144"/>
                  <a:pt x="2698961" y="1049179"/>
                  <a:pt x="2720175" y="1048018"/>
                </a:cubicBezTo>
                <a:cubicBezTo>
                  <a:pt x="2718478" y="1048018"/>
                  <a:pt x="2768990" y="1048018"/>
                  <a:pt x="2768588" y="1048375"/>
                </a:cubicBezTo>
                <a:cubicBezTo>
                  <a:pt x="2854561" y="1045919"/>
                  <a:pt x="2934995" y="1046366"/>
                  <a:pt x="3021906" y="1030734"/>
                </a:cubicBezTo>
                <a:cubicBezTo>
                  <a:pt x="3018306" y="1031467"/>
                  <a:pt x="3014769" y="1032467"/>
                  <a:pt x="3011321" y="1033726"/>
                </a:cubicBezTo>
                <a:cubicBezTo>
                  <a:pt x="3019315" y="1032565"/>
                  <a:pt x="3033294" y="1035066"/>
                  <a:pt x="3041423" y="1034084"/>
                </a:cubicBezTo>
                <a:cubicBezTo>
                  <a:pt x="3037135" y="1035495"/>
                  <a:pt x="3032803" y="1036687"/>
                  <a:pt x="3028426" y="1037657"/>
                </a:cubicBezTo>
                <a:cubicBezTo>
                  <a:pt x="3049864" y="1033905"/>
                  <a:pt x="3065674" y="1024571"/>
                  <a:pt x="3083851" y="1027742"/>
                </a:cubicBezTo>
                <a:cubicBezTo>
                  <a:pt x="3083851" y="1024347"/>
                  <a:pt x="3079384" y="1023990"/>
                  <a:pt x="3076615" y="1022383"/>
                </a:cubicBezTo>
                <a:cubicBezTo>
                  <a:pt x="3082109" y="1022383"/>
                  <a:pt x="3084699" y="1020373"/>
                  <a:pt x="3084342" y="1016621"/>
                </a:cubicBezTo>
                <a:cubicBezTo>
                  <a:pt x="3086084" y="1017653"/>
                  <a:pt x="3087736" y="1018805"/>
                  <a:pt x="3089299" y="1020060"/>
                </a:cubicBezTo>
                <a:cubicBezTo>
                  <a:pt x="3089344" y="1019435"/>
                  <a:pt x="3089344" y="1018810"/>
                  <a:pt x="3089299" y="1018184"/>
                </a:cubicBezTo>
                <a:cubicBezTo>
                  <a:pt x="3089299" y="1018765"/>
                  <a:pt x="3089299" y="1020328"/>
                  <a:pt x="3089299" y="1023052"/>
                </a:cubicBezTo>
                <a:cubicBezTo>
                  <a:pt x="3089299" y="1018810"/>
                  <a:pt x="3113952" y="992147"/>
                  <a:pt x="3099884" y="990986"/>
                </a:cubicBezTo>
                <a:cubicBezTo>
                  <a:pt x="3102474" y="991209"/>
                  <a:pt x="3109174" y="989735"/>
                  <a:pt x="3108816" y="994335"/>
                </a:cubicBezTo>
                <a:cubicBezTo>
                  <a:pt x="3109174" y="987368"/>
                  <a:pt x="3085994" y="977721"/>
                  <a:pt x="3085146" y="976828"/>
                </a:cubicBezTo>
                <a:cubicBezTo>
                  <a:pt x="3069470" y="959902"/>
                  <a:pt x="3059868" y="961375"/>
                  <a:pt x="3060136" y="945565"/>
                </a:cubicBezTo>
                <a:cubicBezTo>
                  <a:pt x="3073534" y="929711"/>
                  <a:pt x="3084699" y="900904"/>
                  <a:pt x="3087870" y="883040"/>
                </a:cubicBezTo>
                <a:cubicBezTo>
                  <a:pt x="3093989" y="907916"/>
                  <a:pt x="3104305" y="965797"/>
                  <a:pt x="3118642" y="982679"/>
                </a:cubicBezTo>
                <a:cubicBezTo>
                  <a:pt x="3112479" y="952041"/>
                  <a:pt x="3121857" y="971201"/>
                  <a:pt x="3124135" y="965172"/>
                </a:cubicBezTo>
                <a:cubicBezTo>
                  <a:pt x="3103636" y="925513"/>
                  <a:pt x="3092024" y="849410"/>
                  <a:pt x="3099303" y="81368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0" name="任意多边形: 形状 51"/>
          <p:cNvSpPr/>
          <p:nvPr>
            <p:custDataLst>
              <p:tags r:id="rId40"/>
            </p:custDataLst>
          </p:nvPr>
        </p:nvSpPr>
        <p:spPr>
          <a:xfrm>
            <a:off x="10173186" y="4282460"/>
            <a:ext cx="2018814" cy="1320786"/>
          </a:xfrm>
          <a:custGeom>
            <a:avLst/>
            <a:gdLst>
              <a:gd name="connsiteX0" fmla="*/ 1935889 w 2184836"/>
              <a:gd name="connsiteY0" fmla="*/ 0 h 1426053"/>
              <a:gd name="connsiteX1" fmla="*/ 2133825 w 2184836"/>
              <a:gd name="connsiteY1" fmla="*/ 5507 h 1426053"/>
              <a:gd name="connsiteX2" fmla="*/ 2184836 w 2184836"/>
              <a:gd name="connsiteY2" fmla="*/ 9797 h 1426053"/>
              <a:gd name="connsiteX3" fmla="*/ 2184836 w 2184836"/>
              <a:gd name="connsiteY3" fmla="*/ 1351041 h 1426053"/>
              <a:gd name="connsiteX4" fmla="*/ 1935889 w 2184836"/>
              <a:gd name="connsiteY4" fmla="*/ 1343205 h 1426053"/>
              <a:gd name="connsiteX5" fmla="*/ 0 w 2184836"/>
              <a:gd name="connsiteY5" fmla="*/ 1066682 h 1426053"/>
              <a:gd name="connsiteX6" fmla="*/ 1935889 w 2184836"/>
              <a:gd name="connsiteY6" fmla="*/ 0 h 142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4836" h="1426053">
                <a:moveTo>
                  <a:pt x="1935889" y="0"/>
                </a:moveTo>
                <a:cubicBezTo>
                  <a:pt x="2002713" y="0"/>
                  <a:pt x="2068746" y="1866"/>
                  <a:pt x="2133825" y="5507"/>
                </a:cubicBezTo>
                <a:lnTo>
                  <a:pt x="2184836" y="9797"/>
                </a:lnTo>
                <a:lnTo>
                  <a:pt x="2184836" y="1351041"/>
                </a:lnTo>
                <a:lnTo>
                  <a:pt x="1935889" y="1343205"/>
                </a:lnTo>
                <a:cubicBezTo>
                  <a:pt x="866753" y="1343205"/>
                  <a:pt x="0" y="1655769"/>
                  <a:pt x="0" y="1066682"/>
                </a:cubicBezTo>
                <a:cubicBezTo>
                  <a:pt x="0" y="477593"/>
                  <a:pt x="866708" y="0"/>
                  <a:pt x="193588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solidFill>
                <a:schemeClr val="tx1"/>
              </a:solidFill>
              <a:cs typeface="仓耳渔阳体 W03" panose="02020400000000000000" charset="-122"/>
            </a:endParaRPr>
          </a:p>
        </p:txBody>
      </p:sp>
      <p:sp>
        <p:nvSpPr>
          <p:cNvPr id="1048631" name="任意多边形: 形状 52"/>
          <p:cNvSpPr/>
          <p:nvPr>
            <p:custDataLst>
              <p:tags r:id="rId41"/>
            </p:custDataLst>
          </p:nvPr>
        </p:nvSpPr>
        <p:spPr>
          <a:xfrm>
            <a:off x="8047348" y="3612364"/>
            <a:ext cx="722237" cy="697651"/>
          </a:xfrm>
          <a:custGeom>
            <a:avLst/>
            <a:gdLst>
              <a:gd name="connsiteX0" fmla="*/ 102788 w 794419"/>
              <a:gd name="connsiteY0" fmla="*/ 733167 h 767377"/>
              <a:gd name="connsiteX1" fmla="*/ 102788 w 794419"/>
              <a:gd name="connsiteY1" fmla="*/ 283117 h 767377"/>
              <a:gd name="connsiteX2" fmla="*/ 42584 w 794419"/>
              <a:gd name="connsiteY2" fmla="*/ 283117 h 767377"/>
              <a:gd name="connsiteX3" fmla="*/ 2389 w 794419"/>
              <a:gd name="connsiteY3" fmla="*/ 260206 h 767377"/>
              <a:gd name="connsiteX4" fmla="*/ 205910 w 794419"/>
              <a:gd name="connsiteY4" fmla="*/ 5101 h 767377"/>
              <a:gd name="connsiteX5" fmla="*/ 581376 w 794419"/>
              <a:gd name="connsiteY5" fmla="*/ 5101 h 767377"/>
              <a:gd name="connsiteX6" fmla="*/ 655826 w 794419"/>
              <a:gd name="connsiteY6" fmla="*/ 68163 h 767377"/>
              <a:gd name="connsiteX7" fmla="*/ 779046 w 794419"/>
              <a:gd name="connsiteY7" fmla="*/ 291736 h 767377"/>
              <a:gd name="connsiteX8" fmla="*/ 736082 w 794419"/>
              <a:gd name="connsiteY8" fmla="*/ 291736 h 767377"/>
              <a:gd name="connsiteX9" fmla="*/ 736082 w 794419"/>
              <a:gd name="connsiteY9" fmla="*/ 612582 h 767377"/>
              <a:gd name="connsiteX10" fmla="*/ 581287 w 794419"/>
              <a:gd name="connsiteY10" fmla="*/ 767377 h 76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4419" h="767377">
                <a:moveTo>
                  <a:pt x="102788" y="733167"/>
                </a:moveTo>
                <a:lnTo>
                  <a:pt x="102788" y="283117"/>
                </a:lnTo>
                <a:lnTo>
                  <a:pt x="42584" y="283117"/>
                </a:lnTo>
                <a:cubicBezTo>
                  <a:pt x="42584" y="283117"/>
                  <a:pt x="-11902" y="294595"/>
                  <a:pt x="2389" y="260206"/>
                </a:cubicBezTo>
                <a:cubicBezTo>
                  <a:pt x="16681" y="225817"/>
                  <a:pt x="154237" y="16579"/>
                  <a:pt x="205910" y="5101"/>
                </a:cubicBezTo>
                <a:cubicBezTo>
                  <a:pt x="257583" y="-6377"/>
                  <a:pt x="581376" y="5101"/>
                  <a:pt x="581376" y="5101"/>
                </a:cubicBezTo>
                <a:cubicBezTo>
                  <a:pt x="581376" y="5101"/>
                  <a:pt x="618668" y="19438"/>
                  <a:pt x="655826" y="68163"/>
                </a:cubicBezTo>
                <a:cubicBezTo>
                  <a:pt x="692984" y="116888"/>
                  <a:pt x="842153" y="283117"/>
                  <a:pt x="779046" y="291736"/>
                </a:cubicBezTo>
                <a:cubicBezTo>
                  <a:pt x="764764" y="293233"/>
                  <a:pt x="750365" y="293233"/>
                  <a:pt x="736082" y="291736"/>
                </a:cubicBezTo>
                <a:lnTo>
                  <a:pt x="736082" y="612582"/>
                </a:lnTo>
                <a:lnTo>
                  <a:pt x="581287" y="767377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2" name="任意多边形: 形状 53"/>
          <p:cNvSpPr/>
          <p:nvPr>
            <p:custDataLst>
              <p:tags r:id="rId42"/>
            </p:custDataLst>
          </p:nvPr>
        </p:nvSpPr>
        <p:spPr>
          <a:xfrm>
            <a:off x="8068807" y="3628848"/>
            <a:ext cx="686368" cy="244035"/>
          </a:xfrm>
          <a:custGeom>
            <a:avLst/>
            <a:gdLst>
              <a:gd name="connsiteX0" fmla="*/ 560363 w 754966"/>
              <a:gd name="connsiteY0" fmla="*/ 12696 h 268425"/>
              <a:gd name="connsiteX1" fmla="*/ 211292 w 754966"/>
              <a:gd name="connsiteY1" fmla="*/ 4925 h 268425"/>
              <a:gd name="connsiteX2" fmla="*/ 191418 w 754966"/>
              <a:gd name="connsiteY2" fmla="*/ 46281 h 268425"/>
              <a:gd name="connsiteX3" fmla="*/ 465414 w 754966"/>
              <a:gd name="connsiteY3" fmla="*/ 256189 h 268425"/>
              <a:gd name="connsiteX4" fmla="*/ 563400 w 754966"/>
              <a:gd name="connsiteY4" fmla="*/ 268426 h 268425"/>
              <a:gd name="connsiteX5" fmla="*/ 754773 w 754966"/>
              <a:gd name="connsiteY5" fmla="*/ 253107 h 268425"/>
              <a:gd name="connsiteX6" fmla="*/ 560363 w 754966"/>
              <a:gd name="connsiteY6" fmla="*/ 12696 h 268425"/>
              <a:gd name="connsiteX7" fmla="*/ 136082 w 754966"/>
              <a:gd name="connsiteY7" fmla="*/ 52534 h 268425"/>
              <a:gd name="connsiteX8" fmla="*/ 0 w 754966"/>
              <a:gd name="connsiteY8" fmla="*/ 239307 h 268425"/>
              <a:gd name="connsiteX9" fmla="*/ 47475 w 754966"/>
              <a:gd name="connsiteY9" fmla="*/ 228588 h 268425"/>
              <a:gd name="connsiteX10" fmla="*/ 151580 w 754966"/>
              <a:gd name="connsiteY10" fmla="*/ 64771 h 268425"/>
              <a:gd name="connsiteX11" fmla="*/ 136484 w 754966"/>
              <a:gd name="connsiteY11" fmla="*/ 52534 h 2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4966" h="268425">
                <a:moveTo>
                  <a:pt x="560363" y="12696"/>
                </a:moveTo>
                <a:cubicBezTo>
                  <a:pt x="500651" y="-10260"/>
                  <a:pt x="211292" y="4925"/>
                  <a:pt x="211292" y="4925"/>
                </a:cubicBezTo>
                <a:cubicBezTo>
                  <a:pt x="197063" y="13559"/>
                  <a:pt x="189269" y="29777"/>
                  <a:pt x="191418" y="46281"/>
                </a:cubicBezTo>
                <a:cubicBezTo>
                  <a:pt x="194455" y="75356"/>
                  <a:pt x="465414" y="256189"/>
                  <a:pt x="465414" y="256189"/>
                </a:cubicBezTo>
                <a:cubicBezTo>
                  <a:pt x="465414" y="256189"/>
                  <a:pt x="491451" y="268426"/>
                  <a:pt x="563400" y="268426"/>
                </a:cubicBezTo>
                <a:cubicBezTo>
                  <a:pt x="635349" y="268426"/>
                  <a:pt x="748654" y="263960"/>
                  <a:pt x="754773" y="253107"/>
                </a:cubicBezTo>
                <a:cubicBezTo>
                  <a:pt x="760892" y="242254"/>
                  <a:pt x="620075" y="35697"/>
                  <a:pt x="560363" y="12696"/>
                </a:cubicBezTo>
                <a:close/>
                <a:moveTo>
                  <a:pt x="136082" y="52534"/>
                </a:moveTo>
                <a:cubicBezTo>
                  <a:pt x="136082" y="52534"/>
                  <a:pt x="0" y="214832"/>
                  <a:pt x="0" y="239307"/>
                </a:cubicBezTo>
                <a:cubicBezTo>
                  <a:pt x="0" y="263781"/>
                  <a:pt x="47475" y="228588"/>
                  <a:pt x="47475" y="228588"/>
                </a:cubicBezTo>
                <a:cubicBezTo>
                  <a:pt x="47475" y="228588"/>
                  <a:pt x="151580" y="84690"/>
                  <a:pt x="151580" y="64771"/>
                </a:cubicBezTo>
                <a:cubicBezTo>
                  <a:pt x="151580" y="44852"/>
                  <a:pt x="136484" y="52534"/>
                  <a:pt x="136484" y="52534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3" name="任意多边形: 形状 54"/>
          <p:cNvSpPr/>
          <p:nvPr>
            <p:custDataLst>
              <p:tags r:id="rId43"/>
            </p:custDataLst>
          </p:nvPr>
        </p:nvSpPr>
        <p:spPr>
          <a:xfrm>
            <a:off x="8159312" y="3715099"/>
            <a:ext cx="283694" cy="533525"/>
          </a:xfrm>
          <a:custGeom>
            <a:avLst/>
            <a:gdLst>
              <a:gd name="connsiteX0" fmla="*/ 3037 w 312047"/>
              <a:gd name="connsiteY0" fmla="*/ 586848 h 586848"/>
              <a:gd name="connsiteX1" fmla="*/ 0 w 312047"/>
              <a:gd name="connsiteY1" fmla="*/ 113798 h 586848"/>
              <a:gd name="connsiteX2" fmla="*/ 71949 w 312047"/>
              <a:gd name="connsiteY2" fmla="*/ 5093 h 586848"/>
              <a:gd name="connsiteX3" fmla="*/ 113261 w 312047"/>
              <a:gd name="connsiteY3" fmla="*/ 15811 h 586848"/>
              <a:gd name="connsiteX4" fmla="*/ 303115 w 312047"/>
              <a:gd name="connsiteY4" fmla="*/ 153636 h 586848"/>
              <a:gd name="connsiteX5" fmla="*/ 312047 w 312047"/>
              <a:gd name="connsiteY5" fmla="*/ 242377 h 586848"/>
              <a:gd name="connsiteX6" fmla="*/ 312047 w 312047"/>
              <a:gd name="connsiteY6" fmla="*/ 574611 h 586848"/>
              <a:gd name="connsiteX7" fmla="*/ 3037 w 312047"/>
              <a:gd name="connsiteY7" fmla="*/ 586848 h 58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047" h="586848">
                <a:moveTo>
                  <a:pt x="3037" y="586848"/>
                </a:moveTo>
                <a:lnTo>
                  <a:pt x="0" y="113798"/>
                </a:lnTo>
                <a:lnTo>
                  <a:pt x="71949" y="5093"/>
                </a:lnTo>
                <a:cubicBezTo>
                  <a:pt x="71949" y="5093"/>
                  <a:pt x="90305" y="-11745"/>
                  <a:pt x="113261" y="15811"/>
                </a:cubicBezTo>
                <a:cubicBezTo>
                  <a:pt x="136216" y="43367"/>
                  <a:pt x="303115" y="153636"/>
                  <a:pt x="303115" y="153636"/>
                </a:cubicBezTo>
                <a:cubicBezTo>
                  <a:pt x="309086" y="182838"/>
                  <a:pt x="312078" y="212570"/>
                  <a:pt x="312047" y="242377"/>
                </a:cubicBezTo>
                <a:lnTo>
                  <a:pt x="312047" y="574611"/>
                </a:lnTo>
                <a:cubicBezTo>
                  <a:pt x="312047" y="574611"/>
                  <a:pt x="68867" y="565411"/>
                  <a:pt x="3037" y="586848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4" name="任意多边形: 形状 55"/>
          <p:cNvSpPr/>
          <p:nvPr>
            <p:custDataLst>
              <p:tags r:id="rId44"/>
            </p:custDataLst>
          </p:nvPr>
        </p:nvSpPr>
        <p:spPr>
          <a:xfrm>
            <a:off x="8224283" y="3824120"/>
            <a:ext cx="37306" cy="115514"/>
          </a:xfrm>
          <a:custGeom>
            <a:avLst/>
            <a:gdLst>
              <a:gd name="connsiteX0" fmla="*/ 483 w 41035"/>
              <a:gd name="connsiteY0" fmla="*/ 125542 h 127060"/>
              <a:gd name="connsiteX1" fmla="*/ 483 w 41035"/>
              <a:gd name="connsiteY1" fmla="*/ 30593 h 127060"/>
              <a:gd name="connsiteX2" fmla="*/ 14239 w 41035"/>
              <a:gd name="connsiteY2" fmla="*/ 0 h 127060"/>
              <a:gd name="connsiteX3" fmla="*/ 41036 w 41035"/>
              <a:gd name="connsiteY3" fmla="*/ 26797 h 127060"/>
              <a:gd name="connsiteX4" fmla="*/ 41036 w 41035"/>
              <a:gd name="connsiteY4" fmla="*/ 127061 h 1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5" h="127060">
                <a:moveTo>
                  <a:pt x="483" y="125542"/>
                </a:moveTo>
                <a:lnTo>
                  <a:pt x="483" y="30593"/>
                </a:lnTo>
                <a:cubicBezTo>
                  <a:pt x="483" y="30593"/>
                  <a:pt x="-3983" y="0"/>
                  <a:pt x="14239" y="0"/>
                </a:cubicBezTo>
                <a:cubicBezTo>
                  <a:pt x="32461" y="0"/>
                  <a:pt x="41036" y="26797"/>
                  <a:pt x="41036" y="26797"/>
                </a:cubicBezTo>
                <a:lnTo>
                  <a:pt x="41036" y="12706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5" name="任意多边形: 形状 56"/>
          <p:cNvSpPr/>
          <p:nvPr>
            <p:custDataLst>
              <p:tags r:id="rId45"/>
            </p:custDataLst>
          </p:nvPr>
        </p:nvSpPr>
        <p:spPr>
          <a:xfrm>
            <a:off x="8224283" y="4037773"/>
            <a:ext cx="37306" cy="115514"/>
          </a:xfrm>
          <a:custGeom>
            <a:avLst/>
            <a:gdLst>
              <a:gd name="connsiteX0" fmla="*/ 483 w 41035"/>
              <a:gd name="connsiteY0" fmla="*/ 125542 h 127060"/>
              <a:gd name="connsiteX1" fmla="*/ 483 w 41035"/>
              <a:gd name="connsiteY1" fmla="*/ 30638 h 127060"/>
              <a:gd name="connsiteX2" fmla="*/ 14239 w 41035"/>
              <a:gd name="connsiteY2" fmla="*/ 0 h 127060"/>
              <a:gd name="connsiteX3" fmla="*/ 41036 w 41035"/>
              <a:gd name="connsiteY3" fmla="*/ 26797 h 127060"/>
              <a:gd name="connsiteX4" fmla="*/ 41036 w 41035"/>
              <a:gd name="connsiteY4" fmla="*/ 127061 h 1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5" h="127060">
                <a:moveTo>
                  <a:pt x="483" y="125542"/>
                </a:moveTo>
                <a:lnTo>
                  <a:pt x="483" y="30638"/>
                </a:lnTo>
                <a:cubicBezTo>
                  <a:pt x="483" y="30638"/>
                  <a:pt x="-3983" y="0"/>
                  <a:pt x="14239" y="0"/>
                </a:cubicBezTo>
                <a:cubicBezTo>
                  <a:pt x="32461" y="0"/>
                  <a:pt x="41036" y="26797"/>
                  <a:pt x="41036" y="26797"/>
                </a:cubicBezTo>
                <a:lnTo>
                  <a:pt x="41036" y="12706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6" name="任意多边形: 形状 57"/>
          <p:cNvSpPr/>
          <p:nvPr>
            <p:custDataLst>
              <p:tags r:id="rId46"/>
            </p:custDataLst>
          </p:nvPr>
        </p:nvSpPr>
        <p:spPr>
          <a:xfrm>
            <a:off x="8466879" y="3886770"/>
            <a:ext cx="232371" cy="354911"/>
          </a:xfrm>
          <a:custGeom>
            <a:avLst/>
            <a:gdLst>
              <a:gd name="connsiteX0" fmla="*/ 13800 w 255595"/>
              <a:gd name="connsiteY0" fmla="*/ 13756 h 390382"/>
              <a:gd name="connsiteX1" fmla="*/ 247959 w 255595"/>
              <a:gd name="connsiteY1" fmla="*/ 0 h 390382"/>
              <a:gd name="connsiteX2" fmla="*/ 255596 w 255595"/>
              <a:gd name="connsiteY2" fmla="*/ 32156 h 390382"/>
              <a:gd name="connsiteX3" fmla="*/ 252559 w 255595"/>
              <a:gd name="connsiteY3" fmla="*/ 242063 h 390382"/>
              <a:gd name="connsiteX4" fmla="*/ 61230 w 255595"/>
              <a:gd name="connsiteY4" fmla="*/ 390383 h 390382"/>
              <a:gd name="connsiteX5" fmla="*/ 13800 w 255595"/>
              <a:gd name="connsiteY5" fmla="*/ 385917 h 390382"/>
              <a:gd name="connsiteX6" fmla="*/ 1518 w 255595"/>
              <a:gd name="connsiteY6" fmla="*/ 367516 h 390382"/>
              <a:gd name="connsiteX7" fmla="*/ 0 w 255595"/>
              <a:gd name="connsiteY7" fmla="*/ 30727 h 390382"/>
              <a:gd name="connsiteX8" fmla="*/ 13800 w 255595"/>
              <a:gd name="connsiteY8" fmla="*/ 13756 h 39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95" h="390382">
                <a:moveTo>
                  <a:pt x="13800" y="13756"/>
                </a:moveTo>
                <a:lnTo>
                  <a:pt x="247959" y="0"/>
                </a:lnTo>
                <a:cubicBezTo>
                  <a:pt x="247959" y="0"/>
                  <a:pt x="255596" y="7637"/>
                  <a:pt x="255596" y="32156"/>
                </a:cubicBezTo>
                <a:cubicBezTo>
                  <a:pt x="255596" y="56675"/>
                  <a:pt x="252559" y="242063"/>
                  <a:pt x="252559" y="242063"/>
                </a:cubicBezTo>
                <a:cubicBezTo>
                  <a:pt x="252559" y="242063"/>
                  <a:pt x="85749" y="368812"/>
                  <a:pt x="61230" y="390383"/>
                </a:cubicBezTo>
                <a:cubicBezTo>
                  <a:pt x="24474" y="388820"/>
                  <a:pt x="13800" y="385917"/>
                  <a:pt x="13800" y="385917"/>
                </a:cubicBezTo>
                <a:cubicBezTo>
                  <a:pt x="13800" y="385917"/>
                  <a:pt x="1518" y="390383"/>
                  <a:pt x="1518" y="367516"/>
                </a:cubicBezTo>
                <a:cubicBezTo>
                  <a:pt x="1518" y="344650"/>
                  <a:pt x="0" y="30727"/>
                  <a:pt x="0" y="30727"/>
                </a:cubicBezTo>
                <a:cubicBezTo>
                  <a:pt x="0" y="30727"/>
                  <a:pt x="0" y="15274"/>
                  <a:pt x="13800" y="13756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7" name="任意多边形: 形状 58"/>
          <p:cNvSpPr/>
          <p:nvPr>
            <p:custDataLst>
              <p:tags r:id="rId47"/>
            </p:custDataLst>
          </p:nvPr>
        </p:nvSpPr>
        <p:spPr>
          <a:xfrm>
            <a:off x="8575559" y="3937903"/>
            <a:ext cx="624672" cy="603429"/>
          </a:xfrm>
          <a:custGeom>
            <a:avLst/>
            <a:gdLst>
              <a:gd name="connsiteX0" fmla="*/ 88848 w 687104"/>
              <a:gd name="connsiteY0" fmla="*/ 634128 h 663738"/>
              <a:gd name="connsiteX1" fmla="*/ 88848 w 687104"/>
              <a:gd name="connsiteY1" fmla="*/ 244817 h 663738"/>
              <a:gd name="connsiteX2" fmla="*/ 36774 w 687104"/>
              <a:gd name="connsiteY2" fmla="*/ 244817 h 663738"/>
              <a:gd name="connsiteX3" fmla="*/ 2072 w 687104"/>
              <a:gd name="connsiteY3" fmla="*/ 224988 h 663738"/>
              <a:gd name="connsiteX4" fmla="*/ 178081 w 687104"/>
              <a:gd name="connsiteY4" fmla="*/ 4407 h 663738"/>
              <a:gd name="connsiteX5" fmla="*/ 502768 w 687104"/>
              <a:gd name="connsiteY5" fmla="*/ 4407 h 663738"/>
              <a:gd name="connsiteX6" fmla="*/ 567214 w 687104"/>
              <a:gd name="connsiteY6" fmla="*/ 58938 h 663738"/>
              <a:gd name="connsiteX7" fmla="*/ 673820 w 687104"/>
              <a:gd name="connsiteY7" fmla="*/ 252276 h 663738"/>
              <a:gd name="connsiteX8" fmla="*/ 636617 w 687104"/>
              <a:gd name="connsiteY8" fmla="*/ 252276 h 663738"/>
              <a:gd name="connsiteX9" fmla="*/ 636617 w 687104"/>
              <a:gd name="connsiteY9" fmla="*/ 659809 h 663738"/>
              <a:gd name="connsiteX10" fmla="*/ 502634 w 687104"/>
              <a:gd name="connsiteY10" fmla="*/ 663739 h 6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7104" h="663738">
                <a:moveTo>
                  <a:pt x="88848" y="634128"/>
                </a:moveTo>
                <a:lnTo>
                  <a:pt x="88848" y="244817"/>
                </a:lnTo>
                <a:lnTo>
                  <a:pt x="36774" y="244817"/>
                </a:lnTo>
                <a:cubicBezTo>
                  <a:pt x="36774" y="244817"/>
                  <a:pt x="-10299" y="254732"/>
                  <a:pt x="2072" y="224988"/>
                </a:cubicBezTo>
                <a:cubicBezTo>
                  <a:pt x="14443" y="195244"/>
                  <a:pt x="133420" y="14321"/>
                  <a:pt x="178081" y="4407"/>
                </a:cubicBezTo>
                <a:cubicBezTo>
                  <a:pt x="222742" y="-5508"/>
                  <a:pt x="502768" y="4407"/>
                  <a:pt x="502768" y="4407"/>
                </a:cubicBezTo>
                <a:cubicBezTo>
                  <a:pt x="502768" y="4407"/>
                  <a:pt x="534968" y="16778"/>
                  <a:pt x="567214" y="58938"/>
                </a:cubicBezTo>
                <a:cubicBezTo>
                  <a:pt x="599459" y="101098"/>
                  <a:pt x="728351" y="244817"/>
                  <a:pt x="673820" y="252276"/>
                </a:cubicBezTo>
                <a:cubicBezTo>
                  <a:pt x="661453" y="253580"/>
                  <a:pt x="648984" y="253580"/>
                  <a:pt x="636617" y="252276"/>
                </a:cubicBezTo>
                <a:lnTo>
                  <a:pt x="636617" y="659809"/>
                </a:lnTo>
                <a:lnTo>
                  <a:pt x="502634" y="663739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8" name="任意多边形: 形状 59"/>
          <p:cNvSpPr/>
          <p:nvPr>
            <p:custDataLst>
              <p:tags r:id="rId48"/>
            </p:custDataLst>
          </p:nvPr>
        </p:nvSpPr>
        <p:spPr>
          <a:xfrm>
            <a:off x="8594089" y="3952243"/>
            <a:ext cx="593645" cy="210993"/>
          </a:xfrm>
          <a:custGeom>
            <a:avLst/>
            <a:gdLst>
              <a:gd name="connsiteX0" fmla="*/ 484573 w 652977"/>
              <a:gd name="connsiteY0" fmla="*/ 10964 h 232081"/>
              <a:gd name="connsiteX1" fmla="*/ 182709 w 652977"/>
              <a:gd name="connsiteY1" fmla="*/ 4354 h 232081"/>
              <a:gd name="connsiteX2" fmla="*/ 165514 w 652977"/>
              <a:gd name="connsiteY2" fmla="*/ 40083 h 232081"/>
              <a:gd name="connsiteX3" fmla="*/ 402486 w 652977"/>
              <a:gd name="connsiteY3" fmla="*/ 221452 h 232081"/>
              <a:gd name="connsiteX4" fmla="*/ 487342 w 652977"/>
              <a:gd name="connsiteY4" fmla="*/ 232081 h 232081"/>
              <a:gd name="connsiteX5" fmla="*/ 652812 w 652977"/>
              <a:gd name="connsiteY5" fmla="*/ 218683 h 232081"/>
              <a:gd name="connsiteX6" fmla="*/ 484573 w 652977"/>
              <a:gd name="connsiteY6" fmla="*/ 10964 h 232081"/>
              <a:gd name="connsiteX7" fmla="*/ 117861 w 652977"/>
              <a:gd name="connsiteY7" fmla="*/ 45353 h 232081"/>
              <a:gd name="connsiteX8" fmla="*/ 0 w 652977"/>
              <a:gd name="connsiteY8" fmla="*/ 206892 h 232081"/>
              <a:gd name="connsiteX9" fmla="*/ 41044 w 652977"/>
              <a:gd name="connsiteY9" fmla="*/ 197603 h 232081"/>
              <a:gd name="connsiteX10" fmla="*/ 131080 w 652977"/>
              <a:gd name="connsiteY10" fmla="*/ 55982 h 232081"/>
              <a:gd name="connsiteX11" fmla="*/ 117861 w 652977"/>
              <a:gd name="connsiteY11" fmla="*/ 45308 h 2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2977" h="232081">
                <a:moveTo>
                  <a:pt x="484573" y="10964"/>
                </a:moveTo>
                <a:cubicBezTo>
                  <a:pt x="432945" y="-8955"/>
                  <a:pt x="182709" y="4354"/>
                  <a:pt x="182709" y="4354"/>
                </a:cubicBezTo>
                <a:cubicBezTo>
                  <a:pt x="170378" y="11781"/>
                  <a:pt x="163625" y="25814"/>
                  <a:pt x="165514" y="40083"/>
                </a:cubicBezTo>
                <a:cubicBezTo>
                  <a:pt x="168149" y="65227"/>
                  <a:pt x="402486" y="221452"/>
                  <a:pt x="402486" y="221452"/>
                </a:cubicBezTo>
                <a:cubicBezTo>
                  <a:pt x="402486" y="221452"/>
                  <a:pt x="424817" y="232081"/>
                  <a:pt x="487342" y="232081"/>
                </a:cubicBezTo>
                <a:cubicBezTo>
                  <a:pt x="549868" y="232081"/>
                  <a:pt x="647542" y="228062"/>
                  <a:pt x="652812" y="218683"/>
                </a:cubicBezTo>
                <a:cubicBezTo>
                  <a:pt x="658082" y="209304"/>
                  <a:pt x="536201" y="30749"/>
                  <a:pt x="484573" y="10964"/>
                </a:cubicBezTo>
                <a:close/>
                <a:moveTo>
                  <a:pt x="117861" y="45353"/>
                </a:moveTo>
                <a:cubicBezTo>
                  <a:pt x="117861" y="45353"/>
                  <a:pt x="0" y="185678"/>
                  <a:pt x="0" y="206892"/>
                </a:cubicBezTo>
                <a:cubicBezTo>
                  <a:pt x="0" y="228106"/>
                  <a:pt x="41044" y="197603"/>
                  <a:pt x="41044" y="197603"/>
                </a:cubicBezTo>
                <a:cubicBezTo>
                  <a:pt x="41044" y="197603"/>
                  <a:pt x="131080" y="73177"/>
                  <a:pt x="131080" y="55982"/>
                </a:cubicBezTo>
                <a:cubicBezTo>
                  <a:pt x="131080" y="38788"/>
                  <a:pt x="117861" y="45308"/>
                  <a:pt x="117861" y="45308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39" name="任意多边形: 形状 60"/>
          <p:cNvSpPr/>
          <p:nvPr>
            <p:custDataLst>
              <p:tags r:id="rId49"/>
            </p:custDataLst>
          </p:nvPr>
        </p:nvSpPr>
        <p:spPr>
          <a:xfrm>
            <a:off x="8672332" y="4026748"/>
            <a:ext cx="245446" cy="461353"/>
          </a:xfrm>
          <a:custGeom>
            <a:avLst/>
            <a:gdLst>
              <a:gd name="connsiteX0" fmla="*/ 2635 w 269976"/>
              <a:gd name="connsiteY0" fmla="*/ 507463 h 507463"/>
              <a:gd name="connsiteX1" fmla="*/ 0 w 269976"/>
              <a:gd name="connsiteY1" fmla="*/ 98412 h 507463"/>
              <a:gd name="connsiteX2" fmla="*/ 62168 w 269976"/>
              <a:gd name="connsiteY2" fmla="*/ 4400 h 507463"/>
              <a:gd name="connsiteX3" fmla="*/ 97897 w 269976"/>
              <a:gd name="connsiteY3" fmla="*/ 13690 h 507463"/>
              <a:gd name="connsiteX4" fmla="*/ 262072 w 269976"/>
              <a:gd name="connsiteY4" fmla="*/ 132801 h 507463"/>
              <a:gd name="connsiteX5" fmla="*/ 269977 w 269976"/>
              <a:gd name="connsiteY5" fmla="*/ 209618 h 507463"/>
              <a:gd name="connsiteX6" fmla="*/ 269977 w 269976"/>
              <a:gd name="connsiteY6" fmla="*/ 496878 h 507463"/>
              <a:gd name="connsiteX7" fmla="*/ 2635 w 269976"/>
              <a:gd name="connsiteY7" fmla="*/ 507463 h 50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976" h="507463">
                <a:moveTo>
                  <a:pt x="2635" y="507463"/>
                </a:moveTo>
                <a:lnTo>
                  <a:pt x="0" y="98412"/>
                </a:lnTo>
                <a:lnTo>
                  <a:pt x="62168" y="4400"/>
                </a:lnTo>
                <a:cubicBezTo>
                  <a:pt x="62168" y="4400"/>
                  <a:pt x="78023" y="-10159"/>
                  <a:pt x="97897" y="13690"/>
                </a:cubicBezTo>
                <a:cubicBezTo>
                  <a:pt x="117772" y="37539"/>
                  <a:pt x="262072" y="132801"/>
                  <a:pt x="262072" y="132801"/>
                </a:cubicBezTo>
                <a:cubicBezTo>
                  <a:pt x="267292" y="158075"/>
                  <a:pt x="269941" y="183813"/>
                  <a:pt x="269977" y="209618"/>
                </a:cubicBezTo>
                <a:lnTo>
                  <a:pt x="269977" y="496878"/>
                </a:lnTo>
                <a:cubicBezTo>
                  <a:pt x="269977" y="496878"/>
                  <a:pt x="59578" y="488973"/>
                  <a:pt x="2635" y="507463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0" name="任意多边形: 形状 61"/>
          <p:cNvSpPr/>
          <p:nvPr>
            <p:custDataLst>
              <p:tags r:id="rId50"/>
            </p:custDataLst>
          </p:nvPr>
        </p:nvSpPr>
        <p:spPr>
          <a:xfrm>
            <a:off x="8728448" y="4120847"/>
            <a:ext cx="32317" cy="99923"/>
          </a:xfrm>
          <a:custGeom>
            <a:avLst/>
            <a:gdLst>
              <a:gd name="connsiteX0" fmla="*/ 443 w 35546"/>
              <a:gd name="connsiteY0" fmla="*/ 108750 h 109910"/>
              <a:gd name="connsiteX1" fmla="*/ 443 w 35546"/>
              <a:gd name="connsiteY1" fmla="*/ 26484 h 109910"/>
              <a:gd name="connsiteX2" fmla="*/ 12323 w 35546"/>
              <a:gd name="connsiteY2" fmla="*/ 0 h 109910"/>
              <a:gd name="connsiteX3" fmla="*/ 35547 w 35546"/>
              <a:gd name="connsiteY3" fmla="*/ 23179 h 109910"/>
              <a:gd name="connsiteX4" fmla="*/ 35547 w 35546"/>
              <a:gd name="connsiteY4" fmla="*/ 109911 h 1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6" h="109910">
                <a:moveTo>
                  <a:pt x="443" y="108750"/>
                </a:moveTo>
                <a:lnTo>
                  <a:pt x="443" y="26484"/>
                </a:lnTo>
                <a:cubicBezTo>
                  <a:pt x="443" y="26484"/>
                  <a:pt x="-3532" y="0"/>
                  <a:pt x="12323" y="0"/>
                </a:cubicBezTo>
                <a:cubicBezTo>
                  <a:pt x="28178" y="0"/>
                  <a:pt x="35547" y="23179"/>
                  <a:pt x="35547" y="23179"/>
                </a:cubicBezTo>
                <a:lnTo>
                  <a:pt x="35547" y="10991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1" name="任意多边形: 形状 62"/>
          <p:cNvSpPr/>
          <p:nvPr>
            <p:custDataLst>
              <p:tags r:id="rId51"/>
            </p:custDataLst>
          </p:nvPr>
        </p:nvSpPr>
        <p:spPr>
          <a:xfrm>
            <a:off x="8938322" y="4175173"/>
            <a:ext cx="201026" cy="308299"/>
          </a:xfrm>
          <a:custGeom>
            <a:avLst/>
            <a:gdLst>
              <a:gd name="connsiteX0" fmla="*/ 11925 w 221117"/>
              <a:gd name="connsiteY0" fmla="*/ 11925 h 339111"/>
              <a:gd name="connsiteX1" fmla="*/ 214507 w 221117"/>
              <a:gd name="connsiteY1" fmla="*/ 0 h 339111"/>
              <a:gd name="connsiteX2" fmla="*/ 221117 w 221117"/>
              <a:gd name="connsiteY2" fmla="*/ 27824 h 339111"/>
              <a:gd name="connsiteX3" fmla="*/ 218482 w 221117"/>
              <a:gd name="connsiteY3" fmla="*/ 339112 h 339111"/>
              <a:gd name="connsiteX4" fmla="*/ 53013 w 221117"/>
              <a:gd name="connsiteY4" fmla="*/ 337638 h 339111"/>
              <a:gd name="connsiteX5" fmla="*/ 11925 w 221117"/>
              <a:gd name="connsiteY5" fmla="*/ 333619 h 339111"/>
              <a:gd name="connsiteX6" fmla="*/ 1340 w 221117"/>
              <a:gd name="connsiteY6" fmla="*/ 317764 h 339111"/>
              <a:gd name="connsiteX7" fmla="*/ 0 w 221117"/>
              <a:gd name="connsiteY7" fmla="*/ 26484 h 339111"/>
              <a:gd name="connsiteX8" fmla="*/ 11925 w 221117"/>
              <a:gd name="connsiteY8" fmla="*/ 11925 h 33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17" h="339111">
                <a:moveTo>
                  <a:pt x="11925" y="11925"/>
                </a:moveTo>
                <a:lnTo>
                  <a:pt x="214507" y="0"/>
                </a:lnTo>
                <a:cubicBezTo>
                  <a:pt x="214507" y="0"/>
                  <a:pt x="221117" y="6655"/>
                  <a:pt x="221117" y="27824"/>
                </a:cubicBezTo>
                <a:cubicBezTo>
                  <a:pt x="221117" y="48993"/>
                  <a:pt x="218482" y="339112"/>
                  <a:pt x="218482" y="339112"/>
                </a:cubicBezTo>
                <a:cubicBezTo>
                  <a:pt x="218482" y="339112"/>
                  <a:pt x="74182" y="319059"/>
                  <a:pt x="53013" y="337638"/>
                </a:cubicBezTo>
                <a:cubicBezTo>
                  <a:pt x="21169" y="336254"/>
                  <a:pt x="11925" y="333619"/>
                  <a:pt x="11925" y="333619"/>
                </a:cubicBezTo>
                <a:cubicBezTo>
                  <a:pt x="11925" y="333619"/>
                  <a:pt x="1340" y="337638"/>
                  <a:pt x="1340" y="317764"/>
                </a:cubicBezTo>
                <a:cubicBezTo>
                  <a:pt x="1340" y="297890"/>
                  <a:pt x="0" y="26484"/>
                  <a:pt x="0" y="26484"/>
                </a:cubicBezTo>
                <a:cubicBezTo>
                  <a:pt x="0" y="26484"/>
                  <a:pt x="0" y="13264"/>
                  <a:pt x="11925" y="11925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2" name="任意多边形: 形状 63"/>
          <p:cNvSpPr/>
          <p:nvPr>
            <p:custDataLst>
              <p:tags r:id="rId52"/>
            </p:custDataLst>
          </p:nvPr>
        </p:nvSpPr>
        <p:spPr>
          <a:xfrm>
            <a:off x="7015400" y="5028976"/>
            <a:ext cx="2635302" cy="218120"/>
          </a:xfrm>
          <a:custGeom>
            <a:avLst/>
            <a:gdLst>
              <a:gd name="connsiteX0" fmla="*/ 2896988 w 2898685"/>
              <a:gd name="connsiteY0" fmla="*/ 0 h 239919"/>
              <a:gd name="connsiteX1" fmla="*/ 2863716 w 2898685"/>
              <a:gd name="connsiteY1" fmla="*/ 59444 h 239919"/>
              <a:gd name="connsiteX2" fmla="*/ 2862019 w 2898685"/>
              <a:gd name="connsiteY2" fmla="*/ 47430 h 239919"/>
              <a:gd name="connsiteX3" fmla="*/ 2838929 w 2898685"/>
              <a:gd name="connsiteY3" fmla="*/ 90841 h 239919"/>
              <a:gd name="connsiteX4" fmla="*/ 2235021 w 2898685"/>
              <a:gd name="connsiteY4" fmla="*/ 133805 h 239919"/>
              <a:gd name="connsiteX5" fmla="*/ 1866165 w 2898685"/>
              <a:gd name="connsiteY5" fmla="*/ 90573 h 239919"/>
              <a:gd name="connsiteX6" fmla="*/ 1326123 w 2898685"/>
              <a:gd name="connsiteY6" fmla="*/ 110626 h 239919"/>
              <a:gd name="connsiteX7" fmla="*/ 997908 w 2898685"/>
              <a:gd name="connsiteY7" fmla="*/ 104596 h 239919"/>
              <a:gd name="connsiteX8" fmla="*/ 1012602 w 2898685"/>
              <a:gd name="connsiteY8" fmla="*/ 107767 h 239919"/>
              <a:gd name="connsiteX9" fmla="*/ 620030 w 2898685"/>
              <a:gd name="connsiteY9" fmla="*/ 105177 h 239919"/>
              <a:gd name="connsiteX10" fmla="*/ 376404 w 2898685"/>
              <a:gd name="connsiteY10" fmla="*/ 100934 h 239919"/>
              <a:gd name="connsiteX11" fmla="*/ 0 w 2898685"/>
              <a:gd name="connsiteY11" fmla="*/ 93029 h 239919"/>
              <a:gd name="connsiteX12" fmla="*/ 1384 w 2898685"/>
              <a:gd name="connsiteY12" fmla="*/ 101961 h 239919"/>
              <a:gd name="connsiteX13" fmla="*/ 40150 w 2898685"/>
              <a:gd name="connsiteY13" fmla="*/ 114377 h 239919"/>
              <a:gd name="connsiteX14" fmla="*/ 34434 w 2898685"/>
              <a:gd name="connsiteY14" fmla="*/ 116431 h 239919"/>
              <a:gd name="connsiteX15" fmla="*/ 142380 w 2898685"/>
              <a:gd name="connsiteY15" fmla="*/ 143943 h 239919"/>
              <a:gd name="connsiteX16" fmla="*/ 230005 w 2898685"/>
              <a:gd name="connsiteY16" fmla="*/ 173330 h 239919"/>
              <a:gd name="connsiteX17" fmla="*/ 404585 w 2898685"/>
              <a:gd name="connsiteY17" fmla="*/ 181369 h 239919"/>
              <a:gd name="connsiteX18" fmla="*/ 801265 w 2898685"/>
              <a:gd name="connsiteY18" fmla="*/ 187175 h 239919"/>
              <a:gd name="connsiteX19" fmla="*/ 1194774 w 2898685"/>
              <a:gd name="connsiteY19" fmla="*/ 193695 h 239919"/>
              <a:gd name="connsiteX20" fmla="*/ 1407540 w 2898685"/>
              <a:gd name="connsiteY20" fmla="*/ 194588 h 239919"/>
              <a:gd name="connsiteX21" fmla="*/ 1489136 w 2898685"/>
              <a:gd name="connsiteY21" fmla="*/ 200573 h 239919"/>
              <a:gd name="connsiteX22" fmla="*/ 1793546 w 2898685"/>
              <a:gd name="connsiteY22" fmla="*/ 170650 h 239919"/>
              <a:gd name="connsiteX23" fmla="*/ 1780550 w 2898685"/>
              <a:gd name="connsiteY23" fmla="*/ 171543 h 239919"/>
              <a:gd name="connsiteX24" fmla="*/ 1894078 w 2898685"/>
              <a:gd name="connsiteY24" fmla="*/ 159485 h 239919"/>
              <a:gd name="connsiteX25" fmla="*/ 1893096 w 2898685"/>
              <a:gd name="connsiteY25" fmla="*/ 159485 h 239919"/>
              <a:gd name="connsiteX26" fmla="*/ 1955175 w 2898685"/>
              <a:gd name="connsiteY26" fmla="*/ 155778 h 239919"/>
              <a:gd name="connsiteX27" fmla="*/ 1988090 w 2898685"/>
              <a:gd name="connsiteY27" fmla="*/ 146846 h 239919"/>
              <a:gd name="connsiteX28" fmla="*/ 1965313 w 2898685"/>
              <a:gd name="connsiteY28" fmla="*/ 158324 h 239919"/>
              <a:gd name="connsiteX29" fmla="*/ 2009974 w 2898685"/>
              <a:gd name="connsiteY29" fmla="*/ 150151 h 239919"/>
              <a:gd name="connsiteX30" fmla="*/ 2027615 w 2898685"/>
              <a:gd name="connsiteY30" fmla="*/ 157698 h 239919"/>
              <a:gd name="connsiteX31" fmla="*/ 2026767 w 2898685"/>
              <a:gd name="connsiteY31" fmla="*/ 158279 h 239919"/>
              <a:gd name="connsiteX32" fmla="*/ 2113454 w 2898685"/>
              <a:gd name="connsiteY32" fmla="*/ 179448 h 239919"/>
              <a:gd name="connsiteX33" fmla="*/ 2096751 w 2898685"/>
              <a:gd name="connsiteY33" fmla="*/ 172079 h 239919"/>
              <a:gd name="connsiteX34" fmla="*/ 2149897 w 2898685"/>
              <a:gd name="connsiteY34" fmla="*/ 174268 h 239919"/>
              <a:gd name="connsiteX35" fmla="*/ 2148781 w 2898685"/>
              <a:gd name="connsiteY35" fmla="*/ 181235 h 239919"/>
              <a:gd name="connsiteX36" fmla="*/ 2214790 w 2898685"/>
              <a:gd name="connsiteY36" fmla="*/ 185210 h 239919"/>
              <a:gd name="connsiteX37" fmla="*/ 2374453 w 2898685"/>
              <a:gd name="connsiteY37" fmla="*/ 218884 h 239919"/>
              <a:gd name="connsiteX38" fmla="*/ 2367710 w 2898685"/>
              <a:gd name="connsiteY38" fmla="*/ 212498 h 239919"/>
              <a:gd name="connsiteX39" fmla="*/ 2716334 w 2898685"/>
              <a:gd name="connsiteY39" fmla="*/ 221430 h 239919"/>
              <a:gd name="connsiteX40" fmla="*/ 2706330 w 2898685"/>
              <a:gd name="connsiteY40" fmla="*/ 239920 h 239919"/>
              <a:gd name="connsiteX41" fmla="*/ 2732591 w 2898685"/>
              <a:gd name="connsiteY41" fmla="*/ 236034 h 239919"/>
              <a:gd name="connsiteX42" fmla="*/ 2723346 w 2898685"/>
              <a:gd name="connsiteY42" fmla="*/ 232104 h 239919"/>
              <a:gd name="connsiteX43" fmla="*/ 2784889 w 2898685"/>
              <a:gd name="connsiteY43" fmla="*/ 207228 h 239919"/>
              <a:gd name="connsiteX44" fmla="*/ 2802754 w 2898685"/>
              <a:gd name="connsiteY44" fmla="*/ 188157 h 239919"/>
              <a:gd name="connsiteX45" fmla="*/ 2869343 w 2898685"/>
              <a:gd name="connsiteY45" fmla="*/ 85794 h 239919"/>
              <a:gd name="connsiteX46" fmla="*/ 2886806 w 2898685"/>
              <a:gd name="connsiteY46" fmla="*/ 43500 h 239919"/>
              <a:gd name="connsiteX47" fmla="*/ 2898686 w 2898685"/>
              <a:gd name="connsiteY47" fmla="*/ 13577 h 239919"/>
              <a:gd name="connsiteX48" fmla="*/ 2896988 w 2898685"/>
              <a:gd name="connsiteY48" fmla="*/ 0 h 23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898685" h="239919">
                <a:moveTo>
                  <a:pt x="2896988" y="0"/>
                </a:moveTo>
                <a:cubicBezTo>
                  <a:pt x="2879928" y="18802"/>
                  <a:pt x="2866083" y="48145"/>
                  <a:pt x="2863716" y="59444"/>
                </a:cubicBezTo>
                <a:cubicBezTo>
                  <a:pt x="2860232" y="56420"/>
                  <a:pt x="2859509" y="51298"/>
                  <a:pt x="2862019" y="47430"/>
                </a:cubicBezTo>
                <a:cubicBezTo>
                  <a:pt x="2856213" y="53906"/>
                  <a:pt x="2843217" y="114422"/>
                  <a:pt x="2838929" y="90841"/>
                </a:cubicBezTo>
                <a:cubicBezTo>
                  <a:pt x="2726249" y="359656"/>
                  <a:pt x="2420990" y="91734"/>
                  <a:pt x="2235021" y="133805"/>
                </a:cubicBezTo>
                <a:cubicBezTo>
                  <a:pt x="2157400" y="151356"/>
                  <a:pt x="1979426" y="98612"/>
                  <a:pt x="1866165" y="90573"/>
                </a:cubicBezTo>
                <a:cubicBezTo>
                  <a:pt x="1733790" y="81105"/>
                  <a:pt x="1410041" y="173821"/>
                  <a:pt x="1326123" y="110626"/>
                </a:cubicBezTo>
                <a:cubicBezTo>
                  <a:pt x="1255335" y="134341"/>
                  <a:pt x="1086069" y="107678"/>
                  <a:pt x="997908" y="104596"/>
                </a:cubicBezTo>
                <a:lnTo>
                  <a:pt x="1012602" y="107767"/>
                </a:lnTo>
                <a:cubicBezTo>
                  <a:pt x="886747" y="125051"/>
                  <a:pt x="750664" y="105534"/>
                  <a:pt x="620030" y="105177"/>
                </a:cubicBezTo>
                <a:cubicBezTo>
                  <a:pt x="544107" y="113439"/>
                  <a:pt x="454516" y="101649"/>
                  <a:pt x="376404" y="100934"/>
                </a:cubicBezTo>
                <a:cubicBezTo>
                  <a:pt x="323302" y="100488"/>
                  <a:pt x="31575" y="58193"/>
                  <a:pt x="0" y="93029"/>
                </a:cubicBezTo>
                <a:cubicBezTo>
                  <a:pt x="7324" y="96289"/>
                  <a:pt x="4466" y="99818"/>
                  <a:pt x="1384" y="101961"/>
                </a:cubicBezTo>
                <a:cubicBezTo>
                  <a:pt x="12505" y="98254"/>
                  <a:pt x="30370" y="109152"/>
                  <a:pt x="40150" y="114377"/>
                </a:cubicBezTo>
                <a:cubicBezTo>
                  <a:pt x="38013" y="113971"/>
                  <a:pt x="35824" y="114757"/>
                  <a:pt x="34434" y="116431"/>
                </a:cubicBezTo>
                <a:cubicBezTo>
                  <a:pt x="69850" y="129830"/>
                  <a:pt x="97361" y="130634"/>
                  <a:pt x="142380" y="143943"/>
                </a:cubicBezTo>
                <a:cubicBezTo>
                  <a:pt x="141844" y="143005"/>
                  <a:pt x="226968" y="174848"/>
                  <a:pt x="230005" y="173330"/>
                </a:cubicBezTo>
                <a:cubicBezTo>
                  <a:pt x="282928" y="167167"/>
                  <a:pt x="387971" y="197715"/>
                  <a:pt x="404585" y="181369"/>
                </a:cubicBezTo>
                <a:cubicBezTo>
                  <a:pt x="535308" y="210265"/>
                  <a:pt x="690729" y="147516"/>
                  <a:pt x="801265" y="187175"/>
                </a:cubicBezTo>
                <a:cubicBezTo>
                  <a:pt x="892821" y="179895"/>
                  <a:pt x="1118940" y="159038"/>
                  <a:pt x="1194774" y="193695"/>
                </a:cubicBezTo>
                <a:cubicBezTo>
                  <a:pt x="1208173" y="206156"/>
                  <a:pt x="1378734" y="187443"/>
                  <a:pt x="1407540" y="194588"/>
                </a:cubicBezTo>
                <a:cubicBezTo>
                  <a:pt x="1405396" y="190122"/>
                  <a:pt x="1450638" y="204325"/>
                  <a:pt x="1489136" y="200573"/>
                </a:cubicBezTo>
                <a:cubicBezTo>
                  <a:pt x="1501641" y="199635"/>
                  <a:pt x="1792832" y="188559"/>
                  <a:pt x="1793546" y="170650"/>
                </a:cubicBezTo>
                <a:cubicBezTo>
                  <a:pt x="1789227" y="169583"/>
                  <a:pt x="1784681" y="169891"/>
                  <a:pt x="1780550" y="171543"/>
                </a:cubicBezTo>
                <a:cubicBezTo>
                  <a:pt x="1781488" y="153679"/>
                  <a:pt x="1881216" y="158726"/>
                  <a:pt x="1894078" y="159485"/>
                </a:cubicBezTo>
                <a:lnTo>
                  <a:pt x="1893096" y="159485"/>
                </a:lnTo>
                <a:cubicBezTo>
                  <a:pt x="1893810" y="160021"/>
                  <a:pt x="1936953" y="154125"/>
                  <a:pt x="1955175" y="155778"/>
                </a:cubicBezTo>
                <a:cubicBezTo>
                  <a:pt x="1968126" y="154036"/>
                  <a:pt x="1961517" y="139745"/>
                  <a:pt x="1988090" y="146846"/>
                </a:cubicBezTo>
                <a:cubicBezTo>
                  <a:pt x="1979189" y="147172"/>
                  <a:pt x="1970873" y="151365"/>
                  <a:pt x="1965313" y="158324"/>
                </a:cubicBezTo>
                <a:cubicBezTo>
                  <a:pt x="1983177" y="155957"/>
                  <a:pt x="1988403" y="145685"/>
                  <a:pt x="2009974" y="150151"/>
                </a:cubicBezTo>
                <a:cubicBezTo>
                  <a:pt x="1997915" y="150655"/>
                  <a:pt x="2003797" y="153174"/>
                  <a:pt x="2027615" y="157698"/>
                </a:cubicBezTo>
                <a:lnTo>
                  <a:pt x="2026767" y="158279"/>
                </a:lnTo>
                <a:cubicBezTo>
                  <a:pt x="2046730" y="158547"/>
                  <a:pt x="2097822" y="190435"/>
                  <a:pt x="2113454" y="179448"/>
                </a:cubicBezTo>
                <a:cubicBezTo>
                  <a:pt x="2110060" y="177885"/>
                  <a:pt x="2101619" y="174044"/>
                  <a:pt x="2096751" y="172079"/>
                </a:cubicBezTo>
                <a:cubicBezTo>
                  <a:pt x="2116089" y="174759"/>
                  <a:pt x="2130336" y="169132"/>
                  <a:pt x="2149897" y="174268"/>
                </a:cubicBezTo>
                <a:cubicBezTo>
                  <a:pt x="2149004" y="171320"/>
                  <a:pt x="2152622" y="176143"/>
                  <a:pt x="2148781" y="181235"/>
                </a:cubicBezTo>
                <a:cubicBezTo>
                  <a:pt x="2168700" y="181503"/>
                  <a:pt x="2221176" y="182039"/>
                  <a:pt x="2214790" y="185210"/>
                </a:cubicBezTo>
                <a:cubicBezTo>
                  <a:pt x="2270304" y="190524"/>
                  <a:pt x="2317242" y="216964"/>
                  <a:pt x="2374453" y="218884"/>
                </a:cubicBezTo>
                <a:cubicBezTo>
                  <a:pt x="2373154" y="215936"/>
                  <a:pt x="2370724" y="213636"/>
                  <a:pt x="2367710" y="212498"/>
                </a:cubicBezTo>
                <a:cubicBezTo>
                  <a:pt x="2472395" y="225226"/>
                  <a:pt x="2597044" y="240143"/>
                  <a:pt x="2716334" y="221430"/>
                </a:cubicBezTo>
                <a:cubicBezTo>
                  <a:pt x="2708921" y="223752"/>
                  <a:pt x="2723927" y="227504"/>
                  <a:pt x="2706330" y="239920"/>
                </a:cubicBezTo>
                <a:cubicBezTo>
                  <a:pt x="2719282" y="235007"/>
                  <a:pt x="2721068" y="237776"/>
                  <a:pt x="2732591" y="236034"/>
                </a:cubicBezTo>
                <a:cubicBezTo>
                  <a:pt x="2729353" y="235127"/>
                  <a:pt x="2726245" y="233810"/>
                  <a:pt x="2723346" y="232104"/>
                </a:cubicBezTo>
                <a:cubicBezTo>
                  <a:pt x="2738218" y="230675"/>
                  <a:pt x="2801459" y="195571"/>
                  <a:pt x="2784889" y="207228"/>
                </a:cubicBezTo>
                <a:cubicBezTo>
                  <a:pt x="2796054" y="202761"/>
                  <a:pt x="2795965" y="195303"/>
                  <a:pt x="2802754" y="188157"/>
                </a:cubicBezTo>
                <a:cubicBezTo>
                  <a:pt x="2803960" y="187666"/>
                  <a:pt x="2851881" y="113930"/>
                  <a:pt x="2869343" y="85794"/>
                </a:cubicBezTo>
                <a:cubicBezTo>
                  <a:pt x="2872157" y="72664"/>
                  <a:pt x="2882742" y="38587"/>
                  <a:pt x="2886806" y="43500"/>
                </a:cubicBezTo>
                <a:cubicBezTo>
                  <a:pt x="2889485" y="55871"/>
                  <a:pt x="2897658" y="23313"/>
                  <a:pt x="2898686" y="13577"/>
                </a:cubicBezTo>
                <a:cubicBezTo>
                  <a:pt x="2884809" y="26171"/>
                  <a:pt x="2884247" y="21647"/>
                  <a:pt x="2896988" y="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3" name="任意多边形: 形状 64"/>
          <p:cNvSpPr/>
          <p:nvPr>
            <p:custDataLst>
              <p:tags r:id="rId53"/>
            </p:custDataLst>
          </p:nvPr>
        </p:nvSpPr>
        <p:spPr>
          <a:xfrm>
            <a:off x="7051944" y="4250493"/>
            <a:ext cx="2538707" cy="935211"/>
          </a:xfrm>
          <a:custGeom>
            <a:avLst/>
            <a:gdLst>
              <a:gd name="connsiteX0" fmla="*/ 2792437 w 2792436"/>
              <a:gd name="connsiteY0" fmla="*/ 769467 h 1028680"/>
              <a:gd name="connsiteX1" fmla="*/ 1396151 w 2792436"/>
              <a:gd name="connsiteY1" fmla="*/ 968923 h 1028680"/>
              <a:gd name="connsiteX2" fmla="*/ 0 w 2792436"/>
              <a:gd name="connsiteY2" fmla="*/ 769467 h 1028680"/>
              <a:gd name="connsiteX3" fmla="*/ 1396151 w 2792436"/>
              <a:gd name="connsiteY3" fmla="*/ 0 h 1028680"/>
              <a:gd name="connsiteX4" fmla="*/ 2792437 w 2792436"/>
              <a:gd name="connsiteY4" fmla="*/ 769467 h 102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436" h="1028680">
                <a:moveTo>
                  <a:pt x="2792437" y="769467"/>
                </a:moveTo>
                <a:cubicBezTo>
                  <a:pt x="2792437" y="1194372"/>
                  <a:pt x="2167181" y="968923"/>
                  <a:pt x="1396151" y="968923"/>
                </a:cubicBezTo>
                <a:cubicBezTo>
                  <a:pt x="625122" y="968923"/>
                  <a:pt x="0" y="1194372"/>
                  <a:pt x="0" y="769467"/>
                </a:cubicBezTo>
                <a:cubicBezTo>
                  <a:pt x="0" y="344561"/>
                  <a:pt x="625256" y="0"/>
                  <a:pt x="1396151" y="0"/>
                </a:cubicBezTo>
                <a:cubicBezTo>
                  <a:pt x="2167047" y="0"/>
                  <a:pt x="2792437" y="344561"/>
                  <a:pt x="2792437" y="76946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4" name="任意多边形: 形状 65"/>
          <p:cNvSpPr/>
          <p:nvPr>
            <p:custDataLst>
              <p:tags r:id="rId54"/>
            </p:custDataLst>
          </p:nvPr>
        </p:nvSpPr>
        <p:spPr>
          <a:xfrm>
            <a:off x="7078456" y="4240967"/>
            <a:ext cx="2436186" cy="868012"/>
          </a:xfrm>
          <a:custGeom>
            <a:avLst/>
            <a:gdLst>
              <a:gd name="connsiteX0" fmla="*/ 2658766 w 2679667"/>
              <a:gd name="connsiteY0" fmla="*/ 698143 h 954765"/>
              <a:gd name="connsiteX1" fmla="*/ 2659347 w 2679667"/>
              <a:gd name="connsiteY1" fmla="*/ 638073 h 954765"/>
              <a:gd name="connsiteX2" fmla="*/ 2657516 w 2679667"/>
              <a:gd name="connsiteY2" fmla="*/ 644058 h 954765"/>
              <a:gd name="connsiteX3" fmla="*/ 2646574 w 2679667"/>
              <a:gd name="connsiteY3" fmla="*/ 589438 h 954765"/>
              <a:gd name="connsiteX4" fmla="*/ 2615847 w 2679667"/>
              <a:gd name="connsiteY4" fmla="*/ 520838 h 954765"/>
              <a:gd name="connsiteX5" fmla="*/ 2597268 w 2679667"/>
              <a:gd name="connsiteY5" fmla="*/ 478678 h 954765"/>
              <a:gd name="connsiteX6" fmla="*/ 2609014 w 2679667"/>
              <a:gd name="connsiteY6" fmla="*/ 480196 h 954765"/>
              <a:gd name="connsiteX7" fmla="*/ 2598206 w 2679667"/>
              <a:gd name="connsiteY7" fmla="*/ 477829 h 954765"/>
              <a:gd name="connsiteX8" fmla="*/ 2660731 w 2679667"/>
              <a:gd name="connsiteY8" fmla="*/ 524322 h 954765"/>
              <a:gd name="connsiteX9" fmla="*/ 2661848 w 2679667"/>
              <a:gd name="connsiteY9" fmla="*/ 511772 h 954765"/>
              <a:gd name="connsiteX10" fmla="*/ 2654702 w 2679667"/>
              <a:gd name="connsiteY10" fmla="*/ 478633 h 954765"/>
              <a:gd name="connsiteX11" fmla="*/ 2645100 w 2679667"/>
              <a:gd name="connsiteY11" fmla="*/ 480822 h 954765"/>
              <a:gd name="connsiteX12" fmla="*/ 2661759 w 2679667"/>
              <a:gd name="connsiteY12" fmla="*/ 481224 h 954765"/>
              <a:gd name="connsiteX13" fmla="*/ 2320146 w 2679667"/>
              <a:gd name="connsiteY13" fmla="*/ 207406 h 954765"/>
              <a:gd name="connsiteX14" fmla="*/ 2313804 w 2679667"/>
              <a:gd name="connsiteY14" fmla="*/ 205932 h 954765"/>
              <a:gd name="connsiteX15" fmla="*/ 2272001 w 2679667"/>
              <a:gd name="connsiteY15" fmla="*/ 183602 h 954765"/>
              <a:gd name="connsiteX16" fmla="*/ 1366988 w 2679667"/>
              <a:gd name="connsiteY16" fmla="*/ 0 h 954765"/>
              <a:gd name="connsiteX17" fmla="*/ 1321969 w 2679667"/>
              <a:gd name="connsiteY17" fmla="*/ 447 h 954765"/>
              <a:gd name="connsiteX18" fmla="*/ 861960 w 2679667"/>
              <a:gd name="connsiteY18" fmla="*/ 51852 h 954765"/>
              <a:gd name="connsiteX19" fmla="*/ 0 w 2679667"/>
              <a:gd name="connsiteY19" fmla="*/ 611143 h 954765"/>
              <a:gd name="connsiteX20" fmla="*/ 63463 w 2679667"/>
              <a:gd name="connsiteY20" fmla="*/ 622889 h 954765"/>
              <a:gd name="connsiteX21" fmla="*/ 45912 w 2679667"/>
              <a:gd name="connsiteY21" fmla="*/ 618914 h 954765"/>
              <a:gd name="connsiteX22" fmla="*/ 686218 w 2679667"/>
              <a:gd name="connsiteY22" fmla="*/ 188247 h 954765"/>
              <a:gd name="connsiteX23" fmla="*/ 435044 w 2679667"/>
              <a:gd name="connsiteY23" fmla="*/ 301909 h 954765"/>
              <a:gd name="connsiteX24" fmla="*/ 356753 w 2679667"/>
              <a:gd name="connsiteY24" fmla="*/ 399270 h 954765"/>
              <a:gd name="connsiteX25" fmla="*/ 350813 w 2679667"/>
              <a:gd name="connsiteY25" fmla="*/ 429640 h 954765"/>
              <a:gd name="connsiteX26" fmla="*/ 396010 w 2679667"/>
              <a:gd name="connsiteY26" fmla="*/ 467423 h 954765"/>
              <a:gd name="connsiteX27" fmla="*/ 561256 w 2679667"/>
              <a:gd name="connsiteY27" fmla="*/ 378771 h 954765"/>
              <a:gd name="connsiteX28" fmla="*/ 726636 w 2679667"/>
              <a:gd name="connsiteY28" fmla="*/ 299230 h 954765"/>
              <a:gd name="connsiteX29" fmla="*/ 864684 w 2679667"/>
              <a:gd name="connsiteY29" fmla="*/ 277212 h 954765"/>
              <a:gd name="connsiteX30" fmla="*/ 1210227 w 2679667"/>
              <a:gd name="connsiteY30" fmla="*/ 258856 h 954765"/>
              <a:gd name="connsiteX31" fmla="*/ 1757281 w 2679667"/>
              <a:gd name="connsiteY31" fmla="*/ 355190 h 954765"/>
              <a:gd name="connsiteX32" fmla="*/ 1718114 w 2679667"/>
              <a:gd name="connsiteY32" fmla="*/ 364658 h 954765"/>
              <a:gd name="connsiteX33" fmla="*/ 1645316 w 2679667"/>
              <a:gd name="connsiteY33" fmla="*/ 453132 h 954765"/>
              <a:gd name="connsiteX34" fmla="*/ 1646388 w 2679667"/>
              <a:gd name="connsiteY34" fmla="*/ 472738 h 954765"/>
              <a:gd name="connsiteX35" fmla="*/ 1832178 w 2679667"/>
              <a:gd name="connsiteY35" fmla="*/ 545670 h 954765"/>
              <a:gd name="connsiteX36" fmla="*/ 1800915 w 2679667"/>
              <a:gd name="connsiteY36" fmla="*/ 550448 h 954765"/>
              <a:gd name="connsiteX37" fmla="*/ 1838386 w 2679667"/>
              <a:gd name="connsiteY37" fmla="*/ 549466 h 954765"/>
              <a:gd name="connsiteX38" fmla="*/ 1907477 w 2679667"/>
              <a:gd name="connsiteY38" fmla="*/ 719178 h 954765"/>
              <a:gd name="connsiteX39" fmla="*/ 1885682 w 2679667"/>
              <a:gd name="connsiteY39" fmla="*/ 712836 h 954765"/>
              <a:gd name="connsiteX40" fmla="*/ 1921143 w 2679667"/>
              <a:gd name="connsiteY40" fmla="*/ 710380 h 954765"/>
              <a:gd name="connsiteX41" fmla="*/ 1920205 w 2679667"/>
              <a:gd name="connsiteY41" fmla="*/ 711586 h 954765"/>
              <a:gd name="connsiteX42" fmla="*/ 2012475 w 2679667"/>
              <a:gd name="connsiteY42" fmla="*/ 697294 h 954765"/>
              <a:gd name="connsiteX43" fmla="*/ 2000015 w 2679667"/>
              <a:gd name="connsiteY43" fmla="*/ 698589 h 954765"/>
              <a:gd name="connsiteX44" fmla="*/ 2100011 w 2679667"/>
              <a:gd name="connsiteY44" fmla="*/ 660449 h 954765"/>
              <a:gd name="connsiteX45" fmla="*/ 2094473 w 2679667"/>
              <a:gd name="connsiteY45" fmla="*/ 658394 h 954765"/>
              <a:gd name="connsiteX46" fmla="*/ 2161197 w 2679667"/>
              <a:gd name="connsiteY46" fmla="*/ 634322 h 954765"/>
              <a:gd name="connsiteX47" fmla="*/ 2255744 w 2679667"/>
              <a:gd name="connsiteY47" fmla="*/ 589661 h 954765"/>
              <a:gd name="connsiteX48" fmla="*/ 2295626 w 2679667"/>
              <a:gd name="connsiteY48" fmla="*/ 576263 h 954765"/>
              <a:gd name="connsiteX49" fmla="*/ 2355026 w 2679667"/>
              <a:gd name="connsiteY49" fmla="*/ 576263 h 954765"/>
              <a:gd name="connsiteX50" fmla="*/ 2465115 w 2679667"/>
              <a:gd name="connsiteY50" fmla="*/ 589661 h 954765"/>
              <a:gd name="connsiteX51" fmla="*/ 2404376 w 2679667"/>
              <a:gd name="connsiteY51" fmla="*/ 616458 h 954765"/>
              <a:gd name="connsiteX52" fmla="*/ 2367799 w 2679667"/>
              <a:gd name="connsiteY52" fmla="*/ 664066 h 954765"/>
              <a:gd name="connsiteX53" fmla="*/ 2375883 w 2679667"/>
              <a:gd name="connsiteY53" fmla="*/ 670408 h 954765"/>
              <a:gd name="connsiteX54" fmla="*/ 2371417 w 2679667"/>
              <a:gd name="connsiteY54" fmla="*/ 664424 h 954765"/>
              <a:gd name="connsiteX55" fmla="*/ 2372712 w 2679667"/>
              <a:gd name="connsiteY55" fmla="*/ 654375 h 954765"/>
              <a:gd name="connsiteX56" fmla="*/ 2403974 w 2679667"/>
              <a:gd name="connsiteY56" fmla="*/ 687871 h 954765"/>
              <a:gd name="connsiteX57" fmla="*/ 2482265 w 2679667"/>
              <a:gd name="connsiteY57" fmla="*/ 708504 h 954765"/>
              <a:gd name="connsiteX58" fmla="*/ 2458506 w 2679667"/>
              <a:gd name="connsiteY58" fmla="*/ 709665 h 954765"/>
              <a:gd name="connsiteX59" fmla="*/ 2477129 w 2679667"/>
              <a:gd name="connsiteY59" fmla="*/ 716990 h 954765"/>
              <a:gd name="connsiteX60" fmla="*/ 2431798 w 2679667"/>
              <a:gd name="connsiteY60" fmla="*/ 711496 h 954765"/>
              <a:gd name="connsiteX61" fmla="*/ 2430503 w 2679667"/>
              <a:gd name="connsiteY61" fmla="*/ 713863 h 954765"/>
              <a:gd name="connsiteX62" fmla="*/ 2503033 w 2679667"/>
              <a:gd name="connsiteY62" fmla="*/ 734452 h 954765"/>
              <a:gd name="connsiteX63" fmla="*/ 2490751 w 2679667"/>
              <a:gd name="connsiteY63" fmla="*/ 723376 h 954765"/>
              <a:gd name="connsiteX64" fmla="*/ 2561003 w 2679667"/>
              <a:gd name="connsiteY64" fmla="*/ 800461 h 954765"/>
              <a:gd name="connsiteX65" fmla="*/ 2364494 w 2679667"/>
              <a:gd name="connsiteY65" fmla="*/ 851420 h 954765"/>
              <a:gd name="connsiteX66" fmla="*/ 2312687 w 2679667"/>
              <a:gd name="connsiteY66" fmla="*/ 877100 h 954765"/>
              <a:gd name="connsiteX67" fmla="*/ 2220775 w 2679667"/>
              <a:gd name="connsiteY67" fmla="*/ 879020 h 954765"/>
              <a:gd name="connsiteX68" fmla="*/ 2124798 w 2679667"/>
              <a:gd name="connsiteY68" fmla="*/ 879020 h 954765"/>
              <a:gd name="connsiteX69" fmla="*/ 2125825 w 2679667"/>
              <a:gd name="connsiteY69" fmla="*/ 878216 h 954765"/>
              <a:gd name="connsiteX70" fmla="*/ 2110461 w 2679667"/>
              <a:gd name="connsiteY70" fmla="*/ 877323 h 954765"/>
              <a:gd name="connsiteX71" fmla="*/ 2005285 w 2679667"/>
              <a:gd name="connsiteY71" fmla="*/ 868704 h 954765"/>
              <a:gd name="connsiteX72" fmla="*/ 2039048 w 2679667"/>
              <a:gd name="connsiteY72" fmla="*/ 866605 h 954765"/>
              <a:gd name="connsiteX73" fmla="*/ 1977461 w 2679667"/>
              <a:gd name="connsiteY73" fmla="*/ 870669 h 954765"/>
              <a:gd name="connsiteX74" fmla="*/ 1919669 w 2679667"/>
              <a:gd name="connsiteY74" fmla="*/ 867632 h 954765"/>
              <a:gd name="connsiteX75" fmla="*/ 1909129 w 2679667"/>
              <a:gd name="connsiteY75" fmla="*/ 866426 h 954765"/>
              <a:gd name="connsiteX76" fmla="*/ 1914533 w 2679667"/>
              <a:gd name="connsiteY76" fmla="*/ 867274 h 954765"/>
              <a:gd name="connsiteX77" fmla="*/ 1904663 w 2679667"/>
              <a:gd name="connsiteY77" fmla="*/ 866247 h 954765"/>
              <a:gd name="connsiteX78" fmla="*/ 1833786 w 2679667"/>
              <a:gd name="connsiteY78" fmla="*/ 874376 h 954765"/>
              <a:gd name="connsiteX79" fmla="*/ 1995280 w 2679667"/>
              <a:gd name="connsiteY79" fmla="*/ 877144 h 954765"/>
              <a:gd name="connsiteX80" fmla="*/ 2044720 w 2679667"/>
              <a:gd name="connsiteY80" fmla="*/ 881834 h 954765"/>
              <a:gd name="connsiteX81" fmla="*/ 2093356 w 2679667"/>
              <a:gd name="connsiteY81" fmla="*/ 885943 h 954765"/>
              <a:gd name="connsiteX82" fmla="*/ 2053608 w 2679667"/>
              <a:gd name="connsiteY82" fmla="*/ 890409 h 954765"/>
              <a:gd name="connsiteX83" fmla="*/ 2214165 w 2679667"/>
              <a:gd name="connsiteY83" fmla="*/ 891213 h 954765"/>
              <a:gd name="connsiteX84" fmla="*/ 2193933 w 2679667"/>
              <a:gd name="connsiteY84" fmla="*/ 894294 h 954765"/>
              <a:gd name="connsiteX85" fmla="*/ 2263649 w 2679667"/>
              <a:gd name="connsiteY85" fmla="*/ 895500 h 954765"/>
              <a:gd name="connsiteX86" fmla="*/ 2236272 w 2679667"/>
              <a:gd name="connsiteY86" fmla="*/ 901261 h 954765"/>
              <a:gd name="connsiteX87" fmla="*/ 2271018 w 2679667"/>
              <a:gd name="connsiteY87" fmla="*/ 897912 h 954765"/>
              <a:gd name="connsiteX88" fmla="*/ 2222918 w 2679667"/>
              <a:gd name="connsiteY88" fmla="*/ 920242 h 954765"/>
              <a:gd name="connsiteX89" fmla="*/ 2205590 w 2679667"/>
              <a:gd name="connsiteY89" fmla="*/ 920778 h 954765"/>
              <a:gd name="connsiteX90" fmla="*/ 2179329 w 2679667"/>
              <a:gd name="connsiteY90" fmla="*/ 923949 h 954765"/>
              <a:gd name="connsiteX91" fmla="*/ 2201392 w 2679667"/>
              <a:gd name="connsiteY91" fmla="*/ 916759 h 954765"/>
              <a:gd name="connsiteX92" fmla="*/ 2122118 w 2679667"/>
              <a:gd name="connsiteY92" fmla="*/ 925021 h 954765"/>
              <a:gd name="connsiteX93" fmla="*/ 2077457 w 2679667"/>
              <a:gd name="connsiteY93" fmla="*/ 932703 h 954765"/>
              <a:gd name="connsiteX94" fmla="*/ 2005999 w 2679667"/>
              <a:gd name="connsiteY94" fmla="*/ 939357 h 954765"/>
              <a:gd name="connsiteX95" fmla="*/ 1956068 w 2679667"/>
              <a:gd name="connsiteY95" fmla="*/ 954766 h 954765"/>
              <a:gd name="connsiteX96" fmla="*/ 2088265 w 2679667"/>
              <a:gd name="connsiteY96" fmla="*/ 939447 h 954765"/>
              <a:gd name="connsiteX97" fmla="*/ 2128460 w 2679667"/>
              <a:gd name="connsiteY97" fmla="*/ 939179 h 954765"/>
              <a:gd name="connsiteX98" fmla="*/ 2167806 w 2679667"/>
              <a:gd name="connsiteY98" fmla="*/ 937169 h 954765"/>
              <a:gd name="connsiteX99" fmla="*/ 2136544 w 2679667"/>
              <a:gd name="connsiteY99" fmla="*/ 946637 h 954765"/>
              <a:gd name="connsiteX100" fmla="*/ 2255878 w 2679667"/>
              <a:gd name="connsiteY100" fmla="*/ 921091 h 954765"/>
              <a:gd name="connsiteX101" fmla="*/ 2300137 w 2679667"/>
              <a:gd name="connsiteY101" fmla="*/ 902735 h 954765"/>
              <a:gd name="connsiteX102" fmla="*/ 2288347 w 2679667"/>
              <a:gd name="connsiteY102" fmla="*/ 912471 h 954765"/>
              <a:gd name="connsiteX103" fmla="*/ 2333008 w 2679667"/>
              <a:gd name="connsiteY103" fmla="*/ 899698 h 954765"/>
              <a:gd name="connsiteX104" fmla="*/ 2374587 w 2679667"/>
              <a:gd name="connsiteY104" fmla="*/ 900011 h 954765"/>
              <a:gd name="connsiteX105" fmla="*/ 2591864 w 2679667"/>
              <a:gd name="connsiteY105" fmla="*/ 884871 h 954765"/>
              <a:gd name="connsiteX106" fmla="*/ 2582932 w 2679667"/>
              <a:gd name="connsiteY106" fmla="*/ 887461 h 954765"/>
              <a:gd name="connsiteX107" fmla="*/ 2608746 w 2679667"/>
              <a:gd name="connsiteY107" fmla="*/ 887729 h 954765"/>
              <a:gd name="connsiteX108" fmla="*/ 2597581 w 2679667"/>
              <a:gd name="connsiteY108" fmla="*/ 890811 h 954765"/>
              <a:gd name="connsiteX109" fmla="*/ 2645144 w 2679667"/>
              <a:gd name="connsiteY109" fmla="*/ 882280 h 954765"/>
              <a:gd name="connsiteX110" fmla="*/ 2638892 w 2679667"/>
              <a:gd name="connsiteY110" fmla="*/ 877814 h 954765"/>
              <a:gd name="connsiteX111" fmla="*/ 2645591 w 2679667"/>
              <a:gd name="connsiteY111" fmla="*/ 872857 h 954765"/>
              <a:gd name="connsiteX112" fmla="*/ 2649789 w 2679667"/>
              <a:gd name="connsiteY112" fmla="*/ 875849 h 954765"/>
              <a:gd name="connsiteX113" fmla="*/ 2649789 w 2679667"/>
              <a:gd name="connsiteY113" fmla="*/ 874197 h 954765"/>
              <a:gd name="connsiteX114" fmla="*/ 2649789 w 2679667"/>
              <a:gd name="connsiteY114" fmla="*/ 878350 h 954765"/>
              <a:gd name="connsiteX115" fmla="*/ 2658722 w 2679667"/>
              <a:gd name="connsiteY115" fmla="*/ 850839 h 954765"/>
              <a:gd name="connsiteX116" fmla="*/ 2666537 w 2679667"/>
              <a:gd name="connsiteY116" fmla="*/ 853742 h 954765"/>
              <a:gd name="connsiteX117" fmla="*/ 2646216 w 2679667"/>
              <a:gd name="connsiteY117" fmla="*/ 838691 h 954765"/>
              <a:gd name="connsiteX118" fmla="*/ 2624779 w 2679667"/>
              <a:gd name="connsiteY118" fmla="*/ 811895 h 954765"/>
              <a:gd name="connsiteX119" fmla="*/ 2648583 w 2679667"/>
              <a:gd name="connsiteY119" fmla="*/ 758301 h 954765"/>
              <a:gd name="connsiteX120" fmla="*/ 2674933 w 2679667"/>
              <a:gd name="connsiteY120" fmla="*/ 843783 h 954765"/>
              <a:gd name="connsiteX121" fmla="*/ 2679668 w 2679667"/>
              <a:gd name="connsiteY121" fmla="*/ 828732 h 954765"/>
              <a:gd name="connsiteX122" fmla="*/ 2658766 w 2679667"/>
              <a:gd name="connsiteY122" fmla="*/ 698143 h 9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679667" h="954765">
                <a:moveTo>
                  <a:pt x="2658766" y="698143"/>
                </a:moveTo>
                <a:cubicBezTo>
                  <a:pt x="2660240" y="678152"/>
                  <a:pt x="2660436" y="658091"/>
                  <a:pt x="2659347" y="638073"/>
                </a:cubicBezTo>
                <a:cubicBezTo>
                  <a:pt x="2658766" y="640083"/>
                  <a:pt x="2658141" y="642048"/>
                  <a:pt x="2657516" y="644058"/>
                </a:cubicBezTo>
                <a:cubicBezTo>
                  <a:pt x="2652603" y="622621"/>
                  <a:pt x="2647913" y="607123"/>
                  <a:pt x="2646574" y="589438"/>
                </a:cubicBezTo>
                <a:cubicBezTo>
                  <a:pt x="2643939" y="554781"/>
                  <a:pt x="2622457" y="559336"/>
                  <a:pt x="2615847" y="520838"/>
                </a:cubicBezTo>
                <a:cubicBezTo>
                  <a:pt x="2632282" y="552771"/>
                  <a:pt x="2601734" y="485868"/>
                  <a:pt x="2597268" y="478678"/>
                </a:cubicBezTo>
                <a:lnTo>
                  <a:pt x="2609014" y="480196"/>
                </a:lnTo>
                <a:lnTo>
                  <a:pt x="2598206" y="477829"/>
                </a:lnTo>
                <a:cubicBezTo>
                  <a:pt x="2636391" y="478231"/>
                  <a:pt x="2633934" y="515211"/>
                  <a:pt x="2660731" y="524322"/>
                </a:cubicBezTo>
                <a:cubicBezTo>
                  <a:pt x="2647958" y="504671"/>
                  <a:pt x="2662205" y="517667"/>
                  <a:pt x="2661848" y="511772"/>
                </a:cubicBezTo>
                <a:cubicBezTo>
                  <a:pt x="2646529" y="499981"/>
                  <a:pt x="2627950" y="476758"/>
                  <a:pt x="2654702" y="478633"/>
                </a:cubicBezTo>
                <a:lnTo>
                  <a:pt x="2645100" y="480822"/>
                </a:lnTo>
                <a:cubicBezTo>
                  <a:pt x="2649834" y="480822"/>
                  <a:pt x="2655595" y="480822"/>
                  <a:pt x="2661759" y="481224"/>
                </a:cubicBezTo>
                <a:cubicBezTo>
                  <a:pt x="2584897" y="376538"/>
                  <a:pt x="2467483" y="283285"/>
                  <a:pt x="2320146" y="207406"/>
                </a:cubicBezTo>
                <a:lnTo>
                  <a:pt x="2313804" y="205932"/>
                </a:lnTo>
                <a:cubicBezTo>
                  <a:pt x="2298221" y="202101"/>
                  <a:pt x="2283849" y="194423"/>
                  <a:pt x="2272001" y="183602"/>
                </a:cubicBezTo>
                <a:cubicBezTo>
                  <a:pt x="2028330" y="69269"/>
                  <a:pt x="1712352" y="0"/>
                  <a:pt x="1366988" y="0"/>
                </a:cubicBezTo>
                <a:cubicBezTo>
                  <a:pt x="1351892" y="0"/>
                  <a:pt x="1336931" y="0"/>
                  <a:pt x="1321969" y="447"/>
                </a:cubicBezTo>
                <a:cubicBezTo>
                  <a:pt x="1169318" y="11121"/>
                  <a:pt x="1014299" y="25546"/>
                  <a:pt x="861960" y="51852"/>
                </a:cubicBezTo>
                <a:cubicBezTo>
                  <a:pt x="426916" y="144881"/>
                  <a:pt x="97495" y="354520"/>
                  <a:pt x="0" y="611143"/>
                </a:cubicBezTo>
                <a:cubicBezTo>
                  <a:pt x="21929" y="618065"/>
                  <a:pt x="45599" y="624809"/>
                  <a:pt x="63463" y="622889"/>
                </a:cubicBezTo>
                <a:cubicBezTo>
                  <a:pt x="57491" y="622174"/>
                  <a:pt x="51609" y="620843"/>
                  <a:pt x="45912" y="618914"/>
                </a:cubicBezTo>
                <a:cubicBezTo>
                  <a:pt x="217500" y="403513"/>
                  <a:pt x="410748" y="259436"/>
                  <a:pt x="686218" y="188247"/>
                </a:cubicBezTo>
                <a:cubicBezTo>
                  <a:pt x="604042" y="228084"/>
                  <a:pt x="509762" y="256891"/>
                  <a:pt x="435044" y="301909"/>
                </a:cubicBezTo>
                <a:cubicBezTo>
                  <a:pt x="395206" y="314236"/>
                  <a:pt x="361532" y="359969"/>
                  <a:pt x="356753" y="399270"/>
                </a:cubicBezTo>
                <a:cubicBezTo>
                  <a:pt x="353180" y="416510"/>
                  <a:pt x="368767" y="445182"/>
                  <a:pt x="350813" y="429640"/>
                </a:cubicBezTo>
                <a:cubicBezTo>
                  <a:pt x="362961" y="440135"/>
                  <a:pt x="381004" y="463270"/>
                  <a:pt x="396010" y="467423"/>
                </a:cubicBezTo>
                <a:cubicBezTo>
                  <a:pt x="457509" y="484529"/>
                  <a:pt x="524679" y="415170"/>
                  <a:pt x="561256" y="378771"/>
                </a:cubicBezTo>
                <a:cubicBezTo>
                  <a:pt x="618423" y="322632"/>
                  <a:pt x="654152" y="310975"/>
                  <a:pt x="726636" y="299230"/>
                </a:cubicBezTo>
                <a:cubicBezTo>
                  <a:pt x="775362" y="291191"/>
                  <a:pt x="821184" y="286992"/>
                  <a:pt x="864684" y="277212"/>
                </a:cubicBezTo>
                <a:cubicBezTo>
                  <a:pt x="973613" y="252648"/>
                  <a:pt x="1098262" y="263813"/>
                  <a:pt x="1210227" y="258856"/>
                </a:cubicBezTo>
                <a:cubicBezTo>
                  <a:pt x="1408389" y="250102"/>
                  <a:pt x="1578860" y="304142"/>
                  <a:pt x="1757281" y="355190"/>
                </a:cubicBezTo>
                <a:cubicBezTo>
                  <a:pt x="1746786" y="360639"/>
                  <a:pt x="1733120" y="357691"/>
                  <a:pt x="1718114" y="364658"/>
                </a:cubicBezTo>
                <a:cubicBezTo>
                  <a:pt x="1699624" y="352912"/>
                  <a:pt x="1646968" y="441029"/>
                  <a:pt x="1645316" y="453132"/>
                </a:cubicBezTo>
                <a:cubicBezTo>
                  <a:pt x="1644619" y="459684"/>
                  <a:pt x="1644981" y="466302"/>
                  <a:pt x="1646388" y="472738"/>
                </a:cubicBezTo>
                <a:cubicBezTo>
                  <a:pt x="1687253" y="556120"/>
                  <a:pt x="1754110" y="550180"/>
                  <a:pt x="1832178" y="545670"/>
                </a:cubicBezTo>
                <a:cubicBezTo>
                  <a:pt x="1827131" y="552369"/>
                  <a:pt x="1808597" y="550672"/>
                  <a:pt x="1800915" y="550448"/>
                </a:cubicBezTo>
                <a:cubicBezTo>
                  <a:pt x="1813394" y="551752"/>
                  <a:pt x="1825992" y="551422"/>
                  <a:pt x="1838386" y="549466"/>
                </a:cubicBezTo>
                <a:cubicBezTo>
                  <a:pt x="1771930" y="615654"/>
                  <a:pt x="1791849" y="743429"/>
                  <a:pt x="1907477" y="719178"/>
                </a:cubicBezTo>
                <a:cubicBezTo>
                  <a:pt x="1904976" y="720161"/>
                  <a:pt x="1884253" y="713461"/>
                  <a:pt x="1885682" y="712836"/>
                </a:cubicBezTo>
                <a:cubicBezTo>
                  <a:pt x="1897540" y="712644"/>
                  <a:pt x="1909375" y="711827"/>
                  <a:pt x="1921143" y="710380"/>
                </a:cubicBezTo>
                <a:cubicBezTo>
                  <a:pt x="1921143" y="711005"/>
                  <a:pt x="1920518" y="711228"/>
                  <a:pt x="1920205" y="711586"/>
                </a:cubicBezTo>
                <a:cubicBezTo>
                  <a:pt x="1951468" y="706762"/>
                  <a:pt x="1981391" y="701358"/>
                  <a:pt x="2012475" y="697294"/>
                </a:cubicBezTo>
                <a:lnTo>
                  <a:pt x="2000015" y="698589"/>
                </a:lnTo>
                <a:cubicBezTo>
                  <a:pt x="2019933" y="679206"/>
                  <a:pt x="2071204" y="667327"/>
                  <a:pt x="2100011" y="660449"/>
                </a:cubicBezTo>
                <a:cubicBezTo>
                  <a:pt x="2097965" y="660538"/>
                  <a:pt x="2095965" y="659797"/>
                  <a:pt x="2094473" y="658394"/>
                </a:cubicBezTo>
                <a:cubicBezTo>
                  <a:pt x="2100547" y="651918"/>
                  <a:pt x="2162000" y="639279"/>
                  <a:pt x="2161197" y="634322"/>
                </a:cubicBezTo>
                <a:cubicBezTo>
                  <a:pt x="2192013" y="620343"/>
                  <a:pt x="2218943" y="600692"/>
                  <a:pt x="2255744" y="589661"/>
                </a:cubicBezTo>
                <a:cubicBezTo>
                  <a:pt x="2268294" y="585865"/>
                  <a:pt x="2281558" y="573940"/>
                  <a:pt x="2295626" y="576263"/>
                </a:cubicBezTo>
                <a:cubicBezTo>
                  <a:pt x="2308355" y="546920"/>
                  <a:pt x="2341896" y="581041"/>
                  <a:pt x="2355026" y="576263"/>
                </a:cubicBezTo>
                <a:cubicBezTo>
                  <a:pt x="2392899" y="589884"/>
                  <a:pt x="2419650" y="587964"/>
                  <a:pt x="2465115" y="589661"/>
                </a:cubicBezTo>
                <a:cubicBezTo>
                  <a:pt x="2451092" y="594395"/>
                  <a:pt x="2394596" y="622978"/>
                  <a:pt x="2404376" y="616458"/>
                </a:cubicBezTo>
                <a:cubicBezTo>
                  <a:pt x="2377580" y="632714"/>
                  <a:pt x="2371506" y="634858"/>
                  <a:pt x="2367799" y="664066"/>
                </a:cubicBezTo>
                <a:cubicBezTo>
                  <a:pt x="2367531" y="667059"/>
                  <a:pt x="2373203" y="671927"/>
                  <a:pt x="2375883" y="670408"/>
                </a:cubicBezTo>
                <a:cubicBezTo>
                  <a:pt x="2373783" y="671659"/>
                  <a:pt x="2372265" y="657233"/>
                  <a:pt x="2371417" y="664424"/>
                </a:cubicBezTo>
                <a:cubicBezTo>
                  <a:pt x="2371908" y="660181"/>
                  <a:pt x="2372310" y="656965"/>
                  <a:pt x="2372712" y="654375"/>
                </a:cubicBezTo>
                <a:cubicBezTo>
                  <a:pt x="2376597" y="667148"/>
                  <a:pt x="2401205" y="684387"/>
                  <a:pt x="2403974" y="687871"/>
                </a:cubicBezTo>
                <a:cubicBezTo>
                  <a:pt x="2414470" y="701269"/>
                  <a:pt x="2464535" y="703949"/>
                  <a:pt x="2482265" y="708504"/>
                </a:cubicBezTo>
                <a:cubicBezTo>
                  <a:pt x="2483695" y="708772"/>
                  <a:pt x="2456139" y="705244"/>
                  <a:pt x="2458506" y="709665"/>
                </a:cubicBezTo>
                <a:cubicBezTo>
                  <a:pt x="2464303" y="713046"/>
                  <a:pt x="2470582" y="715516"/>
                  <a:pt x="2477129" y="716990"/>
                </a:cubicBezTo>
                <a:cubicBezTo>
                  <a:pt x="2462034" y="714801"/>
                  <a:pt x="2446805" y="714399"/>
                  <a:pt x="2431798" y="711496"/>
                </a:cubicBezTo>
                <a:cubicBezTo>
                  <a:pt x="2440150" y="713506"/>
                  <a:pt x="2450288" y="715962"/>
                  <a:pt x="2430503" y="713863"/>
                </a:cubicBezTo>
                <a:cubicBezTo>
                  <a:pt x="2460248" y="719223"/>
                  <a:pt x="2477085" y="721322"/>
                  <a:pt x="2503033" y="734452"/>
                </a:cubicBezTo>
                <a:cubicBezTo>
                  <a:pt x="2498567" y="722751"/>
                  <a:pt x="2496289" y="739231"/>
                  <a:pt x="2490751" y="723376"/>
                </a:cubicBezTo>
                <a:cubicBezTo>
                  <a:pt x="2527507" y="729048"/>
                  <a:pt x="2539074" y="776970"/>
                  <a:pt x="2561003" y="800461"/>
                </a:cubicBezTo>
                <a:cubicBezTo>
                  <a:pt x="2493029" y="810108"/>
                  <a:pt x="2421705" y="809796"/>
                  <a:pt x="2364494" y="851420"/>
                </a:cubicBezTo>
                <a:cubicBezTo>
                  <a:pt x="2351096" y="853965"/>
                  <a:pt x="2321307" y="872723"/>
                  <a:pt x="2312687" y="877100"/>
                </a:cubicBezTo>
                <a:cubicBezTo>
                  <a:pt x="2282050" y="877323"/>
                  <a:pt x="2251412" y="878529"/>
                  <a:pt x="2220775" y="879020"/>
                </a:cubicBezTo>
                <a:cubicBezTo>
                  <a:pt x="2186117" y="879512"/>
                  <a:pt x="2160527" y="889650"/>
                  <a:pt x="2124798" y="879020"/>
                </a:cubicBezTo>
                <a:cubicBezTo>
                  <a:pt x="2125110" y="878708"/>
                  <a:pt x="2125512" y="878529"/>
                  <a:pt x="2125825" y="878216"/>
                </a:cubicBezTo>
                <a:cubicBezTo>
                  <a:pt x="2120689" y="878395"/>
                  <a:pt x="2115544" y="878096"/>
                  <a:pt x="2110461" y="877323"/>
                </a:cubicBezTo>
                <a:cubicBezTo>
                  <a:pt x="2075188" y="878480"/>
                  <a:pt x="2039897" y="875590"/>
                  <a:pt x="2005285" y="868704"/>
                </a:cubicBezTo>
                <a:cubicBezTo>
                  <a:pt x="1999702" y="867498"/>
                  <a:pt x="2043291" y="866649"/>
                  <a:pt x="2039048" y="866605"/>
                </a:cubicBezTo>
                <a:cubicBezTo>
                  <a:pt x="2015110" y="863433"/>
                  <a:pt x="1996933" y="867810"/>
                  <a:pt x="1977461" y="870669"/>
                </a:cubicBezTo>
                <a:cubicBezTo>
                  <a:pt x="1956559" y="873750"/>
                  <a:pt x="1938338" y="870222"/>
                  <a:pt x="1919669" y="867632"/>
                </a:cubicBezTo>
                <a:cubicBezTo>
                  <a:pt x="1916208" y="866868"/>
                  <a:pt x="1912675" y="866462"/>
                  <a:pt x="1909129" y="866426"/>
                </a:cubicBezTo>
                <a:cubicBezTo>
                  <a:pt x="1910916" y="866649"/>
                  <a:pt x="1912747" y="866962"/>
                  <a:pt x="1914533" y="867274"/>
                </a:cubicBezTo>
                <a:cubicBezTo>
                  <a:pt x="1911273" y="866872"/>
                  <a:pt x="1907968" y="866515"/>
                  <a:pt x="1904663" y="866247"/>
                </a:cubicBezTo>
                <a:cubicBezTo>
                  <a:pt x="1882332" y="865979"/>
                  <a:pt x="1850087" y="872008"/>
                  <a:pt x="1833786" y="874376"/>
                </a:cubicBezTo>
                <a:cubicBezTo>
                  <a:pt x="1887736" y="877859"/>
                  <a:pt x="1942268" y="872723"/>
                  <a:pt x="1995280" y="877144"/>
                </a:cubicBezTo>
                <a:cubicBezTo>
                  <a:pt x="1969154" y="878618"/>
                  <a:pt x="2041907" y="883442"/>
                  <a:pt x="2044720" y="881834"/>
                </a:cubicBezTo>
                <a:cubicBezTo>
                  <a:pt x="2039138" y="885094"/>
                  <a:pt x="2081476" y="885987"/>
                  <a:pt x="2093356" y="885943"/>
                </a:cubicBezTo>
                <a:cubicBezTo>
                  <a:pt x="2078931" y="887953"/>
                  <a:pt x="2070132" y="890632"/>
                  <a:pt x="2053608" y="890409"/>
                </a:cubicBezTo>
                <a:cubicBezTo>
                  <a:pt x="2100949" y="896974"/>
                  <a:pt x="2186162" y="871741"/>
                  <a:pt x="2214165" y="891213"/>
                </a:cubicBezTo>
                <a:cubicBezTo>
                  <a:pt x="2210860" y="888935"/>
                  <a:pt x="2199828" y="893490"/>
                  <a:pt x="2193933" y="894294"/>
                </a:cubicBezTo>
                <a:cubicBezTo>
                  <a:pt x="2213093" y="894294"/>
                  <a:pt x="2246812" y="889248"/>
                  <a:pt x="2263649" y="895500"/>
                </a:cubicBezTo>
                <a:cubicBezTo>
                  <a:pt x="2254449" y="897197"/>
                  <a:pt x="2245325" y="899118"/>
                  <a:pt x="2236272" y="901261"/>
                </a:cubicBezTo>
                <a:cubicBezTo>
                  <a:pt x="2247705" y="899341"/>
                  <a:pt x="2259540" y="899341"/>
                  <a:pt x="2271018" y="897912"/>
                </a:cubicBezTo>
                <a:cubicBezTo>
                  <a:pt x="2252484" y="906844"/>
                  <a:pt x="2235736" y="916178"/>
                  <a:pt x="2222918" y="920242"/>
                </a:cubicBezTo>
                <a:cubicBezTo>
                  <a:pt x="2215371" y="922565"/>
                  <a:pt x="2168968" y="928683"/>
                  <a:pt x="2205590" y="920778"/>
                </a:cubicBezTo>
                <a:cubicBezTo>
                  <a:pt x="2200677" y="921806"/>
                  <a:pt x="2185448" y="922074"/>
                  <a:pt x="2179329" y="923949"/>
                </a:cubicBezTo>
                <a:cubicBezTo>
                  <a:pt x="2184956" y="921716"/>
                  <a:pt x="2199694" y="917384"/>
                  <a:pt x="2201392" y="916759"/>
                </a:cubicBezTo>
                <a:cubicBezTo>
                  <a:pt x="2192817" y="918635"/>
                  <a:pt x="2044720" y="934043"/>
                  <a:pt x="2122118" y="925021"/>
                </a:cubicBezTo>
                <a:cubicBezTo>
                  <a:pt x="2108720" y="924441"/>
                  <a:pt x="2086389" y="922029"/>
                  <a:pt x="2077457" y="932703"/>
                </a:cubicBezTo>
                <a:cubicBezTo>
                  <a:pt x="2069954" y="941903"/>
                  <a:pt x="2029848" y="939045"/>
                  <a:pt x="2005999" y="939357"/>
                </a:cubicBezTo>
                <a:cubicBezTo>
                  <a:pt x="1988934" y="943011"/>
                  <a:pt x="1972226" y="948169"/>
                  <a:pt x="1956068" y="954766"/>
                </a:cubicBezTo>
                <a:cubicBezTo>
                  <a:pt x="1999881" y="950299"/>
                  <a:pt x="2044988" y="940072"/>
                  <a:pt x="2088265" y="939447"/>
                </a:cubicBezTo>
                <a:cubicBezTo>
                  <a:pt x="2066470" y="943556"/>
                  <a:pt x="2127254" y="940385"/>
                  <a:pt x="2128460" y="939179"/>
                </a:cubicBezTo>
                <a:cubicBezTo>
                  <a:pt x="2123056" y="944270"/>
                  <a:pt x="2159053" y="938643"/>
                  <a:pt x="2167806" y="937169"/>
                </a:cubicBezTo>
                <a:cubicBezTo>
                  <a:pt x="2155212" y="941635"/>
                  <a:pt x="2153426" y="944360"/>
                  <a:pt x="2136544" y="946637"/>
                </a:cubicBezTo>
                <a:cubicBezTo>
                  <a:pt x="2167270" y="947039"/>
                  <a:pt x="2233414" y="936767"/>
                  <a:pt x="2255878" y="921091"/>
                </a:cubicBezTo>
                <a:cubicBezTo>
                  <a:pt x="2269946" y="914035"/>
                  <a:pt x="2288704" y="902825"/>
                  <a:pt x="2300137" y="902735"/>
                </a:cubicBezTo>
                <a:cubicBezTo>
                  <a:pt x="2296118" y="905862"/>
                  <a:pt x="2292232" y="909167"/>
                  <a:pt x="2288347" y="912471"/>
                </a:cubicBezTo>
                <a:cubicBezTo>
                  <a:pt x="2301745" y="902378"/>
                  <a:pt x="2314831" y="900681"/>
                  <a:pt x="2333008" y="899698"/>
                </a:cubicBezTo>
                <a:cubicBezTo>
                  <a:pt x="2331579" y="899698"/>
                  <a:pt x="2374900" y="899698"/>
                  <a:pt x="2374587" y="900011"/>
                </a:cubicBezTo>
                <a:cubicBezTo>
                  <a:pt x="2448368" y="897867"/>
                  <a:pt x="2517503" y="898269"/>
                  <a:pt x="2591864" y="884871"/>
                </a:cubicBezTo>
                <a:cubicBezTo>
                  <a:pt x="2588822" y="885487"/>
                  <a:pt x="2585835" y="886354"/>
                  <a:pt x="2582932" y="887461"/>
                </a:cubicBezTo>
                <a:cubicBezTo>
                  <a:pt x="2589765" y="886479"/>
                  <a:pt x="2601779" y="888578"/>
                  <a:pt x="2608746" y="887729"/>
                </a:cubicBezTo>
                <a:cubicBezTo>
                  <a:pt x="2605084" y="888953"/>
                  <a:pt x="2601354" y="889985"/>
                  <a:pt x="2597581" y="890811"/>
                </a:cubicBezTo>
                <a:cubicBezTo>
                  <a:pt x="2615981" y="887595"/>
                  <a:pt x="2629558" y="879601"/>
                  <a:pt x="2645144" y="882280"/>
                </a:cubicBezTo>
                <a:cubicBezTo>
                  <a:pt x="2645144" y="879422"/>
                  <a:pt x="2641348" y="879065"/>
                  <a:pt x="2638892" y="877814"/>
                </a:cubicBezTo>
                <a:cubicBezTo>
                  <a:pt x="2643626" y="877814"/>
                  <a:pt x="2645859" y="876162"/>
                  <a:pt x="2645591" y="872857"/>
                </a:cubicBezTo>
                <a:cubicBezTo>
                  <a:pt x="2647069" y="873741"/>
                  <a:pt x="2648472" y="874742"/>
                  <a:pt x="2649789" y="875849"/>
                </a:cubicBezTo>
                <a:cubicBezTo>
                  <a:pt x="2649820" y="875300"/>
                  <a:pt x="2649820" y="874746"/>
                  <a:pt x="2649789" y="874197"/>
                </a:cubicBezTo>
                <a:cubicBezTo>
                  <a:pt x="2649789" y="874688"/>
                  <a:pt x="2649789" y="876028"/>
                  <a:pt x="2649789" y="878350"/>
                </a:cubicBezTo>
                <a:cubicBezTo>
                  <a:pt x="2649789" y="874733"/>
                  <a:pt x="2670914" y="851866"/>
                  <a:pt x="2658722" y="850839"/>
                </a:cubicBezTo>
                <a:cubicBezTo>
                  <a:pt x="2660955" y="851062"/>
                  <a:pt x="2666716" y="849812"/>
                  <a:pt x="2666537" y="853742"/>
                </a:cubicBezTo>
                <a:cubicBezTo>
                  <a:pt x="2666805" y="847758"/>
                  <a:pt x="2646976" y="839495"/>
                  <a:pt x="2646216" y="838691"/>
                </a:cubicBezTo>
                <a:cubicBezTo>
                  <a:pt x="2632818" y="824221"/>
                  <a:pt x="2624556" y="825293"/>
                  <a:pt x="2624779" y="811895"/>
                </a:cubicBezTo>
                <a:cubicBezTo>
                  <a:pt x="2636257" y="798496"/>
                  <a:pt x="2645814" y="773754"/>
                  <a:pt x="2648583" y="758301"/>
                </a:cubicBezTo>
                <a:cubicBezTo>
                  <a:pt x="2653853" y="779605"/>
                  <a:pt x="2662652" y="829268"/>
                  <a:pt x="2674933" y="843783"/>
                </a:cubicBezTo>
                <a:cubicBezTo>
                  <a:pt x="2669663" y="817477"/>
                  <a:pt x="2677747" y="833913"/>
                  <a:pt x="2679668" y="828732"/>
                </a:cubicBezTo>
                <a:cubicBezTo>
                  <a:pt x="2662518" y="794075"/>
                  <a:pt x="2652558" y="728825"/>
                  <a:pt x="2658766" y="69814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5" name="任意多边形: 形状 66"/>
          <p:cNvSpPr/>
          <p:nvPr>
            <p:custDataLst>
              <p:tags r:id="rId55"/>
            </p:custDataLst>
          </p:nvPr>
        </p:nvSpPr>
        <p:spPr>
          <a:xfrm>
            <a:off x="10121436" y="5483869"/>
            <a:ext cx="2070564" cy="156424"/>
          </a:xfrm>
          <a:custGeom>
            <a:avLst/>
            <a:gdLst>
              <a:gd name="connsiteX0" fmla="*/ 89667 w 2238970"/>
              <a:gd name="connsiteY0" fmla="*/ 309 h 168922"/>
              <a:gd name="connsiteX1" fmla="*/ 521743 w 2238970"/>
              <a:gd name="connsiteY1" fmla="*/ 30027 h 168922"/>
              <a:gd name="connsiteX2" fmla="*/ 859343 w 2238970"/>
              <a:gd name="connsiteY2" fmla="*/ 35903 h 168922"/>
              <a:gd name="connsiteX3" fmla="*/ 1403622 w 2238970"/>
              <a:gd name="connsiteY3" fmla="*/ 39454 h 168922"/>
              <a:gd name="connsiteX4" fmla="*/ 1383191 w 2238970"/>
              <a:gd name="connsiteY4" fmla="*/ 35069 h 168922"/>
              <a:gd name="connsiteX5" fmla="*/ 1838248 w 2238970"/>
              <a:gd name="connsiteY5" fmla="*/ 43400 h 168922"/>
              <a:gd name="connsiteX6" fmla="*/ 2187466 w 2238970"/>
              <a:gd name="connsiteY6" fmla="*/ 57413 h 168922"/>
              <a:gd name="connsiteX7" fmla="*/ 2238970 w 2238970"/>
              <a:gd name="connsiteY7" fmla="*/ 50230 h 168922"/>
              <a:gd name="connsiteX8" fmla="*/ 2238970 w 2238970"/>
              <a:gd name="connsiteY8" fmla="*/ 158792 h 168922"/>
              <a:gd name="connsiteX9" fmla="*/ 2205547 w 2238970"/>
              <a:gd name="connsiteY9" fmla="*/ 160885 h 168922"/>
              <a:gd name="connsiteX10" fmla="*/ 2064702 w 2238970"/>
              <a:gd name="connsiteY10" fmla="*/ 168048 h 168922"/>
              <a:gd name="connsiteX11" fmla="*/ 1951541 w 2238970"/>
              <a:gd name="connsiteY11" fmla="*/ 159717 h 168922"/>
              <a:gd name="connsiteX12" fmla="*/ 1656514 w 2238970"/>
              <a:gd name="connsiteY12" fmla="*/ 158446 h 168922"/>
              <a:gd name="connsiteX13" fmla="*/ 1110919 w 2238970"/>
              <a:gd name="connsiteY13" fmla="*/ 149677 h 168922"/>
              <a:gd name="connsiteX14" fmla="*/ 560940 w 2238970"/>
              <a:gd name="connsiteY14" fmla="*/ 141566 h 168922"/>
              <a:gd name="connsiteX15" fmla="*/ 318877 w 2238970"/>
              <a:gd name="connsiteY15" fmla="*/ 130430 h 168922"/>
              <a:gd name="connsiteX16" fmla="*/ 197385 w 2238970"/>
              <a:gd name="connsiteY16" fmla="*/ 89699 h 168922"/>
              <a:gd name="connsiteX17" fmla="*/ 47746 w 2238970"/>
              <a:gd name="connsiteY17" fmla="*/ 51555 h 168922"/>
              <a:gd name="connsiteX18" fmla="*/ 55681 w 2238970"/>
              <a:gd name="connsiteY18" fmla="*/ 48661 h 168922"/>
              <a:gd name="connsiteX19" fmla="*/ 1885 w 2238970"/>
              <a:gd name="connsiteY19" fmla="*/ 31517 h 168922"/>
              <a:gd name="connsiteX20" fmla="*/ 0 w 2238970"/>
              <a:gd name="connsiteY20" fmla="*/ 19022 h 168922"/>
              <a:gd name="connsiteX21" fmla="*/ 89667 w 2238970"/>
              <a:gd name="connsiteY21" fmla="*/ 309 h 16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8970" h="168922">
                <a:moveTo>
                  <a:pt x="89667" y="309"/>
                </a:moveTo>
                <a:cubicBezTo>
                  <a:pt x="225320" y="-3521"/>
                  <a:pt x="466533" y="29567"/>
                  <a:pt x="521743" y="30027"/>
                </a:cubicBezTo>
                <a:cubicBezTo>
                  <a:pt x="629863" y="30991"/>
                  <a:pt x="754117" y="47390"/>
                  <a:pt x="859343" y="35903"/>
                </a:cubicBezTo>
                <a:cubicBezTo>
                  <a:pt x="1040375" y="36428"/>
                  <a:pt x="1229079" y="63480"/>
                  <a:pt x="1403622" y="39454"/>
                </a:cubicBezTo>
                <a:lnTo>
                  <a:pt x="1383191" y="35069"/>
                </a:lnTo>
                <a:cubicBezTo>
                  <a:pt x="1505428" y="39279"/>
                  <a:pt x="1740169" y="76326"/>
                  <a:pt x="1838248" y="43400"/>
                </a:cubicBezTo>
                <a:cubicBezTo>
                  <a:pt x="1896451" y="87222"/>
                  <a:pt x="2037760" y="76973"/>
                  <a:pt x="2187466" y="57413"/>
                </a:cubicBezTo>
                <a:lnTo>
                  <a:pt x="2238970" y="50230"/>
                </a:lnTo>
                <a:lnTo>
                  <a:pt x="2238970" y="158792"/>
                </a:lnTo>
                <a:lnTo>
                  <a:pt x="2205547" y="160885"/>
                </a:lnTo>
                <a:cubicBezTo>
                  <a:pt x="2132010" y="165088"/>
                  <a:pt x="2071197" y="167555"/>
                  <a:pt x="2064702" y="168048"/>
                </a:cubicBezTo>
                <a:cubicBezTo>
                  <a:pt x="2011300" y="173221"/>
                  <a:pt x="1948515" y="153492"/>
                  <a:pt x="1951541" y="159717"/>
                </a:cubicBezTo>
                <a:cubicBezTo>
                  <a:pt x="1911555" y="149677"/>
                  <a:pt x="1675323" y="175721"/>
                  <a:pt x="1656514" y="158446"/>
                </a:cubicBezTo>
                <a:cubicBezTo>
                  <a:pt x="1551421" y="110657"/>
                  <a:pt x="1238067" y="139593"/>
                  <a:pt x="1110919" y="149677"/>
                </a:cubicBezTo>
                <a:cubicBezTo>
                  <a:pt x="957685" y="94654"/>
                  <a:pt x="742191" y="181640"/>
                  <a:pt x="560940" y="141566"/>
                </a:cubicBezTo>
                <a:cubicBezTo>
                  <a:pt x="537879" y="164234"/>
                  <a:pt x="392272" y="121968"/>
                  <a:pt x="318877" y="130430"/>
                </a:cubicBezTo>
                <a:cubicBezTo>
                  <a:pt x="314712" y="132535"/>
                  <a:pt x="196640" y="88384"/>
                  <a:pt x="197385" y="89699"/>
                </a:cubicBezTo>
                <a:cubicBezTo>
                  <a:pt x="134996" y="71240"/>
                  <a:pt x="96808" y="70276"/>
                  <a:pt x="47746" y="51555"/>
                </a:cubicBezTo>
                <a:cubicBezTo>
                  <a:pt x="49693" y="49253"/>
                  <a:pt x="52709" y="48152"/>
                  <a:pt x="55681" y="48661"/>
                </a:cubicBezTo>
                <a:cubicBezTo>
                  <a:pt x="42091" y="41427"/>
                  <a:pt x="17318" y="26388"/>
                  <a:pt x="1885" y="31517"/>
                </a:cubicBezTo>
                <a:cubicBezTo>
                  <a:pt x="6313" y="28449"/>
                  <a:pt x="10171" y="23407"/>
                  <a:pt x="0" y="19022"/>
                </a:cubicBezTo>
                <a:cubicBezTo>
                  <a:pt x="10961" y="6965"/>
                  <a:pt x="44450" y="1586"/>
                  <a:pt x="89667" y="309"/>
                </a:cubicBezTo>
                <a:close/>
              </a:path>
            </a:pathLst>
          </a:custGeom>
          <a:solidFill>
            <a:srgbClr val="383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6" name="任意多边形: 形状 67"/>
          <p:cNvSpPr/>
          <p:nvPr>
            <p:custDataLst>
              <p:tags r:id="rId56"/>
            </p:custDataLst>
          </p:nvPr>
        </p:nvSpPr>
        <p:spPr>
          <a:xfrm>
            <a:off x="10819626" y="4524361"/>
            <a:ext cx="272447" cy="118765"/>
          </a:xfrm>
          <a:custGeom>
            <a:avLst/>
            <a:gdLst>
              <a:gd name="connsiteX0" fmla="*/ 294194 w 294194"/>
              <a:gd name="connsiteY0" fmla="*/ 0 h 128244"/>
              <a:gd name="connsiteX1" fmla="*/ 0 w 294194"/>
              <a:gd name="connsiteY1" fmla="*/ 128244 h 128244"/>
              <a:gd name="connsiteX2" fmla="*/ 294194 w 294194"/>
              <a:gd name="connsiteY2" fmla="*/ 0 h 12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4" h="128244">
                <a:moveTo>
                  <a:pt x="294194" y="0"/>
                </a:moveTo>
                <a:cubicBezTo>
                  <a:pt x="199227" y="45993"/>
                  <a:pt x="92861" y="81594"/>
                  <a:pt x="0" y="128244"/>
                </a:cubicBezTo>
                <a:cubicBezTo>
                  <a:pt x="100842" y="70852"/>
                  <a:pt x="202165" y="23807"/>
                  <a:pt x="29419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7" name="任意多边形: 形状 68"/>
          <p:cNvSpPr/>
          <p:nvPr>
            <p:custDataLst>
              <p:tags r:id="rId57"/>
            </p:custDataLst>
          </p:nvPr>
        </p:nvSpPr>
        <p:spPr>
          <a:xfrm>
            <a:off x="10210822" y="4273522"/>
            <a:ext cx="1980590" cy="784474"/>
          </a:xfrm>
          <a:custGeom>
            <a:avLst/>
            <a:gdLst>
              <a:gd name="connsiteX0" fmla="*/ 1895333 w 2146155"/>
              <a:gd name="connsiteY0" fmla="*/ 0 h 847289"/>
              <a:gd name="connsiteX1" fmla="*/ 2072866 w 2146155"/>
              <a:gd name="connsiteY1" fmla="*/ 4421 h 847289"/>
              <a:gd name="connsiteX2" fmla="*/ 2146155 w 2146155"/>
              <a:gd name="connsiteY2" fmla="*/ 9931 h 847289"/>
              <a:gd name="connsiteX3" fmla="*/ 2146155 w 2146155"/>
              <a:gd name="connsiteY3" fmla="*/ 521552 h 847289"/>
              <a:gd name="connsiteX4" fmla="*/ 2082887 w 2146155"/>
              <a:gd name="connsiteY4" fmla="*/ 482355 h 847289"/>
              <a:gd name="connsiteX5" fmla="*/ 1677516 w 2146155"/>
              <a:gd name="connsiteY5" fmla="*/ 358294 h 847289"/>
              <a:gd name="connsiteX6" fmla="*/ 1198432 w 2146155"/>
              <a:gd name="connsiteY6" fmla="*/ 383723 h 847289"/>
              <a:gd name="connsiteX7" fmla="*/ 1007010 w 2146155"/>
              <a:gd name="connsiteY7" fmla="*/ 414414 h 847289"/>
              <a:gd name="connsiteX8" fmla="*/ 778407 w 2146155"/>
              <a:gd name="connsiteY8" fmla="*/ 525120 h 847289"/>
              <a:gd name="connsiteX9" fmla="*/ 549103 w 2146155"/>
              <a:gd name="connsiteY9" fmla="*/ 648103 h 847289"/>
              <a:gd name="connsiteX10" fmla="*/ 486449 w 2146155"/>
              <a:gd name="connsiteY10" fmla="*/ 595489 h 847289"/>
              <a:gd name="connsiteX11" fmla="*/ 494693 w 2146155"/>
              <a:gd name="connsiteY11" fmla="*/ 553400 h 847289"/>
              <a:gd name="connsiteX12" fmla="*/ 542131 w 2146155"/>
              <a:gd name="connsiteY12" fmla="*/ 458697 h 847289"/>
              <a:gd name="connsiteX13" fmla="*/ 0 w 2146155"/>
              <a:gd name="connsiteY13" fmla="*/ 847154 h 847289"/>
              <a:gd name="connsiteX14" fmla="*/ 1195363 w 2146155"/>
              <a:gd name="connsiteY14" fmla="*/ 71904 h 847289"/>
              <a:gd name="connsiteX15" fmla="*/ 1832900 w 2146155"/>
              <a:gd name="connsiteY15" fmla="*/ 614 h 847289"/>
              <a:gd name="connsiteX16" fmla="*/ 1895333 w 2146155"/>
              <a:gd name="connsiteY16" fmla="*/ 0 h 847289"/>
              <a:gd name="connsiteX17" fmla="*/ 951547 w 2146155"/>
              <a:gd name="connsiteY17" fmla="*/ 260828 h 847289"/>
              <a:gd name="connsiteX18" fmla="*/ 657353 w 2146155"/>
              <a:gd name="connsiteY18" fmla="*/ 389072 h 847289"/>
              <a:gd name="connsiteX19" fmla="*/ 951547 w 2146155"/>
              <a:gd name="connsiteY19" fmla="*/ 260828 h 84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46155" h="847289">
                <a:moveTo>
                  <a:pt x="1895333" y="0"/>
                </a:moveTo>
                <a:cubicBezTo>
                  <a:pt x="1955186" y="0"/>
                  <a:pt x="2014402" y="1495"/>
                  <a:pt x="2072866" y="4421"/>
                </a:cubicBezTo>
                <a:lnTo>
                  <a:pt x="2146155" y="9931"/>
                </a:lnTo>
                <a:lnTo>
                  <a:pt x="2146155" y="521552"/>
                </a:lnTo>
                <a:lnTo>
                  <a:pt x="2082887" y="482355"/>
                </a:lnTo>
                <a:cubicBezTo>
                  <a:pt x="1966185" y="415576"/>
                  <a:pt x="1814857" y="352375"/>
                  <a:pt x="1677516" y="358294"/>
                </a:cubicBezTo>
                <a:cubicBezTo>
                  <a:pt x="1522264" y="365002"/>
                  <a:pt x="1349388" y="349656"/>
                  <a:pt x="1198432" y="383723"/>
                </a:cubicBezTo>
                <a:cubicBezTo>
                  <a:pt x="1138059" y="397490"/>
                  <a:pt x="1074529" y="403277"/>
                  <a:pt x="1007010" y="414414"/>
                </a:cubicBezTo>
                <a:cubicBezTo>
                  <a:pt x="906563" y="430943"/>
                  <a:pt x="857326" y="447121"/>
                  <a:pt x="778407" y="525120"/>
                </a:cubicBezTo>
                <a:cubicBezTo>
                  <a:pt x="727460" y="575628"/>
                  <a:pt x="634335" y="671778"/>
                  <a:pt x="549103" y="648103"/>
                </a:cubicBezTo>
                <a:cubicBezTo>
                  <a:pt x="528277" y="642140"/>
                  <a:pt x="503285" y="610046"/>
                  <a:pt x="486449" y="595489"/>
                </a:cubicBezTo>
                <a:cubicBezTo>
                  <a:pt x="511309" y="617017"/>
                  <a:pt x="489738" y="577338"/>
                  <a:pt x="494693" y="553400"/>
                </a:cubicBezTo>
                <a:cubicBezTo>
                  <a:pt x="498594" y="521130"/>
                  <a:pt x="516658" y="485748"/>
                  <a:pt x="542131" y="458697"/>
                </a:cubicBezTo>
                <a:cubicBezTo>
                  <a:pt x="266835" y="634598"/>
                  <a:pt x="20300" y="853511"/>
                  <a:pt x="0" y="847154"/>
                </a:cubicBezTo>
                <a:cubicBezTo>
                  <a:pt x="135083" y="491228"/>
                  <a:pt x="591894" y="200674"/>
                  <a:pt x="1195363" y="71904"/>
                </a:cubicBezTo>
                <a:cubicBezTo>
                  <a:pt x="1406297" y="35426"/>
                  <a:pt x="1621264" y="15477"/>
                  <a:pt x="1832900" y="614"/>
                </a:cubicBezTo>
                <a:cubicBezTo>
                  <a:pt x="1853637" y="206"/>
                  <a:pt x="1874420" y="0"/>
                  <a:pt x="1895333" y="0"/>
                </a:cubicBezTo>
                <a:close/>
                <a:moveTo>
                  <a:pt x="951547" y="260828"/>
                </a:moveTo>
                <a:cubicBezTo>
                  <a:pt x="859518" y="284635"/>
                  <a:pt x="758195" y="331680"/>
                  <a:pt x="657353" y="389072"/>
                </a:cubicBezTo>
                <a:cubicBezTo>
                  <a:pt x="750214" y="342422"/>
                  <a:pt x="856580" y="306821"/>
                  <a:pt x="951547" y="260828"/>
                </a:cubicBezTo>
                <a:close/>
              </a:path>
            </a:pathLst>
          </a:custGeom>
          <a:solidFill>
            <a:srgbClr val="383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48" name="标题 1"/>
          <p:cNvSpPr>
            <a:spLocks noGrp="1"/>
          </p:cNvSpPr>
          <p:nvPr userDrawn="1">
            <p:ph type="ctrTitle"/>
            <p:custDataLst>
              <p:tags r:id="rId58"/>
            </p:custDataLst>
          </p:nvPr>
        </p:nvSpPr>
        <p:spPr>
          <a:xfrm>
            <a:off x="926560" y="1317600"/>
            <a:ext cx="5594400" cy="2376000"/>
          </a:xfrm>
        </p:spPr>
        <p:txBody>
          <a:bodyPr wrap="square" lIns="90000" tIns="46800" rIns="90000" bIns="46800" anchor="b">
            <a:normAutofit/>
          </a:bodyPr>
          <a:lstStyle>
            <a:lvl1pPr algn="l">
              <a:lnSpc>
                <a:spcPct val="100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49" name="副标题 2"/>
          <p:cNvSpPr>
            <a:spLocks noGrp="1"/>
          </p:cNvSpPr>
          <p:nvPr userDrawn="1">
            <p:ph type="subTitle" idx="1" hasCustomPrompt="1"/>
            <p:custDataLst>
              <p:tags r:id="rId59"/>
            </p:custDataLst>
          </p:nvPr>
        </p:nvSpPr>
        <p:spPr>
          <a:xfrm>
            <a:off x="1034415" y="3740150"/>
            <a:ext cx="5504180" cy="588010"/>
          </a:xfrm>
        </p:spPr>
        <p:txBody>
          <a:bodyPr wrap="square" lIns="90000" tIns="46800" rIns="90000" bIns="46800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650" name="日期占位符 3"/>
          <p:cNvSpPr>
            <a:spLocks noGrp="1"/>
          </p:cNvSpPr>
          <p:nvPr userDrawn="1">
            <p:ph type="dt" sz="half" idx="10"/>
            <p:custDataLst>
              <p:tags r:id="rId60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1" name="页脚占位符 4"/>
          <p:cNvSpPr>
            <a:spLocks noGrp="1"/>
          </p:cNvSpPr>
          <p:nvPr userDrawn="1">
            <p:ph type="ftr" sz="quarter" idx="11"/>
            <p:custDataLst>
              <p:tags r:id="rId61"/>
            </p:custDataLst>
          </p:nvPr>
        </p:nvSpPr>
        <p:spPr/>
        <p:txBody>
          <a:bodyPr>
            <a:normAutofit/>
          </a:bodyPr>
          <a:p>
            <a:endParaRPr lang="zh-CN" altLang="en-US" dirty="0"/>
          </a:p>
        </p:txBody>
      </p:sp>
      <p:sp>
        <p:nvSpPr>
          <p:cNvPr id="1048652" name="灯片编号占位符 5"/>
          <p:cNvSpPr>
            <a:spLocks noGrp="1"/>
          </p:cNvSpPr>
          <p:nvPr userDrawn="1">
            <p:ph type="sldNum" sz="quarter" idx="12"/>
            <p:custDataLst>
              <p:tags r:id="rId6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653" name="署名占位符 10"/>
          <p:cNvSpPr>
            <a:spLocks noGrp="1"/>
          </p:cNvSpPr>
          <p:nvPr userDrawn="1">
            <p:ph type="body" sz="quarter" idx="17" hasCustomPrompt="1"/>
            <p:custDataLst>
              <p:tags r:id="rId63"/>
            </p:custDataLst>
          </p:nvPr>
        </p:nvSpPr>
        <p:spPr>
          <a:xfrm>
            <a:off x="1034560" y="4424400"/>
            <a:ext cx="4064400" cy="577782"/>
          </a:xfrm>
        </p:spPr>
        <p:txBody>
          <a:bodyPr wrap="square" lIns="90000" tIns="0" rIns="90000" bIns="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62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86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6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任意多边形: 形状 2"/>
          <p:cNvSpPr/>
          <p:nvPr userDrawn="1">
            <p:custDataLst>
              <p:tags r:id="rId2"/>
            </p:custDataLst>
          </p:nvPr>
        </p:nvSpPr>
        <p:spPr>
          <a:xfrm>
            <a:off x="3569335" y="1515110"/>
            <a:ext cx="8622665" cy="5342255"/>
          </a:xfrm>
          <a:custGeom>
            <a:avLst/>
            <a:gdLst>
              <a:gd name="connsiteX0" fmla="*/ 7024026 w 8622710"/>
              <a:gd name="connsiteY0" fmla="*/ 1141 h 5358611"/>
              <a:gd name="connsiteX1" fmla="*/ 8529116 w 8622710"/>
              <a:gd name="connsiteY1" fmla="*/ 578959 h 5358611"/>
              <a:gd name="connsiteX2" fmla="*/ 8593017 w 8622710"/>
              <a:gd name="connsiteY2" fmla="*/ 450258 h 5358611"/>
              <a:gd name="connsiteX3" fmla="*/ 8622710 w 8622710"/>
              <a:gd name="connsiteY3" fmla="*/ 402623 h 5358611"/>
              <a:gd name="connsiteX4" fmla="*/ 8622710 w 8622710"/>
              <a:gd name="connsiteY4" fmla="*/ 5358611 h 5358611"/>
              <a:gd name="connsiteX5" fmla="*/ 724 w 8622710"/>
              <a:gd name="connsiteY5" fmla="*/ 5358611 h 5358611"/>
              <a:gd name="connsiteX6" fmla="*/ 724 w 8622710"/>
              <a:gd name="connsiteY6" fmla="*/ 2759389 h 5358611"/>
              <a:gd name="connsiteX7" fmla="*/ 0 w 8622710"/>
              <a:gd name="connsiteY7" fmla="*/ 2759389 h 5358611"/>
              <a:gd name="connsiteX8" fmla="*/ 724 w 8622710"/>
              <a:gd name="connsiteY8" fmla="*/ 2758333 h 5358611"/>
              <a:gd name="connsiteX9" fmla="*/ 724 w 8622710"/>
              <a:gd name="connsiteY9" fmla="*/ 2757087 h 5358611"/>
              <a:gd name="connsiteX10" fmla="*/ 1578 w 8622710"/>
              <a:gd name="connsiteY10" fmla="*/ 2757087 h 5358611"/>
              <a:gd name="connsiteX11" fmla="*/ 4065 w 8622710"/>
              <a:gd name="connsiteY11" fmla="*/ 2753456 h 5358611"/>
              <a:gd name="connsiteX12" fmla="*/ 912238 w 8622710"/>
              <a:gd name="connsiteY12" fmla="*/ 2001794 h 5358611"/>
              <a:gd name="connsiteX13" fmla="*/ 2143686 w 8622710"/>
              <a:gd name="connsiteY13" fmla="*/ 1849184 h 5358611"/>
              <a:gd name="connsiteX14" fmla="*/ 3664043 w 8622710"/>
              <a:gd name="connsiteY14" fmla="*/ 802563 h 5358611"/>
              <a:gd name="connsiteX15" fmla="*/ 5503668 w 8622710"/>
              <a:gd name="connsiteY15" fmla="*/ 442660 h 5358611"/>
              <a:gd name="connsiteX16" fmla="*/ 7024026 w 8622710"/>
              <a:gd name="connsiteY16" fmla="*/ 1141 h 53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22710" h="5358611">
                <a:moveTo>
                  <a:pt x="7024026" y="1141"/>
                </a:moveTo>
                <a:cubicBezTo>
                  <a:pt x="8012481" y="28365"/>
                  <a:pt x="8529116" y="578959"/>
                  <a:pt x="8529116" y="578959"/>
                </a:cubicBezTo>
                <a:cubicBezTo>
                  <a:pt x="8529116" y="578959"/>
                  <a:pt x="8548120" y="527172"/>
                  <a:pt x="8593017" y="450258"/>
                </a:cubicBezTo>
                <a:lnTo>
                  <a:pt x="8622710" y="402623"/>
                </a:lnTo>
                <a:lnTo>
                  <a:pt x="8622710" y="5358611"/>
                </a:lnTo>
                <a:lnTo>
                  <a:pt x="724" y="5358611"/>
                </a:lnTo>
                <a:lnTo>
                  <a:pt x="724" y="2759389"/>
                </a:lnTo>
                <a:lnTo>
                  <a:pt x="0" y="2759389"/>
                </a:lnTo>
                <a:lnTo>
                  <a:pt x="724" y="2758333"/>
                </a:lnTo>
                <a:lnTo>
                  <a:pt x="724" y="2757087"/>
                </a:lnTo>
                <a:lnTo>
                  <a:pt x="1578" y="2757087"/>
                </a:lnTo>
                <a:lnTo>
                  <a:pt x="4065" y="2753456"/>
                </a:lnTo>
                <a:cubicBezTo>
                  <a:pt x="44549" y="2695118"/>
                  <a:pt x="384901" y="2221545"/>
                  <a:pt x="912238" y="2001794"/>
                </a:cubicBezTo>
                <a:cubicBezTo>
                  <a:pt x="1474731" y="1767392"/>
                  <a:pt x="2143686" y="1849184"/>
                  <a:pt x="2143686" y="1849184"/>
                </a:cubicBezTo>
                <a:cubicBezTo>
                  <a:pt x="2143686" y="1849184"/>
                  <a:pt x="2721446" y="1380498"/>
                  <a:pt x="3664043" y="802563"/>
                </a:cubicBezTo>
                <a:cubicBezTo>
                  <a:pt x="4606640" y="224629"/>
                  <a:pt x="5503668" y="442660"/>
                  <a:pt x="5503668" y="442660"/>
                </a:cubicBezTo>
                <a:cubicBezTo>
                  <a:pt x="5503668" y="442660"/>
                  <a:pt x="6035570" y="-26084"/>
                  <a:pt x="7024026" y="1141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alpha val="0"/>
                </a:schemeClr>
              </a:gs>
              <a:gs pos="51000">
                <a:schemeClr val="bg2">
                  <a:lumMod val="90000"/>
                  <a:alpha val="20000"/>
                </a:schemeClr>
              </a:gs>
              <a:gs pos="100000">
                <a:schemeClr val="bg2">
                  <a:lumMod val="90000"/>
                  <a:alpha val="25000"/>
                </a:schemeClr>
              </a:gs>
            </a:gsLst>
            <a:lin ang="0" scaled="0"/>
          </a:gradFill>
          <a:ln w="65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tx1"/>
              </a:solidFill>
              <a:cs typeface="仓耳渔阳体 W03" panose="02020400000000000000" charset="-122"/>
            </a:endParaRPr>
          </a:p>
        </p:txBody>
      </p:sp>
      <p:sp>
        <p:nvSpPr>
          <p:cNvPr id="1048658" name="任意多边形: 形状 23"/>
          <p:cNvSpPr/>
          <p:nvPr userDrawn="1">
            <p:custDataLst>
              <p:tags r:id="rId3"/>
            </p:custDataLst>
          </p:nvPr>
        </p:nvSpPr>
        <p:spPr>
          <a:xfrm>
            <a:off x="0" y="166370"/>
            <a:ext cx="12192000" cy="3361055"/>
          </a:xfrm>
          <a:custGeom>
            <a:avLst/>
            <a:gdLst>
              <a:gd name="connsiteX0" fmla="*/ 6270917 w 12201184"/>
              <a:gd name="connsiteY0" fmla="*/ 199 h 3361003"/>
              <a:gd name="connsiteX1" fmla="*/ 7509420 w 12201184"/>
              <a:gd name="connsiteY1" fmla="*/ 277518 h 3361003"/>
              <a:gd name="connsiteX2" fmla="*/ 9566954 w 12201184"/>
              <a:gd name="connsiteY2" fmla="*/ 1047190 h 3361003"/>
              <a:gd name="connsiteX3" fmla="*/ 12201184 w 12201184"/>
              <a:gd name="connsiteY3" fmla="*/ 3361003 h 3361003"/>
              <a:gd name="connsiteX4" fmla="*/ 0 w 12201184"/>
              <a:gd name="connsiteY4" fmla="*/ 3361003 h 3361003"/>
              <a:gd name="connsiteX5" fmla="*/ 0 w 12201184"/>
              <a:gd name="connsiteY5" fmla="*/ 880387 h 3361003"/>
              <a:gd name="connsiteX6" fmla="*/ 2414 w 12201184"/>
              <a:gd name="connsiteY6" fmla="*/ 879377 h 3361003"/>
              <a:gd name="connsiteX7" fmla="*/ 327545 w 12201184"/>
              <a:gd name="connsiteY7" fmla="*/ 852430 h 3361003"/>
              <a:gd name="connsiteX8" fmla="*/ 1520201 w 12201184"/>
              <a:gd name="connsiteY8" fmla="*/ 671891 h 3361003"/>
              <a:gd name="connsiteX9" fmla="*/ 3276336 w 12201184"/>
              <a:gd name="connsiteY9" fmla="*/ 1180265 h 3361003"/>
              <a:gd name="connsiteX10" fmla="*/ 5150208 w 12201184"/>
              <a:gd name="connsiteY10" fmla="*/ 367815 h 3361003"/>
              <a:gd name="connsiteX11" fmla="*/ 6270917 w 12201184"/>
              <a:gd name="connsiteY11" fmla="*/ 199 h 336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1184" h="3361003">
                <a:moveTo>
                  <a:pt x="6270917" y="199"/>
                </a:moveTo>
                <a:cubicBezTo>
                  <a:pt x="6752576" y="5540"/>
                  <a:pt x="7253867" y="118369"/>
                  <a:pt x="7509420" y="277518"/>
                </a:cubicBezTo>
                <a:cubicBezTo>
                  <a:pt x="8518415" y="-164318"/>
                  <a:pt x="9252448" y="339315"/>
                  <a:pt x="9566954" y="1047190"/>
                </a:cubicBezTo>
                <a:cubicBezTo>
                  <a:pt x="11663863" y="600613"/>
                  <a:pt x="12201184" y="3361003"/>
                  <a:pt x="12201184" y="3361003"/>
                </a:cubicBezTo>
                <a:lnTo>
                  <a:pt x="0" y="3361003"/>
                </a:lnTo>
                <a:lnTo>
                  <a:pt x="0" y="880387"/>
                </a:lnTo>
                <a:lnTo>
                  <a:pt x="2414" y="879377"/>
                </a:lnTo>
                <a:cubicBezTo>
                  <a:pt x="126868" y="832986"/>
                  <a:pt x="237445" y="821249"/>
                  <a:pt x="327545" y="852430"/>
                </a:cubicBezTo>
                <a:cubicBezTo>
                  <a:pt x="943505" y="339315"/>
                  <a:pt x="1520201" y="671891"/>
                  <a:pt x="1520201" y="671891"/>
                </a:cubicBezTo>
                <a:cubicBezTo>
                  <a:pt x="1520201" y="671891"/>
                  <a:pt x="2804494" y="353537"/>
                  <a:pt x="3276336" y="1180265"/>
                </a:cubicBezTo>
                <a:cubicBezTo>
                  <a:pt x="3394185" y="724151"/>
                  <a:pt x="4403682" y="115998"/>
                  <a:pt x="5150208" y="367815"/>
                </a:cubicBezTo>
                <a:cubicBezTo>
                  <a:pt x="5327233" y="97008"/>
                  <a:pt x="5789259" y="-5141"/>
                  <a:pt x="6270917" y="19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1000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16200000" scaled="1"/>
          </a:gradFill>
          <a:ln w="65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tx1"/>
              </a:solidFill>
              <a:cs typeface="仓耳渔阳体 W03" panose="02020400000000000000" charset="-122"/>
            </a:endParaRPr>
          </a:p>
        </p:txBody>
      </p:sp>
      <p:sp>
        <p:nvSpPr>
          <p:cNvPr id="1048659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3297600" y="516790"/>
            <a:ext cx="5594400" cy="1296194"/>
          </a:xfrm>
        </p:spPr>
        <p:txBody>
          <a:bodyPr wrap="square" anchor="b">
            <a:normAutofit/>
          </a:bodyPr>
          <a:lstStyle>
            <a:lvl1pPr algn="ctr"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48660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页脚占位符 4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2" name="灯片编号占位符 5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566420" y="53340"/>
            <a:ext cx="11625580" cy="3361055"/>
          </a:xfrm>
          <a:custGeom>
            <a:avLst/>
            <a:gdLst>
              <a:gd name="connsiteX0" fmla="*/ 5930267 w 11636028"/>
              <a:gd name="connsiteY0" fmla="*/ 199 h 3361003"/>
              <a:gd name="connsiteX1" fmla="*/ 7050976 w 11636028"/>
              <a:gd name="connsiteY1" fmla="*/ 367815 h 3361003"/>
              <a:gd name="connsiteX2" fmla="*/ 8924848 w 11636028"/>
              <a:gd name="connsiteY2" fmla="*/ 1180265 h 3361003"/>
              <a:gd name="connsiteX3" fmla="*/ 10680983 w 11636028"/>
              <a:gd name="connsiteY3" fmla="*/ 671891 h 3361003"/>
              <a:gd name="connsiteX4" fmla="*/ 11534845 w 11636028"/>
              <a:gd name="connsiteY4" fmla="*/ 645230 h 3361003"/>
              <a:gd name="connsiteX5" fmla="*/ 11636028 w 11636028"/>
              <a:gd name="connsiteY5" fmla="*/ 692871 h 3361003"/>
              <a:gd name="connsiteX6" fmla="*/ 11636028 w 11636028"/>
              <a:gd name="connsiteY6" fmla="*/ 3361003 h 3361003"/>
              <a:gd name="connsiteX7" fmla="*/ 0 w 11636028"/>
              <a:gd name="connsiteY7" fmla="*/ 3361003 h 3361003"/>
              <a:gd name="connsiteX8" fmla="*/ 2634230 w 11636028"/>
              <a:gd name="connsiteY8" fmla="*/ 1047190 h 3361003"/>
              <a:gd name="connsiteX9" fmla="*/ 4691764 w 11636028"/>
              <a:gd name="connsiteY9" fmla="*/ 277518 h 3361003"/>
              <a:gd name="connsiteX10" fmla="*/ 5930267 w 11636028"/>
              <a:gd name="connsiteY10" fmla="*/ 199 h 336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36028" h="3361003">
                <a:moveTo>
                  <a:pt x="5930267" y="199"/>
                </a:moveTo>
                <a:cubicBezTo>
                  <a:pt x="6411925" y="-5141"/>
                  <a:pt x="6873951" y="97008"/>
                  <a:pt x="7050976" y="367815"/>
                </a:cubicBezTo>
                <a:cubicBezTo>
                  <a:pt x="7797502" y="115998"/>
                  <a:pt x="8806999" y="724151"/>
                  <a:pt x="8924848" y="1180265"/>
                </a:cubicBezTo>
                <a:cubicBezTo>
                  <a:pt x="9396690" y="353537"/>
                  <a:pt x="10680983" y="671891"/>
                  <a:pt x="10680983" y="671891"/>
                </a:cubicBezTo>
                <a:cubicBezTo>
                  <a:pt x="10680983" y="671891"/>
                  <a:pt x="11061692" y="452339"/>
                  <a:pt x="11534845" y="645230"/>
                </a:cubicBezTo>
                <a:lnTo>
                  <a:pt x="11636028" y="692871"/>
                </a:lnTo>
                <a:lnTo>
                  <a:pt x="11636028" y="3361003"/>
                </a:lnTo>
                <a:lnTo>
                  <a:pt x="0" y="3361003"/>
                </a:lnTo>
                <a:cubicBezTo>
                  <a:pt x="0" y="3361003"/>
                  <a:pt x="537321" y="600613"/>
                  <a:pt x="2634230" y="1047190"/>
                </a:cubicBezTo>
                <a:cubicBezTo>
                  <a:pt x="2948736" y="339315"/>
                  <a:pt x="3682769" y="-164318"/>
                  <a:pt x="4691764" y="277518"/>
                </a:cubicBezTo>
                <a:cubicBezTo>
                  <a:pt x="4947317" y="118369"/>
                  <a:pt x="5448608" y="5540"/>
                  <a:pt x="5930267" y="19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1000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16200000" scaled="0"/>
          </a:gradFill>
          <a:ln w="65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79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635" y="1210945"/>
            <a:ext cx="12191365" cy="3349625"/>
          </a:xfrm>
          <a:custGeom>
            <a:avLst/>
            <a:gdLst>
              <a:gd name="connsiteX0" fmla="*/ 1934538 w 12209101"/>
              <a:gd name="connsiteY0" fmla="*/ 2370 h 3349754"/>
              <a:gd name="connsiteX1" fmla="*/ 3464759 w 12209101"/>
              <a:gd name="connsiteY1" fmla="*/ 883938 h 3349754"/>
              <a:gd name="connsiteX2" fmla="*/ 5166843 w 12209101"/>
              <a:gd name="connsiteY2" fmla="*/ 230492 h 3349754"/>
              <a:gd name="connsiteX3" fmla="*/ 6886193 w 12209101"/>
              <a:gd name="connsiteY3" fmla="*/ 729800 h 3349754"/>
              <a:gd name="connsiteX4" fmla="*/ 8966598 w 12209101"/>
              <a:gd name="connsiteY4" fmla="*/ 1136809 h 3349754"/>
              <a:gd name="connsiteX5" fmla="*/ 10685947 w 12209101"/>
              <a:gd name="connsiteY5" fmla="*/ 2320416 h 3349754"/>
              <a:gd name="connsiteX6" fmla="*/ 12078573 w 12209101"/>
              <a:gd name="connsiteY6" fmla="*/ 2493001 h 3349754"/>
              <a:gd name="connsiteX7" fmla="*/ 12194987 w 12209101"/>
              <a:gd name="connsiteY7" fmla="*/ 2546307 h 3349754"/>
              <a:gd name="connsiteX8" fmla="*/ 12209101 w 12209101"/>
              <a:gd name="connsiteY8" fmla="*/ 2553918 h 3349754"/>
              <a:gd name="connsiteX9" fmla="*/ 12209101 w 12209101"/>
              <a:gd name="connsiteY9" fmla="*/ 3349754 h 3349754"/>
              <a:gd name="connsiteX10" fmla="*/ 0 w 12209101"/>
              <a:gd name="connsiteY10" fmla="*/ 3349754 h 3349754"/>
              <a:gd name="connsiteX11" fmla="*/ 0 w 12209101"/>
              <a:gd name="connsiteY11" fmla="*/ 924517 h 3349754"/>
              <a:gd name="connsiteX12" fmla="*/ 17223 w 12209101"/>
              <a:gd name="connsiteY12" fmla="*/ 903503 h 3349754"/>
              <a:gd name="connsiteX13" fmla="*/ 1934538 w 12209101"/>
              <a:gd name="connsiteY13" fmla="*/ 2370 h 334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09101" h="3349754">
                <a:moveTo>
                  <a:pt x="1934538" y="2370"/>
                </a:moveTo>
                <a:cubicBezTo>
                  <a:pt x="3120903" y="-53101"/>
                  <a:pt x="3464759" y="883938"/>
                  <a:pt x="3464759" y="883938"/>
                </a:cubicBezTo>
                <a:cubicBezTo>
                  <a:pt x="3464759" y="883938"/>
                  <a:pt x="4049014" y="261280"/>
                  <a:pt x="5166843" y="230492"/>
                </a:cubicBezTo>
                <a:cubicBezTo>
                  <a:pt x="6284673" y="199704"/>
                  <a:pt x="6886193" y="729800"/>
                  <a:pt x="6886193" y="729800"/>
                </a:cubicBezTo>
                <a:cubicBezTo>
                  <a:pt x="6886193" y="729800"/>
                  <a:pt x="7900629" y="483231"/>
                  <a:pt x="8966598" y="1136809"/>
                </a:cubicBezTo>
                <a:cubicBezTo>
                  <a:pt x="10032567" y="1790386"/>
                  <a:pt x="10685947" y="2320416"/>
                  <a:pt x="10685947" y="2320416"/>
                </a:cubicBezTo>
                <a:cubicBezTo>
                  <a:pt x="10685947" y="2320416"/>
                  <a:pt x="11442458" y="2227920"/>
                  <a:pt x="12078573" y="2493001"/>
                </a:cubicBezTo>
                <a:cubicBezTo>
                  <a:pt x="12118330" y="2509569"/>
                  <a:pt x="12157148" y="2527412"/>
                  <a:pt x="12194987" y="2546307"/>
                </a:cubicBezTo>
                <a:lnTo>
                  <a:pt x="12209101" y="2553918"/>
                </a:lnTo>
                <a:lnTo>
                  <a:pt x="12209101" y="3349754"/>
                </a:lnTo>
                <a:lnTo>
                  <a:pt x="0" y="3349754"/>
                </a:lnTo>
                <a:lnTo>
                  <a:pt x="0" y="924517"/>
                </a:lnTo>
                <a:lnTo>
                  <a:pt x="17223" y="903503"/>
                </a:lnTo>
                <a:cubicBezTo>
                  <a:pt x="424217" y="433210"/>
                  <a:pt x="1031889" y="43974"/>
                  <a:pt x="1934538" y="237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0"/>
                </a:schemeClr>
              </a:gs>
              <a:gs pos="50000">
                <a:schemeClr val="accent2">
                  <a:alpha val="1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0800000" scaled="0"/>
          </a:gradFill>
          <a:ln w="6563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pPr lvl="0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0" name="任意多边形: 形状 70"/>
          <p:cNvSpPr/>
          <p:nvPr userDrawn="1">
            <p:custDataLst>
              <p:tags r:id="rId4"/>
            </p:custDataLst>
          </p:nvPr>
        </p:nvSpPr>
        <p:spPr>
          <a:xfrm>
            <a:off x="5027313" y="4671537"/>
            <a:ext cx="16372" cy="1000782"/>
          </a:xfrm>
          <a:custGeom>
            <a:avLst/>
            <a:gdLst>
              <a:gd name="connsiteX0" fmla="*/ 0 w 16372"/>
              <a:gd name="connsiteY0" fmla="*/ 1000782 h 1000782"/>
              <a:gd name="connsiteX1" fmla="*/ 313 w 16372"/>
              <a:gd name="connsiteY1" fmla="*/ 12749 h 1000782"/>
              <a:gd name="connsiteX2" fmla="*/ 5279 w 16372"/>
              <a:gd name="connsiteY2" fmla="*/ 0 h 1000782"/>
              <a:gd name="connsiteX3" fmla="*/ 16373 w 16372"/>
              <a:gd name="connsiteY3" fmla="*/ 995906 h 1000782"/>
              <a:gd name="connsiteX4" fmla="*/ 0 w 16372"/>
              <a:gd name="connsiteY4" fmla="*/ 1000782 h 100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2" h="1000782">
                <a:moveTo>
                  <a:pt x="0" y="1000782"/>
                </a:moveTo>
                <a:lnTo>
                  <a:pt x="313" y="12749"/>
                </a:lnTo>
                <a:lnTo>
                  <a:pt x="5279" y="0"/>
                </a:lnTo>
                <a:lnTo>
                  <a:pt x="16373" y="995906"/>
                </a:lnTo>
                <a:lnTo>
                  <a:pt x="0" y="1000782"/>
                </a:ln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1" name="任意多边形: 形状 71"/>
          <p:cNvSpPr/>
          <p:nvPr userDrawn="1">
            <p:custDataLst>
              <p:tags r:id="rId5"/>
            </p:custDataLst>
          </p:nvPr>
        </p:nvSpPr>
        <p:spPr>
          <a:xfrm>
            <a:off x="5032950" y="4727319"/>
            <a:ext cx="116665" cy="944283"/>
          </a:xfrm>
          <a:custGeom>
            <a:avLst/>
            <a:gdLst>
              <a:gd name="connsiteX0" fmla="*/ 110895 w 116665"/>
              <a:gd name="connsiteY0" fmla="*/ 944284 h 944283"/>
              <a:gd name="connsiteX1" fmla="*/ 0 w 116665"/>
              <a:gd name="connsiteY1" fmla="*/ 0 h 944283"/>
              <a:gd name="connsiteX2" fmla="*/ 116666 w 116665"/>
              <a:gd name="connsiteY2" fmla="*/ 944149 h 944283"/>
              <a:gd name="connsiteX3" fmla="*/ 110895 w 116665"/>
              <a:gd name="connsiteY3" fmla="*/ 944284 h 94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65" h="944283">
                <a:moveTo>
                  <a:pt x="110895" y="944284"/>
                </a:moveTo>
                <a:lnTo>
                  <a:pt x="0" y="0"/>
                </a:lnTo>
                <a:lnTo>
                  <a:pt x="116666" y="944149"/>
                </a:lnTo>
                <a:lnTo>
                  <a:pt x="110895" y="944284"/>
                </a:ln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2" name="任意多边形: 形状 72"/>
          <p:cNvSpPr/>
          <p:nvPr userDrawn="1">
            <p:custDataLst>
              <p:tags r:id="rId6"/>
            </p:custDataLst>
          </p:nvPr>
        </p:nvSpPr>
        <p:spPr>
          <a:xfrm>
            <a:off x="4930912" y="4887466"/>
            <a:ext cx="96938" cy="784718"/>
          </a:xfrm>
          <a:custGeom>
            <a:avLst/>
            <a:gdLst>
              <a:gd name="connsiteX0" fmla="*/ 4787 w 96938"/>
              <a:gd name="connsiteY0" fmla="*/ 784719 h 784718"/>
              <a:gd name="connsiteX1" fmla="*/ 96938 w 96938"/>
              <a:gd name="connsiteY1" fmla="*/ 0 h 784718"/>
              <a:gd name="connsiteX2" fmla="*/ 0 w 96938"/>
              <a:gd name="connsiteY2" fmla="*/ 784629 h 784718"/>
              <a:gd name="connsiteX3" fmla="*/ 4787 w 96938"/>
              <a:gd name="connsiteY3" fmla="*/ 784719 h 78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38" h="784718">
                <a:moveTo>
                  <a:pt x="4787" y="784719"/>
                </a:moveTo>
                <a:lnTo>
                  <a:pt x="96938" y="0"/>
                </a:lnTo>
                <a:lnTo>
                  <a:pt x="0" y="784629"/>
                </a:lnTo>
                <a:lnTo>
                  <a:pt x="4787" y="784719"/>
                </a:ln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3" name="任意多边形: 形状 73"/>
          <p:cNvSpPr/>
          <p:nvPr userDrawn="1">
            <p:custDataLst>
              <p:tags r:id="rId7"/>
            </p:custDataLst>
          </p:nvPr>
        </p:nvSpPr>
        <p:spPr>
          <a:xfrm>
            <a:off x="4867464" y="5658541"/>
            <a:ext cx="308722" cy="141545"/>
          </a:xfrm>
          <a:custGeom>
            <a:avLst/>
            <a:gdLst>
              <a:gd name="connsiteX0" fmla="*/ 3459 w 308722"/>
              <a:gd name="connsiteY0" fmla="*/ 0 h 141545"/>
              <a:gd name="connsiteX1" fmla="*/ 116636 w 308722"/>
              <a:gd name="connsiteY1" fmla="*/ 140643 h 141545"/>
              <a:gd name="connsiteX2" fmla="*/ 308722 w 308722"/>
              <a:gd name="connsiteY2" fmla="*/ 6889 h 14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722" h="141545">
                <a:moveTo>
                  <a:pt x="3459" y="0"/>
                </a:moveTo>
                <a:cubicBezTo>
                  <a:pt x="3459" y="0"/>
                  <a:pt x="-30851" y="126909"/>
                  <a:pt x="116636" y="140643"/>
                </a:cubicBezTo>
                <a:cubicBezTo>
                  <a:pt x="264123" y="154376"/>
                  <a:pt x="308722" y="6889"/>
                  <a:pt x="308722" y="6889"/>
                </a:cubicBez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4" name="任意多边形: 形状 74"/>
          <p:cNvSpPr/>
          <p:nvPr userDrawn="1">
            <p:custDataLst>
              <p:tags r:id="rId8"/>
            </p:custDataLst>
          </p:nvPr>
        </p:nvSpPr>
        <p:spPr>
          <a:xfrm>
            <a:off x="4885646" y="5675048"/>
            <a:ext cx="160715" cy="101300"/>
          </a:xfrm>
          <a:custGeom>
            <a:avLst/>
            <a:gdLst>
              <a:gd name="connsiteX0" fmla="*/ 10418 w 160715"/>
              <a:gd name="connsiteY0" fmla="*/ 0 h 101300"/>
              <a:gd name="connsiteX1" fmla="*/ 10418 w 160715"/>
              <a:gd name="connsiteY1" fmla="*/ 49207 h 101300"/>
              <a:gd name="connsiteX2" fmla="*/ 122834 w 160715"/>
              <a:gd name="connsiteY2" fmla="*/ 89020 h 101300"/>
              <a:gd name="connsiteX3" fmla="*/ 132228 w 160715"/>
              <a:gd name="connsiteY3" fmla="*/ 2371 h 101300"/>
              <a:gd name="connsiteX4" fmla="*/ 10418 w 160715"/>
              <a:gd name="connsiteY4" fmla="*/ 0 h 10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15" h="101300">
                <a:moveTo>
                  <a:pt x="10418" y="0"/>
                </a:moveTo>
                <a:cubicBezTo>
                  <a:pt x="10418" y="0"/>
                  <a:pt x="-13022" y="16373"/>
                  <a:pt x="10418" y="49207"/>
                </a:cubicBezTo>
                <a:cubicBezTo>
                  <a:pt x="33858" y="82042"/>
                  <a:pt x="83066" y="121855"/>
                  <a:pt x="122834" y="89020"/>
                </a:cubicBezTo>
                <a:cubicBezTo>
                  <a:pt x="162602" y="56186"/>
                  <a:pt x="179064" y="4742"/>
                  <a:pt x="132228" y="2371"/>
                </a:cubicBezTo>
                <a:cubicBezTo>
                  <a:pt x="85392" y="0"/>
                  <a:pt x="10418" y="0"/>
                  <a:pt x="10418" y="0"/>
                </a:cubicBezTo>
                <a:close/>
              </a:path>
            </a:pathLst>
          </a:custGeom>
          <a:solidFill>
            <a:srgbClr val="CE9C6B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5" name="任意多边形: 形状 75"/>
          <p:cNvSpPr/>
          <p:nvPr userDrawn="1">
            <p:custDataLst>
              <p:tags r:id="rId9"/>
            </p:custDataLst>
          </p:nvPr>
        </p:nvSpPr>
        <p:spPr>
          <a:xfrm>
            <a:off x="5055202" y="5683215"/>
            <a:ext cx="83462" cy="75868"/>
          </a:xfrm>
          <a:custGeom>
            <a:avLst/>
            <a:gdLst>
              <a:gd name="connsiteX0" fmla="*/ 27402 w 83462"/>
              <a:gd name="connsiteY0" fmla="*/ 4268 h 75868"/>
              <a:gd name="connsiteX1" fmla="*/ 7138 w 83462"/>
              <a:gd name="connsiteY1" fmla="*/ 40368 h 75868"/>
              <a:gd name="connsiteX2" fmla="*/ 27402 w 83462"/>
              <a:gd name="connsiteY2" fmla="*/ 69669 h 75868"/>
              <a:gd name="connsiteX3" fmla="*/ 79293 w 83462"/>
              <a:gd name="connsiteY3" fmla="*/ 4268 h 75868"/>
              <a:gd name="connsiteX4" fmla="*/ 27402 w 83462"/>
              <a:gd name="connsiteY4" fmla="*/ 4268 h 7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62" h="75868">
                <a:moveTo>
                  <a:pt x="27402" y="4268"/>
                </a:moveTo>
                <a:cubicBezTo>
                  <a:pt x="18965" y="15277"/>
                  <a:pt x="12139" y="27431"/>
                  <a:pt x="7138" y="40368"/>
                </a:cubicBezTo>
                <a:cubicBezTo>
                  <a:pt x="-1809" y="62735"/>
                  <a:pt x="-8653" y="87741"/>
                  <a:pt x="27402" y="69669"/>
                </a:cubicBezTo>
                <a:cubicBezTo>
                  <a:pt x="63457" y="51596"/>
                  <a:pt x="95084" y="8786"/>
                  <a:pt x="79293" y="4268"/>
                </a:cubicBezTo>
                <a:cubicBezTo>
                  <a:pt x="63502" y="-250"/>
                  <a:pt x="36438" y="-2487"/>
                  <a:pt x="27402" y="4268"/>
                </a:cubicBezTo>
                <a:close/>
              </a:path>
            </a:pathLst>
          </a:custGeom>
          <a:solidFill>
            <a:srgbClr val="CE9C6B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6" name="任意多边形: 形状 76"/>
          <p:cNvSpPr/>
          <p:nvPr userDrawn="1">
            <p:custDataLst>
              <p:tags r:id="rId10"/>
            </p:custDataLst>
          </p:nvPr>
        </p:nvSpPr>
        <p:spPr>
          <a:xfrm>
            <a:off x="4551883" y="5211159"/>
            <a:ext cx="29255" cy="519581"/>
          </a:xfrm>
          <a:custGeom>
            <a:avLst/>
            <a:gdLst>
              <a:gd name="connsiteX0" fmla="*/ 29256 w 29255"/>
              <a:gd name="connsiteY0" fmla="*/ 519582 h 519581"/>
              <a:gd name="connsiteX1" fmla="*/ 3266 w 29255"/>
              <a:gd name="connsiteY1" fmla="*/ 6486 h 519581"/>
              <a:gd name="connsiteX2" fmla="*/ 0 w 29255"/>
              <a:gd name="connsiteY2" fmla="*/ 0 h 519581"/>
              <a:gd name="connsiteX3" fmla="*/ 19459 w 29255"/>
              <a:gd name="connsiteY3" fmla="*/ 517390 h 519581"/>
              <a:gd name="connsiteX4" fmla="*/ 29256 w 29255"/>
              <a:gd name="connsiteY4" fmla="*/ 519582 h 5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55" h="519581">
                <a:moveTo>
                  <a:pt x="29256" y="519582"/>
                </a:moveTo>
                <a:lnTo>
                  <a:pt x="3266" y="6486"/>
                </a:lnTo>
                <a:lnTo>
                  <a:pt x="0" y="0"/>
                </a:lnTo>
                <a:lnTo>
                  <a:pt x="19459" y="517390"/>
                </a:lnTo>
                <a:lnTo>
                  <a:pt x="29256" y="519582"/>
                </a:ln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7" name="任意多边形: 形状 77"/>
          <p:cNvSpPr/>
          <p:nvPr userDrawn="1">
            <p:custDataLst>
              <p:tags r:id="rId11"/>
            </p:custDataLst>
          </p:nvPr>
        </p:nvSpPr>
        <p:spPr>
          <a:xfrm>
            <a:off x="4561814" y="5382131"/>
            <a:ext cx="66519" cy="361716"/>
          </a:xfrm>
          <a:custGeom>
            <a:avLst/>
            <a:gdLst>
              <a:gd name="connsiteX0" fmla="*/ 60391 w 66519"/>
              <a:gd name="connsiteY0" fmla="*/ 361627 h 361716"/>
              <a:gd name="connsiteX1" fmla="*/ 0 w 66519"/>
              <a:gd name="connsiteY1" fmla="*/ 0 h 361716"/>
              <a:gd name="connsiteX2" fmla="*/ 66519 w 66519"/>
              <a:gd name="connsiteY2" fmla="*/ 361717 h 361716"/>
              <a:gd name="connsiteX3" fmla="*/ 60391 w 66519"/>
              <a:gd name="connsiteY3" fmla="*/ 361627 h 36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19" h="361716">
                <a:moveTo>
                  <a:pt x="60391" y="361627"/>
                </a:moveTo>
                <a:lnTo>
                  <a:pt x="0" y="0"/>
                </a:lnTo>
                <a:lnTo>
                  <a:pt x="66519" y="361717"/>
                </a:lnTo>
                <a:lnTo>
                  <a:pt x="60391" y="361627"/>
                </a:ln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8" name="任意多边形: 形状 78"/>
          <p:cNvSpPr/>
          <p:nvPr userDrawn="1">
            <p:custDataLst>
              <p:tags r:id="rId12"/>
            </p:custDataLst>
          </p:nvPr>
        </p:nvSpPr>
        <p:spPr>
          <a:xfrm>
            <a:off x="4430834" y="5725524"/>
            <a:ext cx="236820" cy="67421"/>
          </a:xfrm>
          <a:custGeom>
            <a:avLst/>
            <a:gdLst>
              <a:gd name="connsiteX0" fmla="*/ 221029 w 236820"/>
              <a:gd name="connsiteY0" fmla="*/ 40914 h 67421"/>
              <a:gd name="connsiteX1" fmla="*/ 0 w 236820"/>
              <a:gd name="connsiteY1" fmla="*/ 296 h 67421"/>
              <a:gd name="connsiteX2" fmla="*/ 236820 w 236820"/>
              <a:gd name="connsiteY2" fmla="*/ 9243 h 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820" h="67421">
                <a:moveTo>
                  <a:pt x="221029" y="40914"/>
                </a:moveTo>
                <a:cubicBezTo>
                  <a:pt x="221029" y="40914"/>
                  <a:pt x="130846" y="122106"/>
                  <a:pt x="0" y="296"/>
                </a:cubicBezTo>
                <a:cubicBezTo>
                  <a:pt x="153347" y="-1941"/>
                  <a:pt x="236820" y="9243"/>
                  <a:pt x="236820" y="9243"/>
                </a:cubicBez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89" name="任意多边形: 形状 79"/>
          <p:cNvSpPr/>
          <p:nvPr userDrawn="1">
            <p:custDataLst>
              <p:tags r:id="rId13"/>
            </p:custDataLst>
          </p:nvPr>
        </p:nvSpPr>
        <p:spPr>
          <a:xfrm>
            <a:off x="4493151" y="5742239"/>
            <a:ext cx="123235" cy="30603"/>
          </a:xfrm>
          <a:custGeom>
            <a:avLst/>
            <a:gdLst>
              <a:gd name="connsiteX0" fmla="*/ 847 w 123235"/>
              <a:gd name="connsiteY0" fmla="*/ 1653 h 30603"/>
              <a:gd name="connsiteX1" fmla="*/ 18740 w 123235"/>
              <a:gd name="connsiteY1" fmla="*/ 21962 h 30603"/>
              <a:gd name="connsiteX2" fmla="*/ 122478 w 123235"/>
              <a:gd name="connsiteY2" fmla="*/ 19681 h 30603"/>
              <a:gd name="connsiteX3" fmla="*/ 847 w 123235"/>
              <a:gd name="connsiteY3" fmla="*/ 1653 h 3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35" h="30603">
                <a:moveTo>
                  <a:pt x="847" y="1653"/>
                </a:moveTo>
                <a:cubicBezTo>
                  <a:pt x="847" y="1653"/>
                  <a:pt x="-5908" y="6127"/>
                  <a:pt x="18740" y="21962"/>
                </a:cubicBezTo>
                <a:cubicBezTo>
                  <a:pt x="43388" y="37798"/>
                  <a:pt x="115723" y="28717"/>
                  <a:pt x="122478" y="19681"/>
                </a:cubicBezTo>
                <a:cubicBezTo>
                  <a:pt x="129232" y="10645"/>
                  <a:pt x="91030" y="-5146"/>
                  <a:pt x="847" y="1653"/>
                </a:cubicBezTo>
                <a:close/>
              </a:path>
            </a:pathLst>
          </a:custGeom>
          <a:solidFill>
            <a:srgbClr val="CE9C6B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0" name="任意多边形: 形状 80"/>
          <p:cNvSpPr/>
          <p:nvPr userDrawn="1">
            <p:custDataLst>
              <p:tags r:id="rId14"/>
            </p:custDataLst>
          </p:nvPr>
        </p:nvSpPr>
        <p:spPr>
          <a:xfrm>
            <a:off x="4620549" y="5710387"/>
            <a:ext cx="297121" cy="118050"/>
          </a:xfrm>
          <a:custGeom>
            <a:avLst/>
            <a:gdLst>
              <a:gd name="connsiteX0" fmla="*/ 0 w 297121"/>
              <a:gd name="connsiteY0" fmla="*/ 7336 h 118050"/>
              <a:gd name="connsiteX1" fmla="*/ 132054 w 297121"/>
              <a:gd name="connsiteY1" fmla="*/ 117381 h 118050"/>
              <a:gd name="connsiteX2" fmla="*/ 297121 w 297121"/>
              <a:gd name="connsiteY2" fmla="*/ 0 h 1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21" h="118050">
                <a:moveTo>
                  <a:pt x="0" y="7336"/>
                </a:moveTo>
                <a:cubicBezTo>
                  <a:pt x="0" y="7336"/>
                  <a:pt x="11004" y="106377"/>
                  <a:pt x="132054" y="117381"/>
                </a:cubicBezTo>
                <a:cubicBezTo>
                  <a:pt x="253103" y="128386"/>
                  <a:pt x="297121" y="0"/>
                  <a:pt x="297121" y="0"/>
                </a:cubicBez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1" name="任意多边形: 形状 81"/>
          <p:cNvSpPr/>
          <p:nvPr userDrawn="1">
            <p:custDataLst>
              <p:tags r:id="rId15"/>
            </p:custDataLst>
          </p:nvPr>
        </p:nvSpPr>
        <p:spPr>
          <a:xfrm>
            <a:off x="4737931" y="4859329"/>
            <a:ext cx="49564" cy="880403"/>
          </a:xfrm>
          <a:custGeom>
            <a:avLst/>
            <a:gdLst>
              <a:gd name="connsiteX0" fmla="*/ 0 w 49564"/>
              <a:gd name="connsiteY0" fmla="*/ 880404 h 880403"/>
              <a:gd name="connsiteX1" fmla="*/ 44018 w 49564"/>
              <a:gd name="connsiteY1" fmla="*/ 11049 h 880403"/>
              <a:gd name="connsiteX2" fmla="*/ 49565 w 49564"/>
              <a:gd name="connsiteY2" fmla="*/ 0 h 880403"/>
              <a:gd name="connsiteX3" fmla="*/ 16551 w 49564"/>
              <a:gd name="connsiteY3" fmla="*/ 876736 h 880403"/>
              <a:gd name="connsiteX4" fmla="*/ 0 w 49564"/>
              <a:gd name="connsiteY4" fmla="*/ 880404 h 88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4" h="880403">
                <a:moveTo>
                  <a:pt x="0" y="880404"/>
                </a:moveTo>
                <a:lnTo>
                  <a:pt x="44018" y="11049"/>
                </a:lnTo>
                <a:lnTo>
                  <a:pt x="49565" y="0"/>
                </a:lnTo>
                <a:lnTo>
                  <a:pt x="16551" y="876736"/>
                </a:lnTo>
                <a:lnTo>
                  <a:pt x="0" y="880404"/>
                </a:ln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2" name="任意多边形: 形状 82"/>
          <p:cNvSpPr/>
          <p:nvPr userDrawn="1">
            <p:custDataLst>
              <p:tags r:id="rId16"/>
            </p:custDataLst>
          </p:nvPr>
        </p:nvSpPr>
        <p:spPr>
          <a:xfrm>
            <a:off x="4778280" y="4998764"/>
            <a:ext cx="48491" cy="733811"/>
          </a:xfrm>
          <a:custGeom>
            <a:avLst/>
            <a:gdLst>
              <a:gd name="connsiteX0" fmla="*/ 44018 w 48491"/>
              <a:gd name="connsiteY0" fmla="*/ 733633 h 733811"/>
              <a:gd name="connsiteX1" fmla="*/ 0 w 48491"/>
              <a:gd name="connsiteY1" fmla="*/ 0 h 733811"/>
              <a:gd name="connsiteX2" fmla="*/ 48491 w 48491"/>
              <a:gd name="connsiteY2" fmla="*/ 733812 h 733811"/>
              <a:gd name="connsiteX3" fmla="*/ 44018 w 48491"/>
              <a:gd name="connsiteY3" fmla="*/ 733633 h 7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91" h="733811">
                <a:moveTo>
                  <a:pt x="44018" y="733633"/>
                </a:moveTo>
                <a:lnTo>
                  <a:pt x="0" y="0"/>
                </a:lnTo>
                <a:lnTo>
                  <a:pt x="48491" y="733812"/>
                </a:lnTo>
                <a:lnTo>
                  <a:pt x="44018" y="733633"/>
                </a:ln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3" name="任意多边形: 形状 83"/>
          <p:cNvSpPr/>
          <p:nvPr userDrawn="1">
            <p:custDataLst>
              <p:tags r:id="rId17"/>
            </p:custDataLst>
          </p:nvPr>
        </p:nvSpPr>
        <p:spPr>
          <a:xfrm>
            <a:off x="4708004" y="4987625"/>
            <a:ext cx="69650" cy="732111"/>
          </a:xfrm>
          <a:custGeom>
            <a:avLst/>
            <a:gdLst>
              <a:gd name="connsiteX0" fmla="*/ 4518 w 69650"/>
              <a:gd name="connsiteY0" fmla="*/ 732067 h 732111"/>
              <a:gd name="connsiteX1" fmla="*/ 69650 w 69650"/>
              <a:gd name="connsiteY1" fmla="*/ 0 h 732111"/>
              <a:gd name="connsiteX2" fmla="*/ 0 w 69650"/>
              <a:gd name="connsiteY2" fmla="*/ 732112 h 732111"/>
              <a:gd name="connsiteX3" fmla="*/ 4518 w 69650"/>
              <a:gd name="connsiteY3" fmla="*/ 732067 h 73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50" h="732111">
                <a:moveTo>
                  <a:pt x="4518" y="732067"/>
                </a:moveTo>
                <a:lnTo>
                  <a:pt x="69650" y="0"/>
                </a:lnTo>
                <a:lnTo>
                  <a:pt x="0" y="732112"/>
                </a:lnTo>
                <a:lnTo>
                  <a:pt x="4518" y="732067"/>
                </a:lnTo>
                <a:close/>
              </a:path>
            </a:pathLst>
          </a:custGeom>
          <a:solidFill>
            <a:srgbClr val="383B34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4" name="任意多边形: 形状 84"/>
          <p:cNvSpPr/>
          <p:nvPr userDrawn="1">
            <p:custDataLst>
              <p:tags r:id="rId18"/>
            </p:custDataLst>
          </p:nvPr>
        </p:nvSpPr>
        <p:spPr>
          <a:xfrm>
            <a:off x="4652119" y="5729698"/>
            <a:ext cx="227438" cy="81831"/>
          </a:xfrm>
          <a:custGeom>
            <a:avLst/>
            <a:gdLst>
              <a:gd name="connsiteX0" fmla="*/ 4262 w 227438"/>
              <a:gd name="connsiteY0" fmla="*/ 2921 h 81831"/>
              <a:gd name="connsiteX1" fmla="*/ 17682 w 227438"/>
              <a:gd name="connsiteY1" fmla="*/ 38977 h 81831"/>
              <a:gd name="connsiteX2" fmla="*/ 119183 w 227438"/>
              <a:gd name="connsiteY2" fmla="*/ 81832 h 81831"/>
              <a:gd name="connsiteX3" fmla="*/ 227438 w 227438"/>
              <a:gd name="connsiteY3" fmla="*/ 7395 h 81831"/>
              <a:gd name="connsiteX4" fmla="*/ 174563 w 227438"/>
              <a:gd name="connsiteY4" fmla="*/ 2921 h 8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38" h="81831">
                <a:moveTo>
                  <a:pt x="4262" y="2921"/>
                </a:moveTo>
                <a:cubicBezTo>
                  <a:pt x="4262" y="2921"/>
                  <a:pt x="-11529" y="7395"/>
                  <a:pt x="17682" y="38977"/>
                </a:cubicBezTo>
                <a:cubicBezTo>
                  <a:pt x="46893" y="70559"/>
                  <a:pt x="80801" y="81832"/>
                  <a:pt x="119183" y="81832"/>
                </a:cubicBezTo>
                <a:cubicBezTo>
                  <a:pt x="157564" y="81832"/>
                  <a:pt x="225202" y="38977"/>
                  <a:pt x="227438" y="7395"/>
                </a:cubicBezTo>
                <a:cubicBezTo>
                  <a:pt x="227438" y="-6025"/>
                  <a:pt x="189370" y="2921"/>
                  <a:pt x="174563" y="2921"/>
                </a:cubicBezTo>
                <a:close/>
              </a:path>
            </a:pathLst>
          </a:custGeom>
          <a:solidFill>
            <a:srgbClr val="CE9C6B"/>
          </a:solidFill>
          <a:ln w="4453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5" name="任意多边形: 形状 85"/>
          <p:cNvSpPr/>
          <p:nvPr userDrawn="1">
            <p:custDataLst>
              <p:tags r:id="rId19"/>
            </p:custDataLst>
          </p:nvPr>
        </p:nvSpPr>
        <p:spPr>
          <a:xfrm>
            <a:off x="4876165" y="5795010"/>
            <a:ext cx="308610" cy="1031240"/>
          </a:xfrm>
          <a:custGeom>
            <a:avLst/>
            <a:gdLst>
              <a:gd name="connsiteX0" fmla="*/ 308695 w 308694"/>
              <a:gd name="connsiteY0" fmla="*/ 134634 h 1128527"/>
              <a:gd name="connsiteX1" fmla="*/ 116608 w 308694"/>
              <a:gd name="connsiteY1" fmla="*/ 925 h 1128527"/>
              <a:gd name="connsiteX2" fmla="*/ 3432 w 308694"/>
              <a:gd name="connsiteY2" fmla="*/ 141523 h 1128527"/>
              <a:gd name="connsiteX3" fmla="*/ 64941 w 308694"/>
              <a:gd name="connsiteY3" fmla="*/ 140136 h 1128527"/>
              <a:gd name="connsiteX4" fmla="*/ 160134 w 308694"/>
              <a:gd name="connsiteY4" fmla="*/ 910495 h 1128527"/>
              <a:gd name="connsiteX5" fmla="*/ 160134 w 308694"/>
              <a:gd name="connsiteY5" fmla="*/ 1115823 h 1128527"/>
              <a:gd name="connsiteX6" fmla="*/ 165099 w 308694"/>
              <a:gd name="connsiteY6" fmla="*/ 1128527 h 1128527"/>
              <a:gd name="connsiteX7" fmla="*/ 165726 w 308694"/>
              <a:gd name="connsiteY7" fmla="*/ 1070374 h 1128527"/>
              <a:gd name="connsiteX8" fmla="*/ 281273 w 308694"/>
              <a:gd name="connsiteY8" fmla="*/ 135439 h 1128527"/>
              <a:gd name="connsiteX9" fmla="*/ 165770 w 308694"/>
              <a:gd name="connsiteY9" fmla="*/ 1070284 h 1128527"/>
              <a:gd name="connsiteX10" fmla="*/ 176149 w 308694"/>
              <a:gd name="connsiteY10" fmla="*/ 137721 h 1128527"/>
              <a:gd name="connsiteX11" fmla="*/ 275592 w 308694"/>
              <a:gd name="connsiteY11" fmla="*/ 135484 h 1128527"/>
              <a:gd name="connsiteX12" fmla="*/ 69638 w 308694"/>
              <a:gd name="connsiteY12" fmla="*/ 139823 h 1128527"/>
              <a:gd name="connsiteX13" fmla="*/ 159866 w 308694"/>
              <a:gd name="connsiteY13" fmla="*/ 137765 h 1128527"/>
              <a:gd name="connsiteX14" fmla="*/ 160134 w 308694"/>
              <a:gd name="connsiteY14" fmla="*/ 910182 h 112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694" h="1128527">
                <a:moveTo>
                  <a:pt x="308695" y="134634"/>
                </a:moveTo>
                <a:cubicBezTo>
                  <a:pt x="308695" y="134634"/>
                  <a:pt x="263961" y="-12987"/>
                  <a:pt x="116608" y="925"/>
                </a:cubicBezTo>
                <a:cubicBezTo>
                  <a:pt x="-30745" y="14837"/>
                  <a:pt x="3432" y="141523"/>
                  <a:pt x="3432" y="141523"/>
                </a:cubicBezTo>
                <a:lnTo>
                  <a:pt x="64941" y="140136"/>
                </a:lnTo>
                <a:lnTo>
                  <a:pt x="160134" y="910495"/>
                </a:lnTo>
                <a:lnTo>
                  <a:pt x="160134" y="1115823"/>
                </a:lnTo>
                <a:lnTo>
                  <a:pt x="165099" y="1128527"/>
                </a:lnTo>
                <a:lnTo>
                  <a:pt x="165726" y="1070374"/>
                </a:lnTo>
                <a:lnTo>
                  <a:pt x="281273" y="135439"/>
                </a:lnTo>
                <a:close/>
                <a:moveTo>
                  <a:pt x="165770" y="1070284"/>
                </a:moveTo>
                <a:lnTo>
                  <a:pt x="176149" y="137721"/>
                </a:lnTo>
                <a:lnTo>
                  <a:pt x="275592" y="135484"/>
                </a:lnTo>
                <a:close/>
                <a:moveTo>
                  <a:pt x="69638" y="139823"/>
                </a:moveTo>
                <a:lnTo>
                  <a:pt x="159866" y="137765"/>
                </a:lnTo>
                <a:lnTo>
                  <a:pt x="160134" y="91018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41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6" name="任意多边形: 形状 86"/>
          <p:cNvSpPr/>
          <p:nvPr userDrawn="1">
            <p:custDataLst>
              <p:tags r:id="rId20"/>
            </p:custDataLst>
          </p:nvPr>
        </p:nvSpPr>
        <p:spPr>
          <a:xfrm>
            <a:off x="4620260" y="5828665"/>
            <a:ext cx="297180" cy="768350"/>
          </a:xfrm>
          <a:custGeom>
            <a:avLst/>
            <a:gdLst>
              <a:gd name="connsiteX0" fmla="*/ 297121 w 297121"/>
              <a:gd name="connsiteY0" fmla="*/ 118050 h 969108"/>
              <a:gd name="connsiteX1" fmla="*/ 132054 w 297121"/>
              <a:gd name="connsiteY1" fmla="*/ 669 h 969108"/>
              <a:gd name="connsiteX2" fmla="*/ 0 w 297121"/>
              <a:gd name="connsiteY2" fmla="*/ 110714 h 969108"/>
              <a:gd name="connsiteX3" fmla="*/ 87857 w 297121"/>
              <a:gd name="connsiteY3" fmla="*/ 112906 h 969108"/>
              <a:gd name="connsiteX4" fmla="*/ 153616 w 297121"/>
              <a:gd name="connsiteY4" fmla="*/ 804444 h 969108"/>
              <a:gd name="connsiteX5" fmla="*/ 161399 w 297121"/>
              <a:gd name="connsiteY5" fmla="*/ 958104 h 969108"/>
              <a:gd name="connsiteX6" fmla="*/ 166946 w 297121"/>
              <a:gd name="connsiteY6" fmla="*/ 969109 h 969108"/>
              <a:gd name="connsiteX7" fmla="*/ 160281 w 297121"/>
              <a:gd name="connsiteY7" fmla="*/ 791516 h 969108"/>
              <a:gd name="connsiteX8" fmla="*/ 205015 w 297121"/>
              <a:gd name="connsiteY8" fmla="*/ 115769 h 969108"/>
              <a:gd name="connsiteX9" fmla="*/ 160191 w 297121"/>
              <a:gd name="connsiteY9" fmla="*/ 789056 h 969108"/>
              <a:gd name="connsiteX10" fmla="*/ 134738 w 297121"/>
              <a:gd name="connsiteY10" fmla="*/ 114069 h 969108"/>
              <a:gd name="connsiteX11" fmla="*/ 200586 w 297121"/>
              <a:gd name="connsiteY11" fmla="*/ 115679 h 969108"/>
              <a:gd name="connsiteX12" fmla="*/ 92330 w 297121"/>
              <a:gd name="connsiteY12" fmla="*/ 112995 h 969108"/>
              <a:gd name="connsiteX13" fmla="*/ 118634 w 297121"/>
              <a:gd name="connsiteY13" fmla="*/ 113666 h 969108"/>
              <a:gd name="connsiteX14" fmla="*/ 153347 w 297121"/>
              <a:gd name="connsiteY14" fmla="*/ 798673 h 96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7121" h="969108">
                <a:moveTo>
                  <a:pt x="297121" y="118050"/>
                </a:moveTo>
                <a:cubicBezTo>
                  <a:pt x="297121" y="118050"/>
                  <a:pt x="253103" y="-10336"/>
                  <a:pt x="132054" y="669"/>
                </a:cubicBezTo>
                <a:cubicBezTo>
                  <a:pt x="11004" y="11674"/>
                  <a:pt x="0" y="110714"/>
                  <a:pt x="0" y="110714"/>
                </a:cubicBezTo>
                <a:lnTo>
                  <a:pt x="87857" y="112906"/>
                </a:lnTo>
                <a:lnTo>
                  <a:pt x="153616" y="804444"/>
                </a:lnTo>
                <a:lnTo>
                  <a:pt x="161399" y="958104"/>
                </a:lnTo>
                <a:lnTo>
                  <a:pt x="166946" y="969109"/>
                </a:lnTo>
                <a:lnTo>
                  <a:pt x="160281" y="791516"/>
                </a:lnTo>
                <a:lnTo>
                  <a:pt x="205015" y="115769"/>
                </a:lnTo>
                <a:close/>
                <a:moveTo>
                  <a:pt x="160191" y="789056"/>
                </a:moveTo>
                <a:lnTo>
                  <a:pt x="134738" y="114069"/>
                </a:lnTo>
                <a:lnTo>
                  <a:pt x="200586" y="115679"/>
                </a:lnTo>
                <a:close/>
                <a:moveTo>
                  <a:pt x="92330" y="112995"/>
                </a:moveTo>
                <a:lnTo>
                  <a:pt x="118634" y="113666"/>
                </a:lnTo>
                <a:lnTo>
                  <a:pt x="153347" y="79867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41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7" name="任意多边形: 形状 87"/>
          <p:cNvSpPr/>
          <p:nvPr userDrawn="1">
            <p:custDataLst>
              <p:tags r:id="rId21"/>
            </p:custDataLst>
          </p:nvPr>
        </p:nvSpPr>
        <p:spPr>
          <a:xfrm>
            <a:off x="4430834" y="5795304"/>
            <a:ext cx="236820" cy="581749"/>
          </a:xfrm>
          <a:custGeom>
            <a:avLst/>
            <a:gdLst>
              <a:gd name="connsiteX0" fmla="*/ 236820 w 236820"/>
              <a:gd name="connsiteY0" fmla="*/ 58052 h 581749"/>
              <a:gd name="connsiteX1" fmla="*/ 221029 w 236820"/>
              <a:gd name="connsiteY1" fmla="*/ 26470 h 581749"/>
              <a:gd name="connsiteX2" fmla="*/ 0 w 236820"/>
              <a:gd name="connsiteY2" fmla="*/ 67088 h 581749"/>
              <a:gd name="connsiteX3" fmla="*/ 140509 w 236820"/>
              <a:gd name="connsiteY3" fmla="*/ 65299 h 581749"/>
              <a:gd name="connsiteX4" fmla="*/ 121049 w 236820"/>
              <a:gd name="connsiteY4" fmla="*/ 581749 h 581749"/>
              <a:gd name="connsiteX5" fmla="*/ 124315 w 236820"/>
              <a:gd name="connsiteY5" fmla="*/ 575263 h 581749"/>
              <a:gd name="connsiteX6" fmla="*/ 133262 w 236820"/>
              <a:gd name="connsiteY6" fmla="*/ 398117 h 581749"/>
              <a:gd name="connsiteX7" fmla="*/ 195084 w 236820"/>
              <a:gd name="connsiteY7" fmla="*/ 62078 h 581749"/>
              <a:gd name="connsiteX8" fmla="*/ 236820 w 236820"/>
              <a:gd name="connsiteY8" fmla="*/ 58052 h 581749"/>
              <a:gd name="connsiteX9" fmla="*/ 150171 w 236820"/>
              <a:gd name="connsiteY9" fmla="*/ 64851 h 581749"/>
              <a:gd name="connsiteX10" fmla="*/ 189134 w 236820"/>
              <a:gd name="connsiteY10" fmla="*/ 62525 h 581749"/>
              <a:gd name="connsiteX11" fmla="*/ 133351 w 236820"/>
              <a:gd name="connsiteY11" fmla="*/ 396239 h 58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820" h="581749">
                <a:moveTo>
                  <a:pt x="236820" y="58052"/>
                </a:moveTo>
                <a:lnTo>
                  <a:pt x="221029" y="26470"/>
                </a:lnTo>
                <a:cubicBezTo>
                  <a:pt x="221029" y="26470"/>
                  <a:pt x="130846" y="-54632"/>
                  <a:pt x="0" y="67088"/>
                </a:cubicBezTo>
                <a:cubicBezTo>
                  <a:pt x="56588" y="67938"/>
                  <a:pt x="103603" y="67088"/>
                  <a:pt x="140509" y="65299"/>
                </a:cubicBezTo>
                <a:lnTo>
                  <a:pt x="121049" y="581749"/>
                </a:lnTo>
                <a:lnTo>
                  <a:pt x="124315" y="575263"/>
                </a:lnTo>
                <a:lnTo>
                  <a:pt x="133262" y="398117"/>
                </a:lnTo>
                <a:lnTo>
                  <a:pt x="195084" y="62078"/>
                </a:lnTo>
                <a:cubicBezTo>
                  <a:pt x="222461" y="59975"/>
                  <a:pt x="236820" y="58052"/>
                  <a:pt x="236820" y="58052"/>
                </a:cubicBezTo>
                <a:close/>
                <a:moveTo>
                  <a:pt x="150171" y="64851"/>
                </a:moveTo>
                <a:cubicBezTo>
                  <a:pt x="164978" y="64091"/>
                  <a:pt x="178040" y="63330"/>
                  <a:pt x="189134" y="62525"/>
                </a:cubicBezTo>
                <a:lnTo>
                  <a:pt x="133351" y="396239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41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8" name="任意多边形: 形状 9"/>
          <p:cNvSpPr/>
          <p:nvPr userDrawn="1">
            <p:custDataLst>
              <p:tags r:id="rId22"/>
            </p:custDataLst>
          </p:nvPr>
        </p:nvSpPr>
        <p:spPr>
          <a:xfrm>
            <a:off x="411990" y="4465426"/>
            <a:ext cx="3977333" cy="1464916"/>
          </a:xfrm>
          <a:custGeom>
            <a:avLst/>
            <a:gdLst>
              <a:gd name="connsiteX0" fmla="*/ 3255617 w 3255617"/>
              <a:gd name="connsiteY0" fmla="*/ 302213 h 1199097"/>
              <a:gd name="connsiteX1" fmla="*/ 1627809 w 3255617"/>
              <a:gd name="connsiteY1" fmla="*/ 69663 h 1199097"/>
              <a:gd name="connsiteX2" fmla="*/ 0 w 3255617"/>
              <a:gd name="connsiteY2" fmla="*/ 302213 h 1199097"/>
              <a:gd name="connsiteX3" fmla="*/ 1627898 w 3255617"/>
              <a:gd name="connsiteY3" fmla="*/ 1199098 h 1199097"/>
              <a:gd name="connsiteX4" fmla="*/ 3255617 w 3255617"/>
              <a:gd name="connsiteY4" fmla="*/ 302213 h 119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617" h="1199097">
                <a:moveTo>
                  <a:pt x="3255617" y="302213"/>
                </a:moveTo>
                <a:cubicBezTo>
                  <a:pt x="3255617" y="-193168"/>
                  <a:pt x="2526837" y="69663"/>
                  <a:pt x="1627809" y="69663"/>
                </a:cubicBezTo>
                <a:cubicBezTo>
                  <a:pt x="728780" y="69663"/>
                  <a:pt x="0" y="-193168"/>
                  <a:pt x="0" y="302213"/>
                </a:cubicBezTo>
                <a:cubicBezTo>
                  <a:pt x="0" y="797595"/>
                  <a:pt x="728914" y="1199098"/>
                  <a:pt x="1627898" y="1199098"/>
                </a:cubicBezTo>
                <a:cubicBezTo>
                  <a:pt x="2526882" y="1199098"/>
                  <a:pt x="3255617" y="797550"/>
                  <a:pt x="3255617" y="302213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50000"/>
                  <a:lumOff val="50000"/>
                </a:schemeClr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16200000" scaled="1"/>
          </a:gra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699" name="任意多边形: 形状 10"/>
          <p:cNvSpPr/>
          <p:nvPr userDrawn="1">
            <p:custDataLst>
              <p:tags r:id="rId23"/>
            </p:custDataLst>
          </p:nvPr>
        </p:nvSpPr>
        <p:spPr>
          <a:xfrm>
            <a:off x="1245913" y="3046539"/>
            <a:ext cx="327369" cy="171542"/>
          </a:xfrm>
          <a:custGeom>
            <a:avLst/>
            <a:gdLst>
              <a:gd name="connsiteX0" fmla="*/ 267967 w 267966"/>
              <a:gd name="connsiteY0" fmla="*/ 70207 h 140414"/>
              <a:gd name="connsiteX1" fmla="*/ 133983 w 267966"/>
              <a:gd name="connsiteY1" fmla="*/ 140415 h 140414"/>
              <a:gd name="connsiteX2" fmla="*/ 0 w 267966"/>
              <a:gd name="connsiteY2" fmla="*/ 70207 h 140414"/>
              <a:gd name="connsiteX3" fmla="*/ 133983 w 267966"/>
              <a:gd name="connsiteY3" fmla="*/ 0 h 140414"/>
              <a:gd name="connsiteX4" fmla="*/ 267967 w 267966"/>
              <a:gd name="connsiteY4" fmla="*/ 70207 h 14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66" h="140414">
                <a:moveTo>
                  <a:pt x="267967" y="70207"/>
                </a:moveTo>
                <a:cubicBezTo>
                  <a:pt x="267967" y="108973"/>
                  <a:pt x="208032" y="140415"/>
                  <a:pt x="133983" y="140415"/>
                </a:cubicBezTo>
                <a:cubicBezTo>
                  <a:pt x="59935" y="140415"/>
                  <a:pt x="0" y="109152"/>
                  <a:pt x="0" y="70207"/>
                </a:cubicBezTo>
                <a:cubicBezTo>
                  <a:pt x="0" y="31263"/>
                  <a:pt x="59935" y="0"/>
                  <a:pt x="133983" y="0"/>
                </a:cubicBezTo>
                <a:cubicBezTo>
                  <a:pt x="208032" y="0"/>
                  <a:pt x="267967" y="31441"/>
                  <a:pt x="267967" y="70207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0" name="任意多边形: 形状 11"/>
          <p:cNvSpPr/>
          <p:nvPr userDrawn="1">
            <p:custDataLst>
              <p:tags r:id="rId24"/>
            </p:custDataLst>
          </p:nvPr>
        </p:nvSpPr>
        <p:spPr>
          <a:xfrm>
            <a:off x="1525377" y="3071473"/>
            <a:ext cx="136841" cy="88226"/>
          </a:xfrm>
          <a:custGeom>
            <a:avLst/>
            <a:gdLst>
              <a:gd name="connsiteX0" fmla="*/ 112010 w 112010"/>
              <a:gd name="connsiteY0" fmla="*/ 36131 h 72217"/>
              <a:gd name="connsiteX1" fmla="*/ 56005 w 112010"/>
              <a:gd name="connsiteY1" fmla="*/ 72217 h 72217"/>
              <a:gd name="connsiteX2" fmla="*/ 0 w 112010"/>
              <a:gd name="connsiteY2" fmla="*/ 36131 h 72217"/>
              <a:gd name="connsiteX3" fmla="*/ 56005 w 112010"/>
              <a:gd name="connsiteY3" fmla="*/ 0 h 72217"/>
              <a:gd name="connsiteX4" fmla="*/ 112010 w 112010"/>
              <a:gd name="connsiteY4" fmla="*/ 36131 h 7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10" h="72217">
                <a:moveTo>
                  <a:pt x="112010" y="36131"/>
                </a:moveTo>
                <a:cubicBezTo>
                  <a:pt x="112010" y="56050"/>
                  <a:pt x="86955" y="72217"/>
                  <a:pt x="56005" y="72217"/>
                </a:cubicBezTo>
                <a:cubicBezTo>
                  <a:pt x="25055" y="72217"/>
                  <a:pt x="0" y="56050"/>
                  <a:pt x="0" y="36131"/>
                </a:cubicBezTo>
                <a:cubicBezTo>
                  <a:pt x="0" y="16212"/>
                  <a:pt x="25055" y="0"/>
                  <a:pt x="56005" y="0"/>
                </a:cubicBezTo>
                <a:cubicBezTo>
                  <a:pt x="86955" y="0"/>
                  <a:pt x="112010" y="16167"/>
                  <a:pt x="112010" y="3613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1" name="任意多边形: 形状 12"/>
          <p:cNvSpPr/>
          <p:nvPr userDrawn="1">
            <p:custDataLst>
              <p:tags r:id="rId25"/>
            </p:custDataLst>
          </p:nvPr>
        </p:nvSpPr>
        <p:spPr>
          <a:xfrm>
            <a:off x="1324536" y="2750596"/>
            <a:ext cx="510424" cy="368838"/>
          </a:xfrm>
          <a:custGeom>
            <a:avLst/>
            <a:gdLst>
              <a:gd name="connsiteX0" fmla="*/ 417805 w 417804"/>
              <a:gd name="connsiteY0" fmla="*/ 150955 h 301909"/>
              <a:gd name="connsiteX1" fmla="*/ 208925 w 417804"/>
              <a:gd name="connsiteY1" fmla="*/ 301909 h 301909"/>
              <a:gd name="connsiteX2" fmla="*/ 0 w 417804"/>
              <a:gd name="connsiteY2" fmla="*/ 150955 h 301909"/>
              <a:gd name="connsiteX3" fmla="*/ 208925 w 417804"/>
              <a:gd name="connsiteY3" fmla="*/ 0 h 301909"/>
              <a:gd name="connsiteX4" fmla="*/ 417805 w 417804"/>
              <a:gd name="connsiteY4" fmla="*/ 150955 h 30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804" h="301909">
                <a:moveTo>
                  <a:pt x="417805" y="150955"/>
                </a:moveTo>
                <a:cubicBezTo>
                  <a:pt x="417805" y="234337"/>
                  <a:pt x="324285" y="301909"/>
                  <a:pt x="208925" y="301909"/>
                </a:cubicBezTo>
                <a:cubicBezTo>
                  <a:pt x="93565" y="301909"/>
                  <a:pt x="0" y="234337"/>
                  <a:pt x="0" y="150955"/>
                </a:cubicBezTo>
                <a:cubicBezTo>
                  <a:pt x="0" y="67572"/>
                  <a:pt x="93520" y="0"/>
                  <a:pt x="208925" y="0"/>
                </a:cubicBezTo>
                <a:cubicBezTo>
                  <a:pt x="324329" y="0"/>
                  <a:pt x="417805" y="67617"/>
                  <a:pt x="417805" y="150955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2" name="任意多边形: 形状 13"/>
          <p:cNvSpPr/>
          <p:nvPr userDrawn="1">
            <p:custDataLst>
              <p:tags r:id="rId26"/>
            </p:custDataLst>
          </p:nvPr>
        </p:nvSpPr>
        <p:spPr>
          <a:xfrm>
            <a:off x="1672149" y="2656259"/>
            <a:ext cx="570279" cy="497493"/>
          </a:xfrm>
          <a:custGeom>
            <a:avLst/>
            <a:gdLst>
              <a:gd name="connsiteX0" fmla="*/ 466798 w 466798"/>
              <a:gd name="connsiteY0" fmla="*/ 203610 h 407220"/>
              <a:gd name="connsiteX1" fmla="*/ 233310 w 466798"/>
              <a:gd name="connsiteY1" fmla="*/ 407220 h 407220"/>
              <a:gd name="connsiteX2" fmla="*/ 0 w 466798"/>
              <a:gd name="connsiteY2" fmla="*/ 203610 h 407220"/>
              <a:gd name="connsiteX3" fmla="*/ 233310 w 466798"/>
              <a:gd name="connsiteY3" fmla="*/ 0 h 407220"/>
              <a:gd name="connsiteX4" fmla="*/ 466798 w 466798"/>
              <a:gd name="connsiteY4" fmla="*/ 203610 h 4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98" h="407220">
                <a:moveTo>
                  <a:pt x="466798" y="203610"/>
                </a:moveTo>
                <a:cubicBezTo>
                  <a:pt x="466798" y="316067"/>
                  <a:pt x="362246" y="407220"/>
                  <a:pt x="233310" y="407220"/>
                </a:cubicBezTo>
                <a:cubicBezTo>
                  <a:pt x="104373" y="407220"/>
                  <a:pt x="0" y="316067"/>
                  <a:pt x="0" y="203610"/>
                </a:cubicBezTo>
                <a:cubicBezTo>
                  <a:pt x="0" y="91153"/>
                  <a:pt x="104373" y="0"/>
                  <a:pt x="233310" y="0"/>
                </a:cubicBezTo>
                <a:cubicBezTo>
                  <a:pt x="362246" y="0"/>
                  <a:pt x="466798" y="91153"/>
                  <a:pt x="466798" y="20361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3" name="任意多边形: 形状 14"/>
          <p:cNvSpPr/>
          <p:nvPr userDrawn="1">
            <p:custDataLst>
              <p:tags r:id="rId27"/>
            </p:custDataLst>
          </p:nvPr>
        </p:nvSpPr>
        <p:spPr>
          <a:xfrm>
            <a:off x="1343694" y="3134654"/>
            <a:ext cx="212565" cy="206867"/>
          </a:xfrm>
          <a:custGeom>
            <a:avLst/>
            <a:gdLst>
              <a:gd name="connsiteX0" fmla="*/ 172208 w 173994"/>
              <a:gd name="connsiteY0" fmla="*/ 9334 h 169329"/>
              <a:gd name="connsiteX1" fmla="*/ 161668 w 173994"/>
              <a:gd name="connsiteY1" fmla="*/ 0 h 169329"/>
              <a:gd name="connsiteX2" fmla="*/ 157693 w 173994"/>
              <a:gd name="connsiteY2" fmla="*/ 85213 h 169329"/>
              <a:gd name="connsiteX3" fmla="*/ 144294 w 173994"/>
              <a:gd name="connsiteY3" fmla="*/ 83918 h 169329"/>
              <a:gd name="connsiteX4" fmla="*/ 103072 w 173994"/>
              <a:gd name="connsiteY4" fmla="*/ 38632 h 169329"/>
              <a:gd name="connsiteX5" fmla="*/ 73685 w 173994"/>
              <a:gd name="connsiteY5" fmla="*/ 38632 h 169329"/>
              <a:gd name="connsiteX6" fmla="*/ 125403 w 173994"/>
              <a:gd name="connsiteY6" fmla="*/ 88474 h 169329"/>
              <a:gd name="connsiteX7" fmla="*/ 99232 w 173994"/>
              <a:gd name="connsiteY7" fmla="*/ 84008 h 169329"/>
              <a:gd name="connsiteX8" fmla="*/ 75159 w 173994"/>
              <a:gd name="connsiteY8" fmla="*/ 50958 h 169329"/>
              <a:gd name="connsiteX9" fmla="*/ 75472 w 173994"/>
              <a:gd name="connsiteY9" fmla="*/ 62302 h 169329"/>
              <a:gd name="connsiteX10" fmla="*/ 93336 w 173994"/>
              <a:gd name="connsiteY10" fmla="*/ 82534 h 169329"/>
              <a:gd name="connsiteX11" fmla="*/ 40591 w 173994"/>
              <a:gd name="connsiteY11" fmla="*/ 50422 h 169329"/>
              <a:gd name="connsiteX12" fmla="*/ 32597 w 173994"/>
              <a:gd name="connsiteY12" fmla="*/ 47787 h 169329"/>
              <a:gd name="connsiteX13" fmla="*/ 73864 w 173994"/>
              <a:gd name="connsiteY13" fmla="*/ 80167 h 169329"/>
              <a:gd name="connsiteX14" fmla="*/ 15804 w 173994"/>
              <a:gd name="connsiteY14" fmla="*/ 49306 h 169329"/>
              <a:gd name="connsiteX15" fmla="*/ 8123 w 173994"/>
              <a:gd name="connsiteY15" fmla="*/ 46939 h 169329"/>
              <a:gd name="connsiteX16" fmla="*/ 81456 w 173994"/>
              <a:gd name="connsiteY16" fmla="*/ 82936 h 169329"/>
              <a:gd name="connsiteX17" fmla="*/ 130092 w 173994"/>
              <a:gd name="connsiteY17" fmla="*/ 95218 h 169329"/>
              <a:gd name="connsiteX18" fmla="*/ 147198 w 173994"/>
              <a:gd name="connsiteY18" fmla="*/ 135413 h 169329"/>
              <a:gd name="connsiteX19" fmla="*/ 173994 w 173994"/>
              <a:gd name="connsiteY19" fmla="*/ 150061 h 169329"/>
              <a:gd name="connsiteX20" fmla="*/ 172208 w 173994"/>
              <a:gd name="connsiteY20" fmla="*/ 9334 h 16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994" h="169329">
                <a:moveTo>
                  <a:pt x="172208" y="9334"/>
                </a:moveTo>
                <a:lnTo>
                  <a:pt x="161668" y="0"/>
                </a:lnTo>
                <a:cubicBezTo>
                  <a:pt x="161668" y="0"/>
                  <a:pt x="153673" y="58640"/>
                  <a:pt x="157693" y="85213"/>
                </a:cubicBezTo>
                <a:cubicBezTo>
                  <a:pt x="161712" y="111787"/>
                  <a:pt x="156353" y="114511"/>
                  <a:pt x="144294" y="83918"/>
                </a:cubicBezTo>
                <a:cubicBezTo>
                  <a:pt x="132236" y="53325"/>
                  <a:pt x="103072" y="38632"/>
                  <a:pt x="103072" y="38632"/>
                </a:cubicBezTo>
                <a:lnTo>
                  <a:pt x="73685" y="38632"/>
                </a:lnTo>
                <a:cubicBezTo>
                  <a:pt x="94337" y="51299"/>
                  <a:pt x="111982" y="68305"/>
                  <a:pt x="125403" y="88474"/>
                </a:cubicBezTo>
                <a:cubicBezTo>
                  <a:pt x="116600" y="87500"/>
                  <a:pt x="107860" y="86013"/>
                  <a:pt x="99232" y="84008"/>
                </a:cubicBezTo>
                <a:cubicBezTo>
                  <a:pt x="87910" y="75817"/>
                  <a:pt x="79482" y="64245"/>
                  <a:pt x="75159" y="50958"/>
                </a:cubicBezTo>
                <a:cubicBezTo>
                  <a:pt x="69130" y="29298"/>
                  <a:pt x="75472" y="62302"/>
                  <a:pt x="75472" y="62302"/>
                </a:cubicBezTo>
                <a:cubicBezTo>
                  <a:pt x="80670" y="69680"/>
                  <a:pt x="86659" y="76464"/>
                  <a:pt x="93336" y="82534"/>
                </a:cubicBezTo>
                <a:cubicBezTo>
                  <a:pt x="73015" y="77219"/>
                  <a:pt x="50819" y="67706"/>
                  <a:pt x="40591" y="50422"/>
                </a:cubicBezTo>
                <a:cubicBezTo>
                  <a:pt x="19243" y="14694"/>
                  <a:pt x="32597" y="47787"/>
                  <a:pt x="32597" y="47787"/>
                </a:cubicBezTo>
                <a:cubicBezTo>
                  <a:pt x="32597" y="47787"/>
                  <a:pt x="34473" y="64535"/>
                  <a:pt x="73864" y="80167"/>
                </a:cubicBezTo>
                <a:cubicBezTo>
                  <a:pt x="65959" y="79586"/>
                  <a:pt x="40859" y="75701"/>
                  <a:pt x="15804" y="49306"/>
                </a:cubicBezTo>
                <a:cubicBezTo>
                  <a:pt x="-14521" y="17329"/>
                  <a:pt x="8123" y="46939"/>
                  <a:pt x="8123" y="46939"/>
                </a:cubicBezTo>
                <a:cubicBezTo>
                  <a:pt x="8123" y="46939"/>
                  <a:pt x="43852" y="86598"/>
                  <a:pt x="81456" y="82936"/>
                </a:cubicBezTo>
                <a:cubicBezTo>
                  <a:pt x="112228" y="93744"/>
                  <a:pt x="124956" y="95351"/>
                  <a:pt x="130092" y="95218"/>
                </a:cubicBezTo>
                <a:cubicBezTo>
                  <a:pt x="137698" y="107723"/>
                  <a:pt x="143459" y="121259"/>
                  <a:pt x="147198" y="135413"/>
                </a:cubicBezTo>
                <a:cubicBezTo>
                  <a:pt x="164526" y="201958"/>
                  <a:pt x="173994" y="150061"/>
                  <a:pt x="173994" y="150061"/>
                </a:cubicBezTo>
                <a:cubicBezTo>
                  <a:pt x="173994" y="150061"/>
                  <a:pt x="156219" y="51941"/>
                  <a:pt x="172208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4" name="任意多边形: 形状 15"/>
          <p:cNvSpPr/>
          <p:nvPr userDrawn="1">
            <p:custDataLst>
              <p:tags r:id="rId28"/>
            </p:custDataLst>
          </p:nvPr>
        </p:nvSpPr>
        <p:spPr>
          <a:xfrm>
            <a:off x="1581958" y="3073109"/>
            <a:ext cx="222994" cy="181035"/>
          </a:xfrm>
          <a:custGeom>
            <a:avLst/>
            <a:gdLst>
              <a:gd name="connsiteX0" fmla="*/ 182530 w 182530"/>
              <a:gd name="connsiteY0" fmla="*/ 23268 h 148185"/>
              <a:gd name="connsiteX1" fmla="*/ 177394 w 182530"/>
              <a:gd name="connsiteY1" fmla="*/ 18802 h 148185"/>
              <a:gd name="connsiteX2" fmla="*/ 127061 w 182530"/>
              <a:gd name="connsiteY2" fmla="*/ 83427 h 148185"/>
              <a:gd name="connsiteX3" fmla="*/ 161137 w 182530"/>
              <a:gd name="connsiteY3" fmla="*/ 1652 h 148185"/>
              <a:gd name="connsiteX4" fmla="*/ 157699 w 182530"/>
              <a:gd name="connsiteY4" fmla="*/ 804 h 148185"/>
              <a:gd name="connsiteX5" fmla="*/ 127463 w 182530"/>
              <a:gd name="connsiteY5" fmla="*/ 55692 h 148185"/>
              <a:gd name="connsiteX6" fmla="*/ 120719 w 182530"/>
              <a:gd name="connsiteY6" fmla="*/ 402 h 148185"/>
              <a:gd name="connsiteX7" fmla="*/ 117682 w 182530"/>
              <a:gd name="connsiteY7" fmla="*/ 0 h 148185"/>
              <a:gd name="connsiteX8" fmla="*/ 118129 w 182530"/>
              <a:gd name="connsiteY8" fmla="*/ 33764 h 148185"/>
              <a:gd name="connsiteX9" fmla="*/ 103837 w 182530"/>
              <a:gd name="connsiteY9" fmla="*/ 27690 h 148185"/>
              <a:gd name="connsiteX10" fmla="*/ 104730 w 182530"/>
              <a:gd name="connsiteY10" fmla="*/ 7324 h 148185"/>
              <a:gd name="connsiteX11" fmla="*/ 100622 w 182530"/>
              <a:gd name="connsiteY11" fmla="*/ 7324 h 148185"/>
              <a:gd name="connsiteX12" fmla="*/ 99192 w 182530"/>
              <a:gd name="connsiteY12" fmla="*/ 25189 h 148185"/>
              <a:gd name="connsiteX13" fmla="*/ 82177 w 182530"/>
              <a:gd name="connsiteY13" fmla="*/ 12460 h 148185"/>
              <a:gd name="connsiteX14" fmla="*/ 79497 w 182530"/>
              <a:gd name="connsiteY14" fmla="*/ 13220 h 148185"/>
              <a:gd name="connsiteX15" fmla="*/ 98612 w 182530"/>
              <a:gd name="connsiteY15" fmla="*/ 28226 h 148185"/>
              <a:gd name="connsiteX16" fmla="*/ 91198 w 182530"/>
              <a:gd name="connsiteY16" fmla="*/ 48011 h 148185"/>
              <a:gd name="connsiteX17" fmla="*/ 62124 w 182530"/>
              <a:gd name="connsiteY17" fmla="*/ 17775 h 148185"/>
              <a:gd name="connsiteX18" fmla="*/ 59310 w 182530"/>
              <a:gd name="connsiteY18" fmla="*/ 17775 h 148185"/>
              <a:gd name="connsiteX19" fmla="*/ 89769 w 182530"/>
              <a:gd name="connsiteY19" fmla="*/ 51182 h 148185"/>
              <a:gd name="connsiteX20" fmla="*/ 73021 w 182530"/>
              <a:gd name="connsiteY20" fmla="*/ 73512 h 148185"/>
              <a:gd name="connsiteX21" fmla="*/ 36845 w 182530"/>
              <a:gd name="connsiteY21" fmla="*/ 35952 h 148185"/>
              <a:gd name="connsiteX22" fmla="*/ 24028 w 182530"/>
              <a:gd name="connsiteY22" fmla="*/ 47073 h 148185"/>
              <a:gd name="connsiteX23" fmla="*/ 67081 w 182530"/>
              <a:gd name="connsiteY23" fmla="*/ 90483 h 148185"/>
              <a:gd name="connsiteX24" fmla="*/ 5985 w 182530"/>
              <a:gd name="connsiteY24" fmla="*/ 54755 h 148185"/>
              <a:gd name="connsiteX25" fmla="*/ 0 w 182530"/>
              <a:gd name="connsiteY25" fmla="*/ 54755 h 148185"/>
              <a:gd name="connsiteX26" fmla="*/ 71905 w 182530"/>
              <a:gd name="connsiteY26" fmla="*/ 99058 h 148185"/>
              <a:gd name="connsiteX27" fmla="*/ 90037 w 182530"/>
              <a:gd name="connsiteY27" fmla="*/ 148186 h 148185"/>
              <a:gd name="connsiteX28" fmla="*/ 105490 w 182530"/>
              <a:gd name="connsiteY28" fmla="*/ 143050 h 148185"/>
              <a:gd name="connsiteX29" fmla="*/ 94816 w 182530"/>
              <a:gd name="connsiteY29" fmla="*/ 115226 h 148185"/>
              <a:gd name="connsiteX30" fmla="*/ 182530 w 182530"/>
              <a:gd name="connsiteY30" fmla="*/ 23268 h 148185"/>
              <a:gd name="connsiteX31" fmla="*/ 76237 w 182530"/>
              <a:gd name="connsiteY31" fmla="*/ 78961 h 148185"/>
              <a:gd name="connsiteX32" fmla="*/ 103033 w 182530"/>
              <a:gd name="connsiteY32" fmla="*/ 30995 h 148185"/>
              <a:gd name="connsiteX33" fmla="*/ 118665 w 182530"/>
              <a:gd name="connsiteY33" fmla="*/ 37828 h 148185"/>
              <a:gd name="connsiteX34" fmla="*/ 125944 w 182530"/>
              <a:gd name="connsiteY34" fmla="*/ 61677 h 148185"/>
              <a:gd name="connsiteX35" fmla="*/ 120719 w 182530"/>
              <a:gd name="connsiteY35" fmla="*/ 88072 h 148185"/>
              <a:gd name="connsiteX36" fmla="*/ 89680 w 182530"/>
              <a:gd name="connsiteY36" fmla="*/ 104507 h 148185"/>
              <a:gd name="connsiteX37" fmla="*/ 76237 w 182530"/>
              <a:gd name="connsiteY37" fmla="*/ 78961 h 14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2530" h="148185">
                <a:moveTo>
                  <a:pt x="182530" y="23268"/>
                </a:moveTo>
                <a:lnTo>
                  <a:pt x="177394" y="18802"/>
                </a:lnTo>
                <a:cubicBezTo>
                  <a:pt x="177394" y="18802"/>
                  <a:pt x="166274" y="54531"/>
                  <a:pt x="127061" y="83427"/>
                </a:cubicBezTo>
                <a:cubicBezTo>
                  <a:pt x="130277" y="64535"/>
                  <a:pt x="140459" y="14738"/>
                  <a:pt x="161137" y="1652"/>
                </a:cubicBezTo>
                <a:lnTo>
                  <a:pt x="157699" y="804"/>
                </a:lnTo>
                <a:cubicBezTo>
                  <a:pt x="157699" y="804"/>
                  <a:pt x="139834" y="9379"/>
                  <a:pt x="127463" y="55692"/>
                </a:cubicBezTo>
                <a:cubicBezTo>
                  <a:pt x="124560" y="46760"/>
                  <a:pt x="115940" y="17462"/>
                  <a:pt x="120719" y="402"/>
                </a:cubicBezTo>
                <a:lnTo>
                  <a:pt x="117682" y="0"/>
                </a:lnTo>
                <a:cubicBezTo>
                  <a:pt x="116088" y="11210"/>
                  <a:pt x="116240" y="22600"/>
                  <a:pt x="118129" y="33764"/>
                </a:cubicBezTo>
                <a:cubicBezTo>
                  <a:pt x="115360" y="32692"/>
                  <a:pt x="109867" y="30504"/>
                  <a:pt x="103837" y="27690"/>
                </a:cubicBezTo>
                <a:cubicBezTo>
                  <a:pt x="105235" y="20994"/>
                  <a:pt x="105539" y="14116"/>
                  <a:pt x="104730" y="7324"/>
                </a:cubicBezTo>
                <a:lnTo>
                  <a:pt x="100622" y="7324"/>
                </a:lnTo>
                <a:cubicBezTo>
                  <a:pt x="100908" y="13316"/>
                  <a:pt x="100429" y="19320"/>
                  <a:pt x="99192" y="25189"/>
                </a:cubicBezTo>
                <a:cubicBezTo>
                  <a:pt x="91421" y="21259"/>
                  <a:pt x="84008" y="16614"/>
                  <a:pt x="82177" y="12460"/>
                </a:cubicBezTo>
                <a:cubicBezTo>
                  <a:pt x="77978" y="10540"/>
                  <a:pt x="79497" y="13220"/>
                  <a:pt x="79497" y="13220"/>
                </a:cubicBezTo>
                <a:cubicBezTo>
                  <a:pt x="84749" y="19505"/>
                  <a:pt x="91261" y="24618"/>
                  <a:pt x="98612" y="28226"/>
                </a:cubicBezTo>
                <a:cubicBezTo>
                  <a:pt x="96933" y="35091"/>
                  <a:pt x="94445" y="41732"/>
                  <a:pt x="91198" y="48011"/>
                </a:cubicBezTo>
                <a:cubicBezTo>
                  <a:pt x="85481" y="43545"/>
                  <a:pt x="63374" y="26752"/>
                  <a:pt x="62124" y="17775"/>
                </a:cubicBezTo>
                <a:cubicBezTo>
                  <a:pt x="58551" y="14783"/>
                  <a:pt x="59310" y="17775"/>
                  <a:pt x="59310" y="17775"/>
                </a:cubicBezTo>
                <a:cubicBezTo>
                  <a:pt x="59310" y="17775"/>
                  <a:pt x="63776" y="31799"/>
                  <a:pt x="89769" y="51182"/>
                </a:cubicBezTo>
                <a:cubicBezTo>
                  <a:pt x="85187" y="59327"/>
                  <a:pt x="79559" y="66834"/>
                  <a:pt x="73021" y="73512"/>
                </a:cubicBezTo>
                <a:cubicBezTo>
                  <a:pt x="62838" y="57568"/>
                  <a:pt x="50691" y="43143"/>
                  <a:pt x="36845" y="35952"/>
                </a:cubicBezTo>
                <a:cubicBezTo>
                  <a:pt x="-4287" y="14470"/>
                  <a:pt x="24028" y="47073"/>
                  <a:pt x="24028" y="47073"/>
                </a:cubicBezTo>
                <a:cubicBezTo>
                  <a:pt x="24028" y="47073"/>
                  <a:pt x="46358" y="56005"/>
                  <a:pt x="67081" y="90483"/>
                </a:cubicBezTo>
                <a:cubicBezTo>
                  <a:pt x="54889" y="89278"/>
                  <a:pt x="18356" y="83293"/>
                  <a:pt x="5985" y="54755"/>
                </a:cubicBezTo>
                <a:lnTo>
                  <a:pt x="0" y="54755"/>
                </a:lnTo>
                <a:cubicBezTo>
                  <a:pt x="0" y="54755"/>
                  <a:pt x="4466" y="90081"/>
                  <a:pt x="71905" y="99058"/>
                </a:cubicBezTo>
                <a:cubicBezTo>
                  <a:pt x="79854" y="114667"/>
                  <a:pt x="85942" y="131156"/>
                  <a:pt x="90037" y="148186"/>
                </a:cubicBezTo>
                <a:lnTo>
                  <a:pt x="105490" y="143050"/>
                </a:lnTo>
                <a:cubicBezTo>
                  <a:pt x="105490" y="143050"/>
                  <a:pt x="101649" y="131214"/>
                  <a:pt x="94816" y="115226"/>
                </a:cubicBezTo>
                <a:cubicBezTo>
                  <a:pt x="107946" y="108125"/>
                  <a:pt x="182530" y="64669"/>
                  <a:pt x="182530" y="23268"/>
                </a:cubicBezTo>
                <a:close/>
                <a:moveTo>
                  <a:pt x="76237" y="78961"/>
                </a:moveTo>
                <a:cubicBezTo>
                  <a:pt x="88813" y="65300"/>
                  <a:pt x="97996" y="48867"/>
                  <a:pt x="103033" y="30995"/>
                </a:cubicBezTo>
                <a:cubicBezTo>
                  <a:pt x="108116" y="33557"/>
                  <a:pt x="113332" y="35838"/>
                  <a:pt x="118665" y="37828"/>
                </a:cubicBezTo>
                <a:cubicBezTo>
                  <a:pt x="120219" y="46018"/>
                  <a:pt x="122658" y="54015"/>
                  <a:pt x="125944" y="61677"/>
                </a:cubicBezTo>
                <a:cubicBezTo>
                  <a:pt x="124024" y="69493"/>
                  <a:pt x="122282" y="78246"/>
                  <a:pt x="120719" y="88072"/>
                </a:cubicBezTo>
                <a:cubicBezTo>
                  <a:pt x="110974" y="94616"/>
                  <a:pt x="100573" y="100125"/>
                  <a:pt x="89680" y="104507"/>
                </a:cubicBezTo>
                <a:cubicBezTo>
                  <a:pt x="85884" y="96468"/>
                  <a:pt x="81373" y="87536"/>
                  <a:pt x="76237" y="7896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5" name="任意多边形: 形状 16"/>
          <p:cNvSpPr/>
          <p:nvPr userDrawn="1">
            <p:custDataLst>
              <p:tags r:id="rId29"/>
            </p:custDataLst>
          </p:nvPr>
        </p:nvSpPr>
        <p:spPr>
          <a:xfrm>
            <a:off x="1808553" y="3092489"/>
            <a:ext cx="141118" cy="170823"/>
          </a:xfrm>
          <a:custGeom>
            <a:avLst/>
            <a:gdLst>
              <a:gd name="connsiteX0" fmla="*/ 115002 w 115511"/>
              <a:gd name="connsiteY0" fmla="*/ 18080 h 139826"/>
              <a:gd name="connsiteX1" fmla="*/ 109420 w 115511"/>
              <a:gd name="connsiteY1" fmla="*/ 20313 h 139826"/>
              <a:gd name="connsiteX2" fmla="*/ 66098 w 115511"/>
              <a:gd name="connsiteY2" fmla="*/ 76229 h 139826"/>
              <a:gd name="connsiteX3" fmla="*/ 89813 w 115511"/>
              <a:gd name="connsiteY3" fmla="*/ 19867 h 139826"/>
              <a:gd name="connsiteX4" fmla="*/ 73736 w 115511"/>
              <a:gd name="connsiteY4" fmla="*/ 14373 h 139826"/>
              <a:gd name="connsiteX5" fmla="*/ 54219 w 115511"/>
              <a:gd name="connsiteY5" fmla="*/ 62741 h 139826"/>
              <a:gd name="connsiteX6" fmla="*/ 3885 w 115511"/>
              <a:gd name="connsiteY6" fmla="*/ 11694 h 139826"/>
              <a:gd name="connsiteX7" fmla="*/ 0 w 115511"/>
              <a:gd name="connsiteY7" fmla="*/ 13614 h 139826"/>
              <a:gd name="connsiteX8" fmla="*/ 53102 w 115511"/>
              <a:gd name="connsiteY8" fmla="*/ 69262 h 139826"/>
              <a:gd name="connsiteX9" fmla="*/ 50154 w 115511"/>
              <a:gd name="connsiteY9" fmla="*/ 139827 h 139826"/>
              <a:gd name="connsiteX10" fmla="*/ 66411 w 115511"/>
              <a:gd name="connsiteY10" fmla="*/ 138844 h 139826"/>
              <a:gd name="connsiteX11" fmla="*/ 64848 w 115511"/>
              <a:gd name="connsiteY11" fmla="*/ 86456 h 139826"/>
              <a:gd name="connsiteX12" fmla="*/ 115002 w 115511"/>
              <a:gd name="connsiteY12" fmla="*/ 18080 h 1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511" h="139826">
                <a:moveTo>
                  <a:pt x="115002" y="18080"/>
                </a:moveTo>
                <a:lnTo>
                  <a:pt x="109420" y="20313"/>
                </a:lnTo>
                <a:cubicBezTo>
                  <a:pt x="108571" y="51353"/>
                  <a:pt x="76996" y="70557"/>
                  <a:pt x="66098" y="76229"/>
                </a:cubicBezTo>
                <a:cubicBezTo>
                  <a:pt x="72306" y="36704"/>
                  <a:pt x="89813" y="19867"/>
                  <a:pt x="89813" y="19867"/>
                </a:cubicBezTo>
                <a:cubicBezTo>
                  <a:pt x="89813" y="19867"/>
                  <a:pt x="103882" y="-20909"/>
                  <a:pt x="73736" y="14373"/>
                </a:cubicBezTo>
                <a:cubicBezTo>
                  <a:pt x="63597" y="26164"/>
                  <a:pt x="57702" y="44118"/>
                  <a:pt x="54219" y="62741"/>
                </a:cubicBezTo>
                <a:cubicBezTo>
                  <a:pt x="12996" y="44252"/>
                  <a:pt x="3885" y="11694"/>
                  <a:pt x="3885" y="11694"/>
                </a:cubicBezTo>
                <a:lnTo>
                  <a:pt x="0" y="13614"/>
                </a:lnTo>
                <a:cubicBezTo>
                  <a:pt x="8620" y="46440"/>
                  <a:pt x="44661" y="65242"/>
                  <a:pt x="53102" y="69262"/>
                </a:cubicBezTo>
                <a:cubicBezTo>
                  <a:pt x="49757" y="92624"/>
                  <a:pt x="48770" y="116268"/>
                  <a:pt x="50154" y="139827"/>
                </a:cubicBezTo>
                <a:lnTo>
                  <a:pt x="66411" y="138844"/>
                </a:lnTo>
                <a:cubicBezTo>
                  <a:pt x="63798" y="121507"/>
                  <a:pt x="63271" y="103919"/>
                  <a:pt x="64848" y="86456"/>
                </a:cubicBezTo>
                <a:cubicBezTo>
                  <a:pt x="124158" y="52603"/>
                  <a:pt x="115002" y="18080"/>
                  <a:pt x="115002" y="1808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6" name="任意多边形: 形状 17"/>
          <p:cNvSpPr/>
          <p:nvPr userDrawn="1">
            <p:custDataLst>
              <p:tags r:id="rId30"/>
            </p:custDataLst>
          </p:nvPr>
        </p:nvSpPr>
        <p:spPr>
          <a:xfrm>
            <a:off x="1949170" y="3073131"/>
            <a:ext cx="80549" cy="170319"/>
          </a:xfrm>
          <a:custGeom>
            <a:avLst/>
            <a:gdLst>
              <a:gd name="connsiteX0" fmla="*/ 41748 w 65933"/>
              <a:gd name="connsiteY0" fmla="*/ 14364 h 139414"/>
              <a:gd name="connsiteX1" fmla="*/ 25670 w 65933"/>
              <a:gd name="connsiteY1" fmla="*/ 19902 h 139414"/>
              <a:gd name="connsiteX2" fmla="*/ 49385 w 65933"/>
              <a:gd name="connsiteY2" fmla="*/ 76264 h 139414"/>
              <a:gd name="connsiteX3" fmla="*/ 6064 w 65933"/>
              <a:gd name="connsiteY3" fmla="*/ 20304 h 139414"/>
              <a:gd name="connsiteX4" fmla="*/ 481 w 65933"/>
              <a:gd name="connsiteY4" fmla="*/ 18071 h 139414"/>
              <a:gd name="connsiteX5" fmla="*/ 50636 w 65933"/>
              <a:gd name="connsiteY5" fmla="*/ 86045 h 139414"/>
              <a:gd name="connsiteX6" fmla="*/ 49073 w 65933"/>
              <a:gd name="connsiteY6" fmla="*/ 138432 h 139414"/>
              <a:gd name="connsiteX7" fmla="*/ 65329 w 65933"/>
              <a:gd name="connsiteY7" fmla="*/ 139415 h 139414"/>
              <a:gd name="connsiteX8" fmla="*/ 41748 w 65933"/>
              <a:gd name="connsiteY8" fmla="*/ 14364 h 1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33" h="139414">
                <a:moveTo>
                  <a:pt x="41748" y="14364"/>
                </a:moveTo>
                <a:cubicBezTo>
                  <a:pt x="11602" y="-20919"/>
                  <a:pt x="25670" y="19902"/>
                  <a:pt x="25670" y="19902"/>
                </a:cubicBezTo>
                <a:cubicBezTo>
                  <a:pt x="25670" y="19902"/>
                  <a:pt x="43177" y="36739"/>
                  <a:pt x="49385" y="76264"/>
                </a:cubicBezTo>
                <a:cubicBezTo>
                  <a:pt x="38488" y="70547"/>
                  <a:pt x="6913" y="51343"/>
                  <a:pt x="6064" y="20304"/>
                </a:cubicBezTo>
                <a:lnTo>
                  <a:pt x="481" y="18071"/>
                </a:lnTo>
                <a:cubicBezTo>
                  <a:pt x="481" y="18071"/>
                  <a:pt x="-8451" y="52415"/>
                  <a:pt x="50636" y="86045"/>
                </a:cubicBezTo>
                <a:cubicBezTo>
                  <a:pt x="52190" y="103508"/>
                  <a:pt x="51663" y="121095"/>
                  <a:pt x="49073" y="138432"/>
                </a:cubicBezTo>
                <a:lnTo>
                  <a:pt x="65329" y="139415"/>
                </a:lnTo>
                <a:cubicBezTo>
                  <a:pt x="65329" y="139415"/>
                  <a:pt x="71895" y="49646"/>
                  <a:pt x="41748" y="1436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7" name="任意多边形: 形状 18"/>
          <p:cNvSpPr/>
          <p:nvPr userDrawn="1">
            <p:custDataLst>
              <p:tags r:id="rId31"/>
            </p:custDataLst>
          </p:nvPr>
        </p:nvSpPr>
        <p:spPr>
          <a:xfrm>
            <a:off x="2480590" y="3021822"/>
            <a:ext cx="212238" cy="207067"/>
          </a:xfrm>
          <a:custGeom>
            <a:avLst/>
            <a:gdLst>
              <a:gd name="connsiteX0" fmla="*/ 1652 w 173726"/>
              <a:gd name="connsiteY0" fmla="*/ 9334 h 169493"/>
              <a:gd name="connsiteX1" fmla="*/ 12327 w 173726"/>
              <a:gd name="connsiteY1" fmla="*/ 0 h 169493"/>
              <a:gd name="connsiteX2" fmla="*/ 16346 w 173726"/>
              <a:gd name="connsiteY2" fmla="*/ 85213 h 169493"/>
              <a:gd name="connsiteX3" fmla="*/ 29744 w 173726"/>
              <a:gd name="connsiteY3" fmla="*/ 83874 h 169493"/>
              <a:gd name="connsiteX4" fmla="*/ 70699 w 173726"/>
              <a:gd name="connsiteY4" fmla="*/ 38632 h 169493"/>
              <a:gd name="connsiteX5" fmla="*/ 100041 w 173726"/>
              <a:gd name="connsiteY5" fmla="*/ 38632 h 169493"/>
              <a:gd name="connsiteX6" fmla="*/ 48368 w 173726"/>
              <a:gd name="connsiteY6" fmla="*/ 88474 h 169493"/>
              <a:gd name="connsiteX7" fmla="*/ 74539 w 173726"/>
              <a:gd name="connsiteY7" fmla="*/ 84008 h 169493"/>
              <a:gd name="connsiteX8" fmla="*/ 98612 w 173726"/>
              <a:gd name="connsiteY8" fmla="*/ 50958 h 169493"/>
              <a:gd name="connsiteX9" fmla="*/ 98299 w 173726"/>
              <a:gd name="connsiteY9" fmla="*/ 62302 h 169493"/>
              <a:gd name="connsiteX10" fmla="*/ 80435 w 173726"/>
              <a:gd name="connsiteY10" fmla="*/ 82534 h 169493"/>
              <a:gd name="connsiteX11" fmla="*/ 133135 w 173726"/>
              <a:gd name="connsiteY11" fmla="*/ 50422 h 169493"/>
              <a:gd name="connsiteX12" fmla="*/ 141174 w 173726"/>
              <a:gd name="connsiteY12" fmla="*/ 47787 h 169493"/>
              <a:gd name="connsiteX13" fmla="*/ 99862 w 173726"/>
              <a:gd name="connsiteY13" fmla="*/ 80122 h 169493"/>
              <a:gd name="connsiteX14" fmla="*/ 157922 w 173726"/>
              <a:gd name="connsiteY14" fmla="*/ 49306 h 169493"/>
              <a:gd name="connsiteX15" fmla="*/ 165604 w 173726"/>
              <a:gd name="connsiteY15" fmla="*/ 46939 h 169493"/>
              <a:gd name="connsiteX16" fmla="*/ 92270 w 173726"/>
              <a:gd name="connsiteY16" fmla="*/ 82936 h 169493"/>
              <a:gd name="connsiteX17" fmla="*/ 43902 w 173726"/>
              <a:gd name="connsiteY17" fmla="*/ 95396 h 169493"/>
              <a:gd name="connsiteX18" fmla="*/ 26797 w 173726"/>
              <a:gd name="connsiteY18" fmla="*/ 135591 h 169493"/>
              <a:gd name="connsiteX19" fmla="*/ 0 w 173726"/>
              <a:gd name="connsiteY19" fmla="*/ 150195 h 169493"/>
              <a:gd name="connsiteX20" fmla="*/ 1652 w 173726"/>
              <a:gd name="connsiteY20" fmla="*/ 9334 h 1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726" h="169493">
                <a:moveTo>
                  <a:pt x="1652" y="9334"/>
                </a:moveTo>
                <a:lnTo>
                  <a:pt x="12327" y="0"/>
                </a:lnTo>
                <a:cubicBezTo>
                  <a:pt x="12327" y="0"/>
                  <a:pt x="20321" y="58595"/>
                  <a:pt x="16346" y="85213"/>
                </a:cubicBezTo>
                <a:cubicBezTo>
                  <a:pt x="12371" y="111831"/>
                  <a:pt x="17686" y="114511"/>
                  <a:pt x="29744" y="83874"/>
                </a:cubicBezTo>
                <a:cubicBezTo>
                  <a:pt x="41803" y="53236"/>
                  <a:pt x="70699" y="38632"/>
                  <a:pt x="70699" y="38632"/>
                </a:cubicBezTo>
                <a:lnTo>
                  <a:pt x="100041" y="38632"/>
                </a:lnTo>
                <a:cubicBezTo>
                  <a:pt x="79403" y="51300"/>
                  <a:pt x="61771" y="68308"/>
                  <a:pt x="48368" y="88474"/>
                </a:cubicBezTo>
                <a:cubicBezTo>
                  <a:pt x="57171" y="87502"/>
                  <a:pt x="65911" y="86011"/>
                  <a:pt x="74539" y="84008"/>
                </a:cubicBezTo>
                <a:cubicBezTo>
                  <a:pt x="85861" y="75819"/>
                  <a:pt x="94289" y="64246"/>
                  <a:pt x="98612" y="50958"/>
                </a:cubicBezTo>
                <a:cubicBezTo>
                  <a:pt x="104641" y="29298"/>
                  <a:pt x="98299" y="62302"/>
                  <a:pt x="98299" y="62302"/>
                </a:cubicBezTo>
                <a:cubicBezTo>
                  <a:pt x="93092" y="69672"/>
                  <a:pt x="87103" y="76456"/>
                  <a:pt x="80435" y="82534"/>
                </a:cubicBezTo>
                <a:cubicBezTo>
                  <a:pt x="100755" y="77219"/>
                  <a:pt x="122952" y="67662"/>
                  <a:pt x="133135" y="50422"/>
                </a:cubicBezTo>
                <a:cubicBezTo>
                  <a:pt x="154483" y="14694"/>
                  <a:pt x="141174" y="47787"/>
                  <a:pt x="141174" y="47787"/>
                </a:cubicBezTo>
                <a:cubicBezTo>
                  <a:pt x="141174" y="47787"/>
                  <a:pt x="139253" y="64535"/>
                  <a:pt x="99862" y="80122"/>
                </a:cubicBezTo>
                <a:cubicBezTo>
                  <a:pt x="107767" y="79586"/>
                  <a:pt x="132912" y="75656"/>
                  <a:pt x="157922" y="49306"/>
                </a:cubicBezTo>
                <a:cubicBezTo>
                  <a:pt x="188247" y="17329"/>
                  <a:pt x="165604" y="46939"/>
                  <a:pt x="165604" y="46939"/>
                </a:cubicBezTo>
                <a:cubicBezTo>
                  <a:pt x="165604" y="46939"/>
                  <a:pt x="129875" y="86598"/>
                  <a:pt x="92270" y="82936"/>
                </a:cubicBezTo>
                <a:cubicBezTo>
                  <a:pt x="61766" y="93788"/>
                  <a:pt x="49217" y="95530"/>
                  <a:pt x="43902" y="95396"/>
                </a:cubicBezTo>
                <a:cubicBezTo>
                  <a:pt x="36296" y="107902"/>
                  <a:pt x="30535" y="121440"/>
                  <a:pt x="26797" y="135591"/>
                </a:cubicBezTo>
                <a:cubicBezTo>
                  <a:pt x="9468" y="202136"/>
                  <a:pt x="0" y="150195"/>
                  <a:pt x="0" y="150195"/>
                </a:cubicBezTo>
                <a:cubicBezTo>
                  <a:pt x="0" y="150195"/>
                  <a:pt x="17641" y="51941"/>
                  <a:pt x="1652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8" name="任意多边形: 形状 19"/>
          <p:cNvSpPr/>
          <p:nvPr userDrawn="1">
            <p:custDataLst>
              <p:tags r:id="rId32"/>
            </p:custDataLst>
          </p:nvPr>
        </p:nvSpPr>
        <p:spPr>
          <a:xfrm>
            <a:off x="2369721" y="2749012"/>
            <a:ext cx="433220" cy="351705"/>
          </a:xfrm>
          <a:custGeom>
            <a:avLst/>
            <a:gdLst>
              <a:gd name="connsiteX0" fmla="*/ 354609 w 354609"/>
              <a:gd name="connsiteY0" fmla="*/ 143943 h 287885"/>
              <a:gd name="connsiteX1" fmla="*/ 177305 w 354609"/>
              <a:gd name="connsiteY1" fmla="*/ 287886 h 287885"/>
              <a:gd name="connsiteX2" fmla="*/ 0 w 354609"/>
              <a:gd name="connsiteY2" fmla="*/ 143943 h 287885"/>
              <a:gd name="connsiteX3" fmla="*/ 177305 w 354609"/>
              <a:gd name="connsiteY3" fmla="*/ 0 h 287885"/>
              <a:gd name="connsiteX4" fmla="*/ 354609 w 354609"/>
              <a:gd name="connsiteY4" fmla="*/ 143943 h 28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609" h="287885">
                <a:moveTo>
                  <a:pt x="354609" y="143943"/>
                </a:moveTo>
                <a:cubicBezTo>
                  <a:pt x="354609" y="223440"/>
                  <a:pt x="275202" y="287886"/>
                  <a:pt x="177305" y="287886"/>
                </a:cubicBezTo>
                <a:cubicBezTo>
                  <a:pt x="79408" y="287886"/>
                  <a:pt x="0" y="223306"/>
                  <a:pt x="0" y="143943"/>
                </a:cubicBezTo>
                <a:cubicBezTo>
                  <a:pt x="0" y="64580"/>
                  <a:pt x="79408" y="0"/>
                  <a:pt x="177305" y="0"/>
                </a:cubicBezTo>
                <a:cubicBezTo>
                  <a:pt x="275202" y="0"/>
                  <a:pt x="354609" y="64446"/>
                  <a:pt x="354609" y="14394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09" name="任意多边形: 形状 21"/>
          <p:cNvSpPr/>
          <p:nvPr>
            <p:custDataLst>
              <p:tags r:id="rId33"/>
            </p:custDataLst>
          </p:nvPr>
        </p:nvSpPr>
        <p:spPr>
          <a:xfrm rot="735153">
            <a:off x="3582359" y="3223176"/>
            <a:ext cx="327369" cy="171542"/>
          </a:xfrm>
          <a:custGeom>
            <a:avLst/>
            <a:gdLst>
              <a:gd name="connsiteX0" fmla="*/ 0 w 267966"/>
              <a:gd name="connsiteY0" fmla="*/ 70207 h 140414"/>
              <a:gd name="connsiteX1" fmla="*/ 133983 w 267966"/>
              <a:gd name="connsiteY1" fmla="*/ 140415 h 140414"/>
              <a:gd name="connsiteX2" fmla="*/ 267967 w 267966"/>
              <a:gd name="connsiteY2" fmla="*/ 70207 h 140414"/>
              <a:gd name="connsiteX3" fmla="*/ 133983 w 267966"/>
              <a:gd name="connsiteY3" fmla="*/ 0 h 140414"/>
              <a:gd name="connsiteX4" fmla="*/ 0 w 267966"/>
              <a:gd name="connsiteY4" fmla="*/ 70207 h 14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66" h="140414">
                <a:moveTo>
                  <a:pt x="0" y="70207"/>
                </a:moveTo>
                <a:cubicBezTo>
                  <a:pt x="0" y="108973"/>
                  <a:pt x="59891" y="140415"/>
                  <a:pt x="133983" y="140415"/>
                </a:cubicBezTo>
                <a:cubicBezTo>
                  <a:pt x="208076" y="140415"/>
                  <a:pt x="267967" y="109152"/>
                  <a:pt x="267967" y="70207"/>
                </a:cubicBezTo>
                <a:cubicBezTo>
                  <a:pt x="267967" y="31263"/>
                  <a:pt x="208031" y="0"/>
                  <a:pt x="133983" y="0"/>
                </a:cubicBezTo>
                <a:cubicBezTo>
                  <a:pt x="59935" y="0"/>
                  <a:pt x="0" y="31441"/>
                  <a:pt x="0" y="70207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0" name="任意多边形: 形状 22"/>
          <p:cNvSpPr/>
          <p:nvPr>
            <p:custDataLst>
              <p:tags r:id="rId34"/>
            </p:custDataLst>
          </p:nvPr>
        </p:nvSpPr>
        <p:spPr>
          <a:xfrm rot="735153">
            <a:off x="3501174" y="3209346"/>
            <a:ext cx="136841" cy="88280"/>
          </a:xfrm>
          <a:custGeom>
            <a:avLst/>
            <a:gdLst>
              <a:gd name="connsiteX0" fmla="*/ 0 w 112010"/>
              <a:gd name="connsiteY0" fmla="*/ 36175 h 72261"/>
              <a:gd name="connsiteX1" fmla="*/ 56005 w 112010"/>
              <a:gd name="connsiteY1" fmla="*/ 72262 h 72261"/>
              <a:gd name="connsiteX2" fmla="*/ 112010 w 112010"/>
              <a:gd name="connsiteY2" fmla="*/ 36175 h 72261"/>
              <a:gd name="connsiteX3" fmla="*/ 56005 w 112010"/>
              <a:gd name="connsiteY3" fmla="*/ 0 h 72261"/>
              <a:gd name="connsiteX4" fmla="*/ 0 w 112010"/>
              <a:gd name="connsiteY4" fmla="*/ 36175 h 7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10" h="72261">
                <a:moveTo>
                  <a:pt x="0" y="36175"/>
                </a:moveTo>
                <a:cubicBezTo>
                  <a:pt x="0" y="56094"/>
                  <a:pt x="25055" y="72262"/>
                  <a:pt x="56005" y="72262"/>
                </a:cubicBezTo>
                <a:cubicBezTo>
                  <a:pt x="86956" y="72262"/>
                  <a:pt x="112010" y="56094"/>
                  <a:pt x="112010" y="36175"/>
                </a:cubicBezTo>
                <a:cubicBezTo>
                  <a:pt x="112010" y="16257"/>
                  <a:pt x="86956" y="0"/>
                  <a:pt x="56005" y="0"/>
                </a:cubicBezTo>
                <a:cubicBezTo>
                  <a:pt x="25055" y="0"/>
                  <a:pt x="0" y="16212"/>
                  <a:pt x="0" y="36175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1" name="任意多边形: 形状 23"/>
          <p:cNvSpPr/>
          <p:nvPr>
            <p:custDataLst>
              <p:tags r:id="rId35"/>
            </p:custDataLst>
          </p:nvPr>
        </p:nvSpPr>
        <p:spPr>
          <a:xfrm rot="735153">
            <a:off x="3366427" y="2895617"/>
            <a:ext cx="510424" cy="368838"/>
          </a:xfrm>
          <a:custGeom>
            <a:avLst/>
            <a:gdLst>
              <a:gd name="connsiteX0" fmla="*/ 0 w 417804"/>
              <a:gd name="connsiteY0" fmla="*/ 150955 h 301909"/>
              <a:gd name="connsiteX1" fmla="*/ 208880 w 417804"/>
              <a:gd name="connsiteY1" fmla="*/ 301909 h 301909"/>
              <a:gd name="connsiteX2" fmla="*/ 417805 w 417804"/>
              <a:gd name="connsiteY2" fmla="*/ 150955 h 301909"/>
              <a:gd name="connsiteX3" fmla="*/ 208880 w 417804"/>
              <a:gd name="connsiteY3" fmla="*/ 0 h 301909"/>
              <a:gd name="connsiteX4" fmla="*/ 0 w 417804"/>
              <a:gd name="connsiteY4" fmla="*/ 150955 h 30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804" h="301909">
                <a:moveTo>
                  <a:pt x="0" y="150955"/>
                </a:moveTo>
                <a:cubicBezTo>
                  <a:pt x="0" y="234292"/>
                  <a:pt x="93520" y="301909"/>
                  <a:pt x="208880" y="301909"/>
                </a:cubicBezTo>
                <a:cubicBezTo>
                  <a:pt x="324240" y="301909"/>
                  <a:pt x="417805" y="234292"/>
                  <a:pt x="417805" y="150955"/>
                </a:cubicBezTo>
                <a:cubicBezTo>
                  <a:pt x="417805" y="67617"/>
                  <a:pt x="324284" y="0"/>
                  <a:pt x="208880" y="0"/>
                </a:cubicBezTo>
                <a:cubicBezTo>
                  <a:pt x="93475" y="0"/>
                  <a:pt x="0" y="67572"/>
                  <a:pt x="0" y="150955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2" name="任意多边形: 形状 24"/>
          <p:cNvSpPr/>
          <p:nvPr>
            <p:custDataLst>
              <p:tags r:id="rId36"/>
            </p:custDataLst>
          </p:nvPr>
        </p:nvSpPr>
        <p:spPr>
          <a:xfrm rot="735153">
            <a:off x="2973987" y="2721812"/>
            <a:ext cx="570387" cy="497548"/>
          </a:xfrm>
          <a:custGeom>
            <a:avLst/>
            <a:gdLst>
              <a:gd name="connsiteX0" fmla="*/ 0 w 466887"/>
              <a:gd name="connsiteY0" fmla="*/ 203655 h 407264"/>
              <a:gd name="connsiteX1" fmla="*/ 233444 w 466887"/>
              <a:gd name="connsiteY1" fmla="*/ 407265 h 407264"/>
              <a:gd name="connsiteX2" fmla="*/ 466888 w 466887"/>
              <a:gd name="connsiteY2" fmla="*/ 203655 h 407264"/>
              <a:gd name="connsiteX3" fmla="*/ 233444 w 466887"/>
              <a:gd name="connsiteY3" fmla="*/ 0 h 407264"/>
              <a:gd name="connsiteX4" fmla="*/ 0 w 466887"/>
              <a:gd name="connsiteY4" fmla="*/ 203655 h 4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87" h="407264">
                <a:moveTo>
                  <a:pt x="0" y="203655"/>
                </a:moveTo>
                <a:cubicBezTo>
                  <a:pt x="0" y="316111"/>
                  <a:pt x="104507" y="407265"/>
                  <a:pt x="233444" y="407265"/>
                </a:cubicBezTo>
                <a:cubicBezTo>
                  <a:pt x="362380" y="407265"/>
                  <a:pt x="466888" y="316111"/>
                  <a:pt x="466888" y="203655"/>
                </a:cubicBezTo>
                <a:cubicBezTo>
                  <a:pt x="466888" y="91198"/>
                  <a:pt x="362425" y="0"/>
                  <a:pt x="233444" y="0"/>
                </a:cubicBezTo>
                <a:cubicBezTo>
                  <a:pt x="104462" y="0"/>
                  <a:pt x="0" y="91198"/>
                  <a:pt x="0" y="203655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3" name="任意多边形: 形状 25"/>
          <p:cNvSpPr/>
          <p:nvPr>
            <p:custDataLst>
              <p:tags r:id="rId37"/>
            </p:custDataLst>
          </p:nvPr>
        </p:nvSpPr>
        <p:spPr>
          <a:xfrm rot="735153">
            <a:off x="3577803" y="3300309"/>
            <a:ext cx="212565" cy="207339"/>
          </a:xfrm>
          <a:custGeom>
            <a:avLst/>
            <a:gdLst>
              <a:gd name="connsiteX0" fmla="*/ 1787 w 173994"/>
              <a:gd name="connsiteY0" fmla="*/ 9334 h 169716"/>
              <a:gd name="connsiteX1" fmla="*/ 12461 w 173994"/>
              <a:gd name="connsiteY1" fmla="*/ 0 h 169716"/>
              <a:gd name="connsiteX2" fmla="*/ 16436 w 173994"/>
              <a:gd name="connsiteY2" fmla="*/ 85213 h 169716"/>
              <a:gd name="connsiteX3" fmla="*/ 29834 w 173994"/>
              <a:gd name="connsiteY3" fmla="*/ 83874 h 169716"/>
              <a:gd name="connsiteX4" fmla="*/ 71101 w 173994"/>
              <a:gd name="connsiteY4" fmla="*/ 38632 h 169716"/>
              <a:gd name="connsiteX5" fmla="*/ 100398 w 173994"/>
              <a:gd name="connsiteY5" fmla="*/ 38632 h 169716"/>
              <a:gd name="connsiteX6" fmla="*/ 48636 w 173994"/>
              <a:gd name="connsiteY6" fmla="*/ 88429 h 169716"/>
              <a:gd name="connsiteX7" fmla="*/ 74807 w 173994"/>
              <a:gd name="connsiteY7" fmla="*/ 84186 h 169716"/>
              <a:gd name="connsiteX8" fmla="*/ 98880 w 173994"/>
              <a:gd name="connsiteY8" fmla="*/ 51137 h 169716"/>
              <a:gd name="connsiteX9" fmla="*/ 98567 w 173994"/>
              <a:gd name="connsiteY9" fmla="*/ 62436 h 169716"/>
              <a:gd name="connsiteX10" fmla="*/ 80702 w 173994"/>
              <a:gd name="connsiteY10" fmla="*/ 82712 h 169716"/>
              <a:gd name="connsiteX11" fmla="*/ 133403 w 173994"/>
              <a:gd name="connsiteY11" fmla="*/ 50601 h 169716"/>
              <a:gd name="connsiteX12" fmla="*/ 141397 w 173994"/>
              <a:gd name="connsiteY12" fmla="*/ 47921 h 169716"/>
              <a:gd name="connsiteX13" fmla="*/ 100130 w 173994"/>
              <a:gd name="connsiteY13" fmla="*/ 80301 h 169716"/>
              <a:gd name="connsiteX14" fmla="*/ 158190 w 173994"/>
              <a:gd name="connsiteY14" fmla="*/ 49485 h 169716"/>
              <a:gd name="connsiteX15" fmla="*/ 165871 w 173994"/>
              <a:gd name="connsiteY15" fmla="*/ 47118 h 169716"/>
              <a:gd name="connsiteX16" fmla="*/ 92538 w 173994"/>
              <a:gd name="connsiteY16" fmla="*/ 83114 h 169716"/>
              <a:gd name="connsiteX17" fmla="*/ 43902 w 173994"/>
              <a:gd name="connsiteY17" fmla="*/ 95396 h 169716"/>
              <a:gd name="connsiteX18" fmla="*/ 26797 w 173994"/>
              <a:gd name="connsiteY18" fmla="*/ 135815 h 169716"/>
              <a:gd name="connsiteX19" fmla="*/ 0 w 173994"/>
              <a:gd name="connsiteY19" fmla="*/ 150419 h 169716"/>
              <a:gd name="connsiteX20" fmla="*/ 1787 w 173994"/>
              <a:gd name="connsiteY20" fmla="*/ 9334 h 16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994" h="169716">
                <a:moveTo>
                  <a:pt x="1787" y="9334"/>
                </a:moveTo>
                <a:lnTo>
                  <a:pt x="12461" y="0"/>
                </a:lnTo>
                <a:cubicBezTo>
                  <a:pt x="12461" y="0"/>
                  <a:pt x="20455" y="58595"/>
                  <a:pt x="16436" y="85213"/>
                </a:cubicBezTo>
                <a:cubicBezTo>
                  <a:pt x="12416" y="111831"/>
                  <a:pt x="17775" y="114466"/>
                  <a:pt x="29834" y="83874"/>
                </a:cubicBezTo>
                <a:cubicBezTo>
                  <a:pt x="41892" y="53281"/>
                  <a:pt x="71101" y="38632"/>
                  <a:pt x="71101" y="38632"/>
                </a:cubicBezTo>
                <a:lnTo>
                  <a:pt x="100398" y="38632"/>
                </a:lnTo>
                <a:cubicBezTo>
                  <a:pt x="79720" y="51280"/>
                  <a:pt x="62079" y="68273"/>
                  <a:pt x="48636" y="88429"/>
                </a:cubicBezTo>
                <a:cubicBezTo>
                  <a:pt x="57434" y="87536"/>
                  <a:pt x="66188" y="86116"/>
                  <a:pt x="74807" y="84186"/>
                </a:cubicBezTo>
                <a:cubicBezTo>
                  <a:pt x="86151" y="75995"/>
                  <a:pt x="94548" y="64424"/>
                  <a:pt x="98880" y="51137"/>
                </a:cubicBezTo>
                <a:cubicBezTo>
                  <a:pt x="104909" y="29476"/>
                  <a:pt x="98567" y="62436"/>
                  <a:pt x="98567" y="62436"/>
                </a:cubicBezTo>
                <a:cubicBezTo>
                  <a:pt x="93342" y="69814"/>
                  <a:pt x="87357" y="76612"/>
                  <a:pt x="80702" y="82712"/>
                </a:cubicBezTo>
                <a:cubicBezTo>
                  <a:pt x="101023" y="77398"/>
                  <a:pt x="123220" y="67840"/>
                  <a:pt x="133403" y="50601"/>
                </a:cubicBezTo>
                <a:cubicBezTo>
                  <a:pt x="154751" y="14872"/>
                  <a:pt x="141397" y="47921"/>
                  <a:pt x="141397" y="47921"/>
                </a:cubicBezTo>
                <a:cubicBezTo>
                  <a:pt x="141397" y="47921"/>
                  <a:pt x="139521" y="64714"/>
                  <a:pt x="100130" y="80301"/>
                </a:cubicBezTo>
                <a:cubicBezTo>
                  <a:pt x="108035" y="79765"/>
                  <a:pt x="133135" y="75835"/>
                  <a:pt x="158190" y="49485"/>
                </a:cubicBezTo>
                <a:cubicBezTo>
                  <a:pt x="188514" y="17463"/>
                  <a:pt x="165871" y="47118"/>
                  <a:pt x="165871" y="47118"/>
                </a:cubicBezTo>
                <a:cubicBezTo>
                  <a:pt x="165871" y="47118"/>
                  <a:pt x="130143" y="86777"/>
                  <a:pt x="92538" y="83114"/>
                </a:cubicBezTo>
                <a:cubicBezTo>
                  <a:pt x="61766" y="93878"/>
                  <a:pt x="49038" y="95530"/>
                  <a:pt x="43902" y="95396"/>
                </a:cubicBezTo>
                <a:cubicBezTo>
                  <a:pt x="36310" y="107977"/>
                  <a:pt x="30548" y="121590"/>
                  <a:pt x="26797" y="135815"/>
                </a:cubicBezTo>
                <a:cubicBezTo>
                  <a:pt x="9468" y="202360"/>
                  <a:pt x="0" y="150419"/>
                  <a:pt x="0" y="150419"/>
                </a:cubicBezTo>
                <a:cubicBezTo>
                  <a:pt x="0" y="150419"/>
                  <a:pt x="17775" y="51941"/>
                  <a:pt x="1787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4" name="任意多边形: 形状 26"/>
          <p:cNvSpPr/>
          <p:nvPr>
            <p:custDataLst>
              <p:tags r:id="rId38"/>
            </p:custDataLst>
          </p:nvPr>
        </p:nvSpPr>
        <p:spPr>
          <a:xfrm rot="735153">
            <a:off x="3350428" y="3189233"/>
            <a:ext cx="223103" cy="180926"/>
          </a:xfrm>
          <a:custGeom>
            <a:avLst/>
            <a:gdLst>
              <a:gd name="connsiteX0" fmla="*/ 87803 w 182619"/>
              <a:gd name="connsiteY0" fmla="*/ 115136 h 148096"/>
              <a:gd name="connsiteX1" fmla="*/ 77174 w 182619"/>
              <a:gd name="connsiteY1" fmla="*/ 142916 h 148096"/>
              <a:gd name="connsiteX2" fmla="*/ 92582 w 182619"/>
              <a:gd name="connsiteY2" fmla="*/ 148096 h 148096"/>
              <a:gd name="connsiteX3" fmla="*/ 110715 w 182619"/>
              <a:gd name="connsiteY3" fmla="*/ 98969 h 148096"/>
              <a:gd name="connsiteX4" fmla="*/ 182619 w 182619"/>
              <a:gd name="connsiteY4" fmla="*/ 54710 h 148096"/>
              <a:gd name="connsiteX5" fmla="*/ 176634 w 182619"/>
              <a:gd name="connsiteY5" fmla="*/ 54710 h 148096"/>
              <a:gd name="connsiteX6" fmla="*/ 115538 w 182619"/>
              <a:gd name="connsiteY6" fmla="*/ 90439 h 148096"/>
              <a:gd name="connsiteX7" fmla="*/ 158636 w 182619"/>
              <a:gd name="connsiteY7" fmla="*/ 47028 h 148096"/>
              <a:gd name="connsiteX8" fmla="*/ 145774 w 182619"/>
              <a:gd name="connsiteY8" fmla="*/ 35863 h 148096"/>
              <a:gd name="connsiteX9" fmla="*/ 109598 w 182619"/>
              <a:gd name="connsiteY9" fmla="*/ 73468 h 148096"/>
              <a:gd name="connsiteX10" fmla="*/ 92850 w 182619"/>
              <a:gd name="connsiteY10" fmla="*/ 51137 h 148096"/>
              <a:gd name="connsiteX11" fmla="*/ 123309 w 182619"/>
              <a:gd name="connsiteY11" fmla="*/ 17730 h 148096"/>
              <a:gd name="connsiteX12" fmla="*/ 120496 w 182619"/>
              <a:gd name="connsiteY12" fmla="*/ 17730 h 148096"/>
              <a:gd name="connsiteX13" fmla="*/ 91421 w 182619"/>
              <a:gd name="connsiteY13" fmla="*/ 48011 h 148096"/>
              <a:gd name="connsiteX14" fmla="*/ 84007 w 182619"/>
              <a:gd name="connsiteY14" fmla="*/ 28181 h 148096"/>
              <a:gd name="connsiteX15" fmla="*/ 103122 w 182619"/>
              <a:gd name="connsiteY15" fmla="*/ 13220 h 148096"/>
              <a:gd name="connsiteX16" fmla="*/ 100443 w 182619"/>
              <a:gd name="connsiteY16" fmla="*/ 12460 h 148096"/>
              <a:gd name="connsiteX17" fmla="*/ 83427 w 182619"/>
              <a:gd name="connsiteY17" fmla="*/ 25189 h 148096"/>
              <a:gd name="connsiteX18" fmla="*/ 81998 w 182619"/>
              <a:gd name="connsiteY18" fmla="*/ 7324 h 148096"/>
              <a:gd name="connsiteX19" fmla="*/ 77844 w 182619"/>
              <a:gd name="connsiteY19" fmla="*/ 7324 h 148096"/>
              <a:gd name="connsiteX20" fmla="*/ 78693 w 182619"/>
              <a:gd name="connsiteY20" fmla="*/ 27690 h 148096"/>
              <a:gd name="connsiteX21" fmla="*/ 64446 w 182619"/>
              <a:gd name="connsiteY21" fmla="*/ 33719 h 148096"/>
              <a:gd name="connsiteX22" fmla="*/ 64847 w 182619"/>
              <a:gd name="connsiteY22" fmla="*/ 0 h 148096"/>
              <a:gd name="connsiteX23" fmla="*/ 61766 w 182619"/>
              <a:gd name="connsiteY23" fmla="*/ 357 h 148096"/>
              <a:gd name="connsiteX24" fmla="*/ 55067 w 182619"/>
              <a:gd name="connsiteY24" fmla="*/ 55648 h 148096"/>
              <a:gd name="connsiteX25" fmla="*/ 24831 w 182619"/>
              <a:gd name="connsiteY25" fmla="*/ 759 h 148096"/>
              <a:gd name="connsiteX26" fmla="*/ 21392 w 182619"/>
              <a:gd name="connsiteY26" fmla="*/ 1608 h 148096"/>
              <a:gd name="connsiteX27" fmla="*/ 55424 w 182619"/>
              <a:gd name="connsiteY27" fmla="*/ 83427 h 148096"/>
              <a:gd name="connsiteX28" fmla="*/ 5136 w 182619"/>
              <a:gd name="connsiteY28" fmla="*/ 18758 h 148096"/>
              <a:gd name="connsiteX29" fmla="*/ 0 w 182619"/>
              <a:gd name="connsiteY29" fmla="*/ 23224 h 148096"/>
              <a:gd name="connsiteX30" fmla="*/ 87803 w 182619"/>
              <a:gd name="connsiteY30" fmla="*/ 115136 h 148096"/>
              <a:gd name="connsiteX31" fmla="*/ 92805 w 182619"/>
              <a:gd name="connsiteY31" fmla="*/ 104150 h 148096"/>
              <a:gd name="connsiteX32" fmla="*/ 61543 w 182619"/>
              <a:gd name="connsiteY32" fmla="*/ 87714 h 148096"/>
              <a:gd name="connsiteX33" fmla="*/ 56362 w 182619"/>
              <a:gd name="connsiteY33" fmla="*/ 61275 h 148096"/>
              <a:gd name="connsiteX34" fmla="*/ 63642 w 182619"/>
              <a:gd name="connsiteY34" fmla="*/ 37426 h 148096"/>
              <a:gd name="connsiteX35" fmla="*/ 79229 w 182619"/>
              <a:gd name="connsiteY35" fmla="*/ 30593 h 148096"/>
              <a:gd name="connsiteX36" fmla="*/ 106025 w 182619"/>
              <a:gd name="connsiteY36" fmla="*/ 78559 h 148096"/>
              <a:gd name="connsiteX37" fmla="*/ 93029 w 182619"/>
              <a:gd name="connsiteY37" fmla="*/ 104150 h 14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2619" h="148096">
                <a:moveTo>
                  <a:pt x="87803" y="115136"/>
                </a:moveTo>
                <a:cubicBezTo>
                  <a:pt x="80971" y="131125"/>
                  <a:pt x="77174" y="142916"/>
                  <a:pt x="77174" y="142916"/>
                </a:cubicBezTo>
                <a:lnTo>
                  <a:pt x="92582" y="148096"/>
                </a:lnTo>
                <a:cubicBezTo>
                  <a:pt x="96691" y="131067"/>
                  <a:pt x="102765" y="114578"/>
                  <a:pt x="110715" y="98969"/>
                </a:cubicBezTo>
                <a:cubicBezTo>
                  <a:pt x="178332" y="90037"/>
                  <a:pt x="182619" y="54710"/>
                  <a:pt x="182619" y="54710"/>
                </a:cubicBezTo>
                <a:lnTo>
                  <a:pt x="176634" y="54710"/>
                </a:lnTo>
                <a:cubicBezTo>
                  <a:pt x="164263" y="83159"/>
                  <a:pt x="127775" y="89144"/>
                  <a:pt x="115538" y="90439"/>
                </a:cubicBezTo>
                <a:cubicBezTo>
                  <a:pt x="136082" y="56050"/>
                  <a:pt x="158636" y="47028"/>
                  <a:pt x="158636" y="47028"/>
                </a:cubicBezTo>
                <a:cubicBezTo>
                  <a:pt x="158636" y="47028"/>
                  <a:pt x="186907" y="14426"/>
                  <a:pt x="145774" y="35863"/>
                </a:cubicBezTo>
                <a:cubicBezTo>
                  <a:pt x="131973" y="43053"/>
                  <a:pt x="119781" y="57479"/>
                  <a:pt x="109598" y="73468"/>
                </a:cubicBezTo>
                <a:cubicBezTo>
                  <a:pt x="103078" y="66768"/>
                  <a:pt x="97450" y="59265"/>
                  <a:pt x="92850" y="51137"/>
                </a:cubicBezTo>
                <a:cubicBezTo>
                  <a:pt x="118798" y="31754"/>
                  <a:pt x="123309" y="17730"/>
                  <a:pt x="123309" y="17730"/>
                </a:cubicBezTo>
                <a:cubicBezTo>
                  <a:pt x="123309" y="17730"/>
                  <a:pt x="124068" y="14738"/>
                  <a:pt x="120496" y="17730"/>
                </a:cubicBezTo>
                <a:cubicBezTo>
                  <a:pt x="119245" y="26663"/>
                  <a:pt x="97138" y="43723"/>
                  <a:pt x="91421" y="48011"/>
                </a:cubicBezTo>
                <a:cubicBezTo>
                  <a:pt x="88161" y="41722"/>
                  <a:pt x="85660" y="35063"/>
                  <a:pt x="84007" y="28181"/>
                </a:cubicBezTo>
                <a:cubicBezTo>
                  <a:pt x="91376" y="24613"/>
                  <a:pt x="97897" y="19512"/>
                  <a:pt x="103122" y="13220"/>
                </a:cubicBezTo>
                <a:cubicBezTo>
                  <a:pt x="103122" y="13220"/>
                  <a:pt x="104641" y="10540"/>
                  <a:pt x="100443" y="12460"/>
                </a:cubicBezTo>
                <a:cubicBezTo>
                  <a:pt x="98612" y="16614"/>
                  <a:pt x="91198" y="21393"/>
                  <a:pt x="83427" y="25189"/>
                </a:cubicBezTo>
                <a:cubicBezTo>
                  <a:pt x="82176" y="19320"/>
                  <a:pt x="81730" y="13318"/>
                  <a:pt x="81998" y="7324"/>
                </a:cubicBezTo>
                <a:lnTo>
                  <a:pt x="77844" y="7324"/>
                </a:lnTo>
                <a:cubicBezTo>
                  <a:pt x="76996" y="14113"/>
                  <a:pt x="77308" y="20995"/>
                  <a:pt x="78693" y="27690"/>
                </a:cubicBezTo>
                <a:cubicBezTo>
                  <a:pt x="72708" y="30459"/>
                  <a:pt x="67170" y="32692"/>
                  <a:pt x="64446" y="33719"/>
                </a:cubicBezTo>
                <a:cubicBezTo>
                  <a:pt x="66322" y="22567"/>
                  <a:pt x="66456" y="11192"/>
                  <a:pt x="64847" y="0"/>
                </a:cubicBezTo>
                <a:lnTo>
                  <a:pt x="61766" y="357"/>
                </a:lnTo>
                <a:cubicBezTo>
                  <a:pt x="66634" y="17462"/>
                  <a:pt x="57970" y="46715"/>
                  <a:pt x="55067" y="55648"/>
                </a:cubicBezTo>
                <a:cubicBezTo>
                  <a:pt x="42517" y="9334"/>
                  <a:pt x="24831" y="759"/>
                  <a:pt x="24831" y="759"/>
                </a:cubicBezTo>
                <a:lnTo>
                  <a:pt x="21392" y="1608"/>
                </a:lnTo>
                <a:cubicBezTo>
                  <a:pt x="42115" y="14738"/>
                  <a:pt x="52298" y="64535"/>
                  <a:pt x="55424" y="83427"/>
                </a:cubicBezTo>
                <a:cubicBezTo>
                  <a:pt x="16257" y="54353"/>
                  <a:pt x="5136" y="18758"/>
                  <a:pt x="5136" y="18758"/>
                </a:cubicBezTo>
                <a:lnTo>
                  <a:pt x="0" y="23224"/>
                </a:lnTo>
                <a:cubicBezTo>
                  <a:pt x="0" y="64312"/>
                  <a:pt x="74584" y="107767"/>
                  <a:pt x="87803" y="115136"/>
                </a:cubicBezTo>
                <a:close/>
                <a:moveTo>
                  <a:pt x="92805" y="104150"/>
                </a:moveTo>
                <a:cubicBezTo>
                  <a:pt x="81864" y="99751"/>
                  <a:pt x="71368" y="94244"/>
                  <a:pt x="61543" y="87714"/>
                </a:cubicBezTo>
                <a:cubicBezTo>
                  <a:pt x="59980" y="77844"/>
                  <a:pt x="58282" y="69091"/>
                  <a:pt x="56362" y="61275"/>
                </a:cubicBezTo>
                <a:cubicBezTo>
                  <a:pt x="59622" y="53602"/>
                  <a:pt x="62034" y="45608"/>
                  <a:pt x="63642" y="37426"/>
                </a:cubicBezTo>
                <a:cubicBezTo>
                  <a:pt x="68957" y="35430"/>
                  <a:pt x="74137" y="33147"/>
                  <a:pt x="79229" y="30593"/>
                </a:cubicBezTo>
                <a:cubicBezTo>
                  <a:pt x="84276" y="48462"/>
                  <a:pt x="93475" y="64893"/>
                  <a:pt x="106025" y="78559"/>
                </a:cubicBezTo>
                <a:cubicBezTo>
                  <a:pt x="101246" y="86861"/>
                  <a:pt x="96914" y="95401"/>
                  <a:pt x="93029" y="10415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5" name="任意多边形: 形状 27"/>
          <p:cNvSpPr/>
          <p:nvPr>
            <p:custDataLst>
              <p:tags r:id="rId39"/>
            </p:custDataLst>
          </p:nvPr>
        </p:nvSpPr>
        <p:spPr>
          <a:xfrm rot="735153">
            <a:off x="3207048" y="3168671"/>
            <a:ext cx="141071" cy="170277"/>
          </a:xfrm>
          <a:custGeom>
            <a:avLst/>
            <a:gdLst>
              <a:gd name="connsiteX0" fmla="*/ 516 w 115473"/>
              <a:gd name="connsiteY0" fmla="*/ 18080 h 139379"/>
              <a:gd name="connsiteX1" fmla="*/ 6054 w 115473"/>
              <a:gd name="connsiteY1" fmla="*/ 20269 h 139379"/>
              <a:gd name="connsiteX2" fmla="*/ 49375 w 115473"/>
              <a:gd name="connsiteY2" fmla="*/ 76229 h 139379"/>
              <a:gd name="connsiteX3" fmla="*/ 25660 w 115473"/>
              <a:gd name="connsiteY3" fmla="*/ 19867 h 139379"/>
              <a:gd name="connsiteX4" fmla="*/ 41738 w 115473"/>
              <a:gd name="connsiteY4" fmla="*/ 14373 h 139379"/>
              <a:gd name="connsiteX5" fmla="*/ 61255 w 115473"/>
              <a:gd name="connsiteY5" fmla="*/ 62697 h 139379"/>
              <a:gd name="connsiteX6" fmla="*/ 111588 w 115473"/>
              <a:gd name="connsiteY6" fmla="*/ 11649 h 139379"/>
              <a:gd name="connsiteX7" fmla="*/ 115474 w 115473"/>
              <a:gd name="connsiteY7" fmla="*/ 13212 h 139379"/>
              <a:gd name="connsiteX8" fmla="*/ 62371 w 115473"/>
              <a:gd name="connsiteY8" fmla="*/ 68815 h 139379"/>
              <a:gd name="connsiteX9" fmla="*/ 65319 w 115473"/>
              <a:gd name="connsiteY9" fmla="*/ 139380 h 139379"/>
              <a:gd name="connsiteX10" fmla="*/ 49107 w 115473"/>
              <a:gd name="connsiteY10" fmla="*/ 138397 h 139379"/>
              <a:gd name="connsiteX11" fmla="*/ 50626 w 115473"/>
              <a:gd name="connsiteY11" fmla="*/ 86055 h 139379"/>
              <a:gd name="connsiteX12" fmla="*/ 516 w 115473"/>
              <a:gd name="connsiteY12" fmla="*/ 18080 h 13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473" h="139379">
                <a:moveTo>
                  <a:pt x="516" y="18080"/>
                </a:moveTo>
                <a:lnTo>
                  <a:pt x="6054" y="20269"/>
                </a:lnTo>
                <a:cubicBezTo>
                  <a:pt x="6902" y="51531"/>
                  <a:pt x="38478" y="70512"/>
                  <a:pt x="49375" y="76229"/>
                </a:cubicBezTo>
                <a:cubicBezTo>
                  <a:pt x="43167" y="36659"/>
                  <a:pt x="25660" y="19867"/>
                  <a:pt x="25660" y="19867"/>
                </a:cubicBezTo>
                <a:cubicBezTo>
                  <a:pt x="25660" y="19867"/>
                  <a:pt x="11592" y="-20909"/>
                  <a:pt x="41738" y="14373"/>
                </a:cubicBezTo>
                <a:cubicBezTo>
                  <a:pt x="51876" y="26164"/>
                  <a:pt x="57771" y="44118"/>
                  <a:pt x="61255" y="62697"/>
                </a:cubicBezTo>
                <a:cubicBezTo>
                  <a:pt x="102477" y="44207"/>
                  <a:pt x="111588" y="11649"/>
                  <a:pt x="111588" y="11649"/>
                </a:cubicBezTo>
                <a:lnTo>
                  <a:pt x="115474" y="13212"/>
                </a:lnTo>
                <a:cubicBezTo>
                  <a:pt x="106854" y="45994"/>
                  <a:pt x="70812" y="64796"/>
                  <a:pt x="62371" y="68815"/>
                </a:cubicBezTo>
                <a:cubicBezTo>
                  <a:pt x="65721" y="92178"/>
                  <a:pt x="66703" y="115821"/>
                  <a:pt x="65319" y="139380"/>
                </a:cubicBezTo>
                <a:lnTo>
                  <a:pt x="49107" y="138397"/>
                </a:lnTo>
                <a:cubicBezTo>
                  <a:pt x="51697" y="121073"/>
                  <a:pt x="52189" y="103499"/>
                  <a:pt x="50626" y="86055"/>
                </a:cubicBezTo>
                <a:cubicBezTo>
                  <a:pt x="-8685" y="52425"/>
                  <a:pt x="516" y="18080"/>
                  <a:pt x="516" y="1808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6" name="任意多边形: 形状 28"/>
          <p:cNvSpPr/>
          <p:nvPr>
            <p:custDataLst>
              <p:tags r:id="rId40"/>
            </p:custDataLst>
          </p:nvPr>
        </p:nvSpPr>
        <p:spPr>
          <a:xfrm rot="735153">
            <a:off x="3133658" y="3126118"/>
            <a:ext cx="80549" cy="170332"/>
          </a:xfrm>
          <a:custGeom>
            <a:avLst/>
            <a:gdLst>
              <a:gd name="connsiteX0" fmla="*/ 24151 w 65933"/>
              <a:gd name="connsiteY0" fmla="*/ 14373 h 139424"/>
              <a:gd name="connsiteX1" fmla="*/ 40273 w 65933"/>
              <a:gd name="connsiteY1" fmla="*/ 19867 h 139424"/>
              <a:gd name="connsiteX2" fmla="*/ 16514 w 65933"/>
              <a:gd name="connsiteY2" fmla="*/ 76229 h 139424"/>
              <a:gd name="connsiteX3" fmla="*/ 59835 w 65933"/>
              <a:gd name="connsiteY3" fmla="*/ 20313 h 139424"/>
              <a:gd name="connsiteX4" fmla="*/ 65418 w 65933"/>
              <a:gd name="connsiteY4" fmla="*/ 18080 h 139424"/>
              <a:gd name="connsiteX5" fmla="*/ 15308 w 65933"/>
              <a:gd name="connsiteY5" fmla="*/ 86054 h 139424"/>
              <a:gd name="connsiteX6" fmla="*/ 16826 w 65933"/>
              <a:gd name="connsiteY6" fmla="*/ 138397 h 139424"/>
              <a:gd name="connsiteX7" fmla="*/ 614 w 65933"/>
              <a:gd name="connsiteY7" fmla="*/ 139425 h 139424"/>
              <a:gd name="connsiteX8" fmla="*/ 24151 w 65933"/>
              <a:gd name="connsiteY8" fmla="*/ 14373 h 13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33" h="139424">
                <a:moveTo>
                  <a:pt x="24151" y="14373"/>
                </a:moveTo>
                <a:cubicBezTo>
                  <a:pt x="54297" y="-20909"/>
                  <a:pt x="40273" y="19867"/>
                  <a:pt x="40273" y="19867"/>
                </a:cubicBezTo>
                <a:cubicBezTo>
                  <a:pt x="40273" y="19867"/>
                  <a:pt x="22721" y="36749"/>
                  <a:pt x="16514" y="76229"/>
                </a:cubicBezTo>
                <a:cubicBezTo>
                  <a:pt x="27411" y="70557"/>
                  <a:pt x="59031" y="51353"/>
                  <a:pt x="59835" y="20313"/>
                </a:cubicBezTo>
                <a:lnTo>
                  <a:pt x="65418" y="18080"/>
                </a:lnTo>
                <a:cubicBezTo>
                  <a:pt x="65418" y="18080"/>
                  <a:pt x="74617" y="52425"/>
                  <a:pt x="15308" y="86054"/>
                </a:cubicBezTo>
                <a:cubicBezTo>
                  <a:pt x="13700" y="103499"/>
                  <a:pt x="14236" y="121073"/>
                  <a:pt x="16826" y="138397"/>
                </a:cubicBezTo>
                <a:lnTo>
                  <a:pt x="614" y="139425"/>
                </a:lnTo>
                <a:cubicBezTo>
                  <a:pt x="614" y="139425"/>
                  <a:pt x="-5996" y="49611"/>
                  <a:pt x="24151" y="1437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7" name="任意多边形: 形状 29"/>
          <p:cNvSpPr/>
          <p:nvPr>
            <p:custDataLst>
              <p:tags r:id="rId41"/>
            </p:custDataLst>
          </p:nvPr>
        </p:nvSpPr>
        <p:spPr>
          <a:xfrm rot="735153">
            <a:off x="2688712" y="2991765"/>
            <a:ext cx="212577" cy="207327"/>
          </a:xfrm>
          <a:custGeom>
            <a:avLst/>
            <a:gdLst>
              <a:gd name="connsiteX0" fmla="*/ 172351 w 174003"/>
              <a:gd name="connsiteY0" fmla="*/ 9334 h 169706"/>
              <a:gd name="connsiteX1" fmla="*/ 161677 w 174003"/>
              <a:gd name="connsiteY1" fmla="*/ 0 h 169706"/>
              <a:gd name="connsiteX2" fmla="*/ 157702 w 174003"/>
              <a:gd name="connsiteY2" fmla="*/ 85213 h 169706"/>
              <a:gd name="connsiteX3" fmla="*/ 144304 w 174003"/>
              <a:gd name="connsiteY3" fmla="*/ 83874 h 169706"/>
              <a:gd name="connsiteX4" fmla="*/ 102992 w 174003"/>
              <a:gd name="connsiteY4" fmla="*/ 38587 h 169706"/>
              <a:gd name="connsiteX5" fmla="*/ 73650 w 174003"/>
              <a:gd name="connsiteY5" fmla="*/ 38587 h 169706"/>
              <a:gd name="connsiteX6" fmla="*/ 125368 w 174003"/>
              <a:gd name="connsiteY6" fmla="*/ 88429 h 169706"/>
              <a:gd name="connsiteX7" fmla="*/ 99241 w 174003"/>
              <a:gd name="connsiteY7" fmla="*/ 84186 h 169706"/>
              <a:gd name="connsiteX8" fmla="*/ 75124 w 174003"/>
              <a:gd name="connsiteY8" fmla="*/ 51137 h 169706"/>
              <a:gd name="connsiteX9" fmla="*/ 75437 w 174003"/>
              <a:gd name="connsiteY9" fmla="*/ 62436 h 169706"/>
              <a:gd name="connsiteX10" fmla="*/ 93301 w 174003"/>
              <a:gd name="connsiteY10" fmla="*/ 82712 h 169706"/>
              <a:gd name="connsiteX11" fmla="*/ 40556 w 174003"/>
              <a:gd name="connsiteY11" fmla="*/ 50601 h 169706"/>
              <a:gd name="connsiteX12" fmla="*/ 32562 w 174003"/>
              <a:gd name="connsiteY12" fmla="*/ 47921 h 169706"/>
              <a:gd name="connsiteX13" fmla="*/ 73829 w 174003"/>
              <a:gd name="connsiteY13" fmla="*/ 80301 h 169706"/>
              <a:gd name="connsiteX14" fmla="*/ 15770 w 174003"/>
              <a:gd name="connsiteY14" fmla="*/ 49440 h 169706"/>
              <a:gd name="connsiteX15" fmla="*/ 8132 w 174003"/>
              <a:gd name="connsiteY15" fmla="*/ 47118 h 169706"/>
              <a:gd name="connsiteX16" fmla="*/ 81421 w 174003"/>
              <a:gd name="connsiteY16" fmla="*/ 83114 h 169706"/>
              <a:gd name="connsiteX17" fmla="*/ 130102 w 174003"/>
              <a:gd name="connsiteY17" fmla="*/ 95352 h 169706"/>
              <a:gd name="connsiteX18" fmla="*/ 147207 w 174003"/>
              <a:gd name="connsiteY18" fmla="*/ 135770 h 169706"/>
              <a:gd name="connsiteX19" fmla="*/ 174004 w 174003"/>
              <a:gd name="connsiteY19" fmla="*/ 150419 h 169706"/>
              <a:gd name="connsiteX20" fmla="*/ 172351 w 174003"/>
              <a:gd name="connsiteY20" fmla="*/ 9334 h 16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003" h="169706">
                <a:moveTo>
                  <a:pt x="172351" y="9334"/>
                </a:moveTo>
                <a:lnTo>
                  <a:pt x="161677" y="0"/>
                </a:lnTo>
                <a:cubicBezTo>
                  <a:pt x="161677" y="0"/>
                  <a:pt x="153683" y="58595"/>
                  <a:pt x="157702" y="85213"/>
                </a:cubicBezTo>
                <a:cubicBezTo>
                  <a:pt x="161722" y="111831"/>
                  <a:pt x="156363" y="114466"/>
                  <a:pt x="144304" y="83874"/>
                </a:cubicBezTo>
                <a:cubicBezTo>
                  <a:pt x="132246" y="53281"/>
                  <a:pt x="102992" y="38587"/>
                  <a:pt x="102992" y="38587"/>
                </a:cubicBezTo>
                <a:lnTo>
                  <a:pt x="73650" y="38587"/>
                </a:lnTo>
                <a:cubicBezTo>
                  <a:pt x="94284" y="51271"/>
                  <a:pt x="111925" y="68273"/>
                  <a:pt x="125368" y="88429"/>
                </a:cubicBezTo>
                <a:cubicBezTo>
                  <a:pt x="116569" y="87536"/>
                  <a:pt x="107861" y="86116"/>
                  <a:pt x="99241" y="84186"/>
                </a:cubicBezTo>
                <a:cubicBezTo>
                  <a:pt x="87897" y="76004"/>
                  <a:pt x="79456" y="64433"/>
                  <a:pt x="75124" y="51137"/>
                </a:cubicBezTo>
                <a:cubicBezTo>
                  <a:pt x="69095" y="29476"/>
                  <a:pt x="75437" y="62436"/>
                  <a:pt x="75437" y="62436"/>
                </a:cubicBezTo>
                <a:cubicBezTo>
                  <a:pt x="80662" y="69819"/>
                  <a:pt x="86647" y="76621"/>
                  <a:pt x="93301" y="82712"/>
                </a:cubicBezTo>
                <a:cubicBezTo>
                  <a:pt x="72980" y="77398"/>
                  <a:pt x="50784" y="67840"/>
                  <a:pt x="40556" y="50601"/>
                </a:cubicBezTo>
                <a:cubicBezTo>
                  <a:pt x="19253" y="14872"/>
                  <a:pt x="32562" y="47921"/>
                  <a:pt x="32562" y="47921"/>
                </a:cubicBezTo>
                <a:cubicBezTo>
                  <a:pt x="32562" y="47921"/>
                  <a:pt x="34438" y="64669"/>
                  <a:pt x="73829" y="80301"/>
                </a:cubicBezTo>
                <a:cubicBezTo>
                  <a:pt x="65924" y="79765"/>
                  <a:pt x="40824" y="75835"/>
                  <a:pt x="15770" y="49440"/>
                </a:cubicBezTo>
                <a:cubicBezTo>
                  <a:pt x="-14511" y="17463"/>
                  <a:pt x="8132" y="47118"/>
                  <a:pt x="8132" y="47118"/>
                </a:cubicBezTo>
                <a:cubicBezTo>
                  <a:pt x="8132" y="47118"/>
                  <a:pt x="43861" y="86777"/>
                  <a:pt x="81421" y="83114"/>
                </a:cubicBezTo>
                <a:cubicBezTo>
                  <a:pt x="112193" y="93878"/>
                  <a:pt x="124921" y="95530"/>
                  <a:pt x="130102" y="95352"/>
                </a:cubicBezTo>
                <a:cubicBezTo>
                  <a:pt x="137694" y="107946"/>
                  <a:pt x="143456" y="121554"/>
                  <a:pt x="147207" y="135770"/>
                </a:cubicBezTo>
                <a:cubicBezTo>
                  <a:pt x="164491" y="202360"/>
                  <a:pt x="174004" y="150419"/>
                  <a:pt x="174004" y="150419"/>
                </a:cubicBezTo>
                <a:cubicBezTo>
                  <a:pt x="174004" y="150419"/>
                  <a:pt x="156363" y="51941"/>
                  <a:pt x="172351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8" name="任意多边形: 形状 30"/>
          <p:cNvSpPr/>
          <p:nvPr>
            <p:custDataLst>
              <p:tags r:id="rId42"/>
            </p:custDataLst>
          </p:nvPr>
        </p:nvSpPr>
        <p:spPr>
          <a:xfrm rot="735153">
            <a:off x="2621557" y="2723647"/>
            <a:ext cx="433166" cy="351705"/>
          </a:xfrm>
          <a:custGeom>
            <a:avLst/>
            <a:gdLst>
              <a:gd name="connsiteX0" fmla="*/ 0 w 354564"/>
              <a:gd name="connsiteY0" fmla="*/ 143943 h 287885"/>
              <a:gd name="connsiteX1" fmla="*/ 177260 w 354564"/>
              <a:gd name="connsiteY1" fmla="*/ 287886 h 287885"/>
              <a:gd name="connsiteX2" fmla="*/ 354565 w 354564"/>
              <a:gd name="connsiteY2" fmla="*/ 143943 h 287885"/>
              <a:gd name="connsiteX3" fmla="*/ 177260 w 354564"/>
              <a:gd name="connsiteY3" fmla="*/ 0 h 287885"/>
              <a:gd name="connsiteX4" fmla="*/ 0 w 354564"/>
              <a:gd name="connsiteY4" fmla="*/ 143943 h 28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64" h="287885">
                <a:moveTo>
                  <a:pt x="0" y="143943"/>
                </a:moveTo>
                <a:cubicBezTo>
                  <a:pt x="0" y="223395"/>
                  <a:pt x="79363" y="287886"/>
                  <a:pt x="177260" y="287886"/>
                </a:cubicBezTo>
                <a:cubicBezTo>
                  <a:pt x="275157" y="287886"/>
                  <a:pt x="354565" y="223395"/>
                  <a:pt x="354565" y="143943"/>
                </a:cubicBezTo>
                <a:cubicBezTo>
                  <a:pt x="354565" y="64491"/>
                  <a:pt x="275202" y="0"/>
                  <a:pt x="177260" y="0"/>
                </a:cubicBezTo>
                <a:cubicBezTo>
                  <a:pt x="79318" y="0"/>
                  <a:pt x="0" y="64401"/>
                  <a:pt x="0" y="14394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19" name="任意多边形: 形状 31"/>
          <p:cNvSpPr/>
          <p:nvPr userDrawn="1">
            <p:custDataLst>
              <p:tags r:id="rId43"/>
            </p:custDataLst>
          </p:nvPr>
        </p:nvSpPr>
        <p:spPr>
          <a:xfrm>
            <a:off x="304832" y="4305663"/>
            <a:ext cx="4041013" cy="429778"/>
          </a:xfrm>
          <a:custGeom>
            <a:avLst/>
            <a:gdLst>
              <a:gd name="connsiteX0" fmla="*/ 3377408 w 3379194"/>
              <a:gd name="connsiteY0" fmla="*/ 0 h 279578"/>
              <a:gd name="connsiteX1" fmla="*/ 3338598 w 3379194"/>
              <a:gd name="connsiteY1" fmla="*/ 69314 h 279578"/>
              <a:gd name="connsiteX2" fmla="*/ 3336633 w 3379194"/>
              <a:gd name="connsiteY2" fmla="*/ 55290 h 279578"/>
              <a:gd name="connsiteX3" fmla="*/ 3309836 w 3379194"/>
              <a:gd name="connsiteY3" fmla="*/ 105891 h 279578"/>
              <a:gd name="connsiteX4" fmla="*/ 2605753 w 3379194"/>
              <a:gd name="connsiteY4" fmla="*/ 155957 h 279578"/>
              <a:gd name="connsiteX5" fmla="*/ 2175756 w 3379194"/>
              <a:gd name="connsiteY5" fmla="*/ 105579 h 279578"/>
              <a:gd name="connsiteX6" fmla="*/ 1546034 w 3379194"/>
              <a:gd name="connsiteY6" fmla="*/ 128981 h 279578"/>
              <a:gd name="connsiteX7" fmla="*/ 1163422 w 3379194"/>
              <a:gd name="connsiteY7" fmla="*/ 121970 h 279578"/>
              <a:gd name="connsiteX8" fmla="*/ 1180572 w 3379194"/>
              <a:gd name="connsiteY8" fmla="*/ 125587 h 279578"/>
              <a:gd name="connsiteX9" fmla="*/ 722885 w 3379194"/>
              <a:gd name="connsiteY9" fmla="*/ 122595 h 279578"/>
              <a:gd name="connsiteX10" fmla="*/ 438840 w 3379194"/>
              <a:gd name="connsiteY10" fmla="*/ 117682 h 279578"/>
              <a:gd name="connsiteX11" fmla="*/ 0 w 3379194"/>
              <a:gd name="connsiteY11" fmla="*/ 108393 h 279578"/>
              <a:gd name="connsiteX12" fmla="*/ 1652 w 3379194"/>
              <a:gd name="connsiteY12" fmla="*/ 118933 h 279578"/>
              <a:gd name="connsiteX13" fmla="*/ 46850 w 3379194"/>
              <a:gd name="connsiteY13" fmla="*/ 133358 h 279578"/>
              <a:gd name="connsiteX14" fmla="*/ 40150 w 3379194"/>
              <a:gd name="connsiteY14" fmla="*/ 135770 h 279578"/>
              <a:gd name="connsiteX15" fmla="*/ 166005 w 3379194"/>
              <a:gd name="connsiteY15" fmla="*/ 167836 h 279578"/>
              <a:gd name="connsiteX16" fmla="*/ 268190 w 3379194"/>
              <a:gd name="connsiteY16" fmla="*/ 202092 h 279578"/>
              <a:gd name="connsiteX17" fmla="*/ 471711 w 3379194"/>
              <a:gd name="connsiteY17" fmla="*/ 211470 h 279578"/>
              <a:gd name="connsiteX18" fmla="*/ 934177 w 3379194"/>
              <a:gd name="connsiteY18" fmla="*/ 218259 h 279578"/>
              <a:gd name="connsiteX19" fmla="*/ 1392936 w 3379194"/>
              <a:gd name="connsiteY19" fmla="*/ 225851 h 279578"/>
              <a:gd name="connsiteX20" fmla="*/ 1640984 w 3379194"/>
              <a:gd name="connsiteY20" fmla="*/ 226878 h 279578"/>
              <a:gd name="connsiteX21" fmla="*/ 1736112 w 3379194"/>
              <a:gd name="connsiteY21" fmla="*/ 233890 h 279578"/>
              <a:gd name="connsiteX22" fmla="*/ 2090989 w 3379194"/>
              <a:gd name="connsiteY22" fmla="*/ 198965 h 279578"/>
              <a:gd name="connsiteX23" fmla="*/ 2075804 w 3379194"/>
              <a:gd name="connsiteY23" fmla="*/ 200037 h 279578"/>
              <a:gd name="connsiteX24" fmla="*/ 2208180 w 3379194"/>
              <a:gd name="connsiteY24" fmla="*/ 185969 h 279578"/>
              <a:gd name="connsiteX25" fmla="*/ 2207019 w 3379194"/>
              <a:gd name="connsiteY25" fmla="*/ 185969 h 279578"/>
              <a:gd name="connsiteX26" fmla="*/ 2279459 w 3379194"/>
              <a:gd name="connsiteY26" fmla="*/ 181503 h 279578"/>
              <a:gd name="connsiteX27" fmla="*/ 2317778 w 3379194"/>
              <a:gd name="connsiteY27" fmla="*/ 171231 h 279578"/>
              <a:gd name="connsiteX28" fmla="*/ 2291250 w 3379194"/>
              <a:gd name="connsiteY28" fmla="*/ 184629 h 279578"/>
              <a:gd name="connsiteX29" fmla="*/ 2343280 w 3379194"/>
              <a:gd name="connsiteY29" fmla="*/ 175116 h 279578"/>
              <a:gd name="connsiteX30" fmla="*/ 2363824 w 3379194"/>
              <a:gd name="connsiteY30" fmla="*/ 184048 h 279578"/>
              <a:gd name="connsiteX31" fmla="*/ 2362842 w 3379194"/>
              <a:gd name="connsiteY31" fmla="*/ 184763 h 279578"/>
              <a:gd name="connsiteX32" fmla="*/ 2463910 w 3379194"/>
              <a:gd name="connsiteY32" fmla="*/ 209461 h 279578"/>
              <a:gd name="connsiteX33" fmla="*/ 2444437 w 3379194"/>
              <a:gd name="connsiteY33" fmla="*/ 200841 h 279578"/>
              <a:gd name="connsiteX34" fmla="*/ 2506382 w 3379194"/>
              <a:gd name="connsiteY34" fmla="*/ 203387 h 279578"/>
              <a:gd name="connsiteX35" fmla="*/ 2505087 w 3379194"/>
              <a:gd name="connsiteY35" fmla="*/ 211470 h 279578"/>
              <a:gd name="connsiteX36" fmla="*/ 2582038 w 3379194"/>
              <a:gd name="connsiteY36" fmla="*/ 215937 h 279578"/>
              <a:gd name="connsiteX37" fmla="*/ 2768186 w 3379194"/>
              <a:gd name="connsiteY37" fmla="*/ 255194 h 279578"/>
              <a:gd name="connsiteX38" fmla="*/ 2760326 w 3379194"/>
              <a:gd name="connsiteY38" fmla="*/ 247780 h 279578"/>
              <a:gd name="connsiteX39" fmla="*/ 3166742 w 3379194"/>
              <a:gd name="connsiteY39" fmla="*/ 258052 h 279578"/>
              <a:gd name="connsiteX40" fmla="*/ 3155085 w 3379194"/>
              <a:gd name="connsiteY40" fmla="*/ 279579 h 279578"/>
              <a:gd name="connsiteX41" fmla="*/ 3185678 w 3379194"/>
              <a:gd name="connsiteY41" fmla="*/ 275113 h 279578"/>
              <a:gd name="connsiteX42" fmla="*/ 3174959 w 3379194"/>
              <a:gd name="connsiteY42" fmla="*/ 270646 h 279578"/>
              <a:gd name="connsiteX43" fmla="*/ 3246685 w 3379194"/>
              <a:gd name="connsiteY43" fmla="*/ 241617 h 279578"/>
              <a:gd name="connsiteX44" fmla="*/ 3267363 w 3379194"/>
              <a:gd name="connsiteY44" fmla="*/ 219286 h 279578"/>
              <a:gd name="connsiteX45" fmla="*/ 3345029 w 3379194"/>
              <a:gd name="connsiteY45" fmla="*/ 99952 h 279578"/>
              <a:gd name="connsiteX46" fmla="*/ 3365394 w 3379194"/>
              <a:gd name="connsiteY46" fmla="*/ 50824 h 279578"/>
              <a:gd name="connsiteX47" fmla="*/ 3379195 w 3379194"/>
              <a:gd name="connsiteY47" fmla="*/ 15944 h 279578"/>
              <a:gd name="connsiteX48" fmla="*/ 3377408 w 3379194"/>
              <a:gd name="connsiteY48" fmla="*/ 0 h 279578"/>
              <a:gd name="connsiteX0-1" fmla="*/ 3377408 w 3378444"/>
              <a:gd name="connsiteY0-2" fmla="*/ 180 h 279759"/>
              <a:gd name="connsiteX1-3" fmla="*/ 3338598 w 3378444"/>
              <a:gd name="connsiteY1-4" fmla="*/ 69494 h 279759"/>
              <a:gd name="connsiteX2-5" fmla="*/ 3336633 w 3378444"/>
              <a:gd name="connsiteY2-6" fmla="*/ 55470 h 279759"/>
              <a:gd name="connsiteX3-7" fmla="*/ 3309836 w 3378444"/>
              <a:gd name="connsiteY3-8" fmla="*/ 106071 h 279759"/>
              <a:gd name="connsiteX4-9" fmla="*/ 2605753 w 3378444"/>
              <a:gd name="connsiteY4-10" fmla="*/ 156137 h 279759"/>
              <a:gd name="connsiteX5-11" fmla="*/ 2175756 w 3378444"/>
              <a:gd name="connsiteY5-12" fmla="*/ 105759 h 279759"/>
              <a:gd name="connsiteX6-13" fmla="*/ 1546034 w 3378444"/>
              <a:gd name="connsiteY6-14" fmla="*/ 129161 h 279759"/>
              <a:gd name="connsiteX7-15" fmla="*/ 1163422 w 3378444"/>
              <a:gd name="connsiteY7-16" fmla="*/ 122150 h 279759"/>
              <a:gd name="connsiteX8-17" fmla="*/ 1180572 w 3378444"/>
              <a:gd name="connsiteY8-18" fmla="*/ 125767 h 279759"/>
              <a:gd name="connsiteX9-19" fmla="*/ 722885 w 3378444"/>
              <a:gd name="connsiteY9-20" fmla="*/ 122775 h 279759"/>
              <a:gd name="connsiteX10-21" fmla="*/ 438840 w 3378444"/>
              <a:gd name="connsiteY10-22" fmla="*/ 117862 h 279759"/>
              <a:gd name="connsiteX11-23" fmla="*/ 0 w 3378444"/>
              <a:gd name="connsiteY11-24" fmla="*/ 108573 h 279759"/>
              <a:gd name="connsiteX12-25" fmla="*/ 1652 w 3378444"/>
              <a:gd name="connsiteY12-26" fmla="*/ 119113 h 279759"/>
              <a:gd name="connsiteX13-27" fmla="*/ 46850 w 3378444"/>
              <a:gd name="connsiteY13-28" fmla="*/ 133538 h 279759"/>
              <a:gd name="connsiteX14-29" fmla="*/ 40150 w 3378444"/>
              <a:gd name="connsiteY14-30" fmla="*/ 135950 h 279759"/>
              <a:gd name="connsiteX15-31" fmla="*/ 166005 w 3378444"/>
              <a:gd name="connsiteY15-32" fmla="*/ 168016 h 279759"/>
              <a:gd name="connsiteX16-33" fmla="*/ 268190 w 3378444"/>
              <a:gd name="connsiteY16-34" fmla="*/ 202272 h 279759"/>
              <a:gd name="connsiteX17-35" fmla="*/ 471711 w 3378444"/>
              <a:gd name="connsiteY17-36" fmla="*/ 211650 h 279759"/>
              <a:gd name="connsiteX18-37" fmla="*/ 934177 w 3378444"/>
              <a:gd name="connsiteY18-38" fmla="*/ 218439 h 279759"/>
              <a:gd name="connsiteX19-39" fmla="*/ 1392936 w 3378444"/>
              <a:gd name="connsiteY19-40" fmla="*/ 226031 h 279759"/>
              <a:gd name="connsiteX20-41" fmla="*/ 1640984 w 3378444"/>
              <a:gd name="connsiteY20-42" fmla="*/ 227058 h 279759"/>
              <a:gd name="connsiteX21-43" fmla="*/ 1736112 w 3378444"/>
              <a:gd name="connsiteY21-44" fmla="*/ 234070 h 279759"/>
              <a:gd name="connsiteX22-45" fmla="*/ 2090989 w 3378444"/>
              <a:gd name="connsiteY22-46" fmla="*/ 199145 h 279759"/>
              <a:gd name="connsiteX23-47" fmla="*/ 2075804 w 3378444"/>
              <a:gd name="connsiteY23-48" fmla="*/ 200217 h 279759"/>
              <a:gd name="connsiteX24-49" fmla="*/ 2208180 w 3378444"/>
              <a:gd name="connsiteY24-50" fmla="*/ 186149 h 279759"/>
              <a:gd name="connsiteX25-51" fmla="*/ 2207019 w 3378444"/>
              <a:gd name="connsiteY25-52" fmla="*/ 186149 h 279759"/>
              <a:gd name="connsiteX26-53" fmla="*/ 2279459 w 3378444"/>
              <a:gd name="connsiteY26-54" fmla="*/ 181683 h 279759"/>
              <a:gd name="connsiteX27-55" fmla="*/ 2317778 w 3378444"/>
              <a:gd name="connsiteY27-56" fmla="*/ 171411 h 279759"/>
              <a:gd name="connsiteX28-57" fmla="*/ 2291250 w 3378444"/>
              <a:gd name="connsiteY28-58" fmla="*/ 184809 h 279759"/>
              <a:gd name="connsiteX29-59" fmla="*/ 2343280 w 3378444"/>
              <a:gd name="connsiteY29-60" fmla="*/ 175296 h 279759"/>
              <a:gd name="connsiteX30-61" fmla="*/ 2363824 w 3378444"/>
              <a:gd name="connsiteY30-62" fmla="*/ 184228 h 279759"/>
              <a:gd name="connsiteX31-63" fmla="*/ 2362842 w 3378444"/>
              <a:gd name="connsiteY31-64" fmla="*/ 184943 h 279759"/>
              <a:gd name="connsiteX32-65" fmla="*/ 2463910 w 3378444"/>
              <a:gd name="connsiteY32-66" fmla="*/ 209641 h 279759"/>
              <a:gd name="connsiteX33-67" fmla="*/ 2444437 w 3378444"/>
              <a:gd name="connsiteY33-68" fmla="*/ 201021 h 279759"/>
              <a:gd name="connsiteX34-69" fmla="*/ 2506382 w 3378444"/>
              <a:gd name="connsiteY34-70" fmla="*/ 203567 h 279759"/>
              <a:gd name="connsiteX35-71" fmla="*/ 2505087 w 3378444"/>
              <a:gd name="connsiteY35-72" fmla="*/ 211650 h 279759"/>
              <a:gd name="connsiteX36-73" fmla="*/ 2582038 w 3378444"/>
              <a:gd name="connsiteY36-74" fmla="*/ 216117 h 279759"/>
              <a:gd name="connsiteX37-75" fmla="*/ 2768186 w 3378444"/>
              <a:gd name="connsiteY37-76" fmla="*/ 255374 h 279759"/>
              <a:gd name="connsiteX38-77" fmla="*/ 2760326 w 3378444"/>
              <a:gd name="connsiteY38-78" fmla="*/ 247960 h 279759"/>
              <a:gd name="connsiteX39-79" fmla="*/ 3166742 w 3378444"/>
              <a:gd name="connsiteY39-80" fmla="*/ 258232 h 279759"/>
              <a:gd name="connsiteX40-81" fmla="*/ 3155085 w 3378444"/>
              <a:gd name="connsiteY40-82" fmla="*/ 279759 h 279759"/>
              <a:gd name="connsiteX41-83" fmla="*/ 3185678 w 3378444"/>
              <a:gd name="connsiteY41-84" fmla="*/ 275293 h 279759"/>
              <a:gd name="connsiteX42-85" fmla="*/ 3174959 w 3378444"/>
              <a:gd name="connsiteY42-86" fmla="*/ 270826 h 279759"/>
              <a:gd name="connsiteX43-87" fmla="*/ 3246685 w 3378444"/>
              <a:gd name="connsiteY43-88" fmla="*/ 241797 h 279759"/>
              <a:gd name="connsiteX44-89" fmla="*/ 3267363 w 3378444"/>
              <a:gd name="connsiteY44-90" fmla="*/ 219466 h 279759"/>
              <a:gd name="connsiteX45-91" fmla="*/ 3345029 w 3378444"/>
              <a:gd name="connsiteY45-92" fmla="*/ 100132 h 279759"/>
              <a:gd name="connsiteX46-93" fmla="*/ 3365394 w 3378444"/>
              <a:gd name="connsiteY46-94" fmla="*/ 51004 h 279759"/>
              <a:gd name="connsiteX47-95" fmla="*/ 3377408 w 3378444"/>
              <a:gd name="connsiteY47-96" fmla="*/ 180 h 279759"/>
              <a:gd name="connsiteX0-97" fmla="*/ 3292453 w 3365675"/>
              <a:gd name="connsiteY0-98" fmla="*/ 106 h 307388"/>
              <a:gd name="connsiteX1-99" fmla="*/ 3338598 w 3365675"/>
              <a:gd name="connsiteY1-100" fmla="*/ 97123 h 307388"/>
              <a:gd name="connsiteX2-101" fmla="*/ 3336633 w 3365675"/>
              <a:gd name="connsiteY2-102" fmla="*/ 83099 h 307388"/>
              <a:gd name="connsiteX3-103" fmla="*/ 3309836 w 3365675"/>
              <a:gd name="connsiteY3-104" fmla="*/ 133700 h 307388"/>
              <a:gd name="connsiteX4-105" fmla="*/ 2605753 w 3365675"/>
              <a:gd name="connsiteY4-106" fmla="*/ 183766 h 307388"/>
              <a:gd name="connsiteX5-107" fmla="*/ 2175756 w 3365675"/>
              <a:gd name="connsiteY5-108" fmla="*/ 133388 h 307388"/>
              <a:gd name="connsiteX6-109" fmla="*/ 1546034 w 3365675"/>
              <a:gd name="connsiteY6-110" fmla="*/ 156790 h 307388"/>
              <a:gd name="connsiteX7-111" fmla="*/ 1163422 w 3365675"/>
              <a:gd name="connsiteY7-112" fmla="*/ 149779 h 307388"/>
              <a:gd name="connsiteX8-113" fmla="*/ 1180572 w 3365675"/>
              <a:gd name="connsiteY8-114" fmla="*/ 153396 h 307388"/>
              <a:gd name="connsiteX9-115" fmla="*/ 722885 w 3365675"/>
              <a:gd name="connsiteY9-116" fmla="*/ 150404 h 307388"/>
              <a:gd name="connsiteX10-117" fmla="*/ 438840 w 3365675"/>
              <a:gd name="connsiteY10-118" fmla="*/ 145491 h 307388"/>
              <a:gd name="connsiteX11-119" fmla="*/ 0 w 3365675"/>
              <a:gd name="connsiteY11-120" fmla="*/ 136202 h 307388"/>
              <a:gd name="connsiteX12-121" fmla="*/ 1652 w 3365675"/>
              <a:gd name="connsiteY12-122" fmla="*/ 146742 h 307388"/>
              <a:gd name="connsiteX13-123" fmla="*/ 46850 w 3365675"/>
              <a:gd name="connsiteY13-124" fmla="*/ 161167 h 307388"/>
              <a:gd name="connsiteX14-125" fmla="*/ 40150 w 3365675"/>
              <a:gd name="connsiteY14-126" fmla="*/ 163579 h 307388"/>
              <a:gd name="connsiteX15-127" fmla="*/ 166005 w 3365675"/>
              <a:gd name="connsiteY15-128" fmla="*/ 195645 h 307388"/>
              <a:gd name="connsiteX16-129" fmla="*/ 268190 w 3365675"/>
              <a:gd name="connsiteY16-130" fmla="*/ 229901 h 307388"/>
              <a:gd name="connsiteX17-131" fmla="*/ 471711 w 3365675"/>
              <a:gd name="connsiteY17-132" fmla="*/ 239279 h 307388"/>
              <a:gd name="connsiteX18-133" fmla="*/ 934177 w 3365675"/>
              <a:gd name="connsiteY18-134" fmla="*/ 246068 h 307388"/>
              <a:gd name="connsiteX19-135" fmla="*/ 1392936 w 3365675"/>
              <a:gd name="connsiteY19-136" fmla="*/ 253660 h 307388"/>
              <a:gd name="connsiteX20-137" fmla="*/ 1640984 w 3365675"/>
              <a:gd name="connsiteY20-138" fmla="*/ 254687 h 307388"/>
              <a:gd name="connsiteX21-139" fmla="*/ 1736112 w 3365675"/>
              <a:gd name="connsiteY21-140" fmla="*/ 261699 h 307388"/>
              <a:gd name="connsiteX22-141" fmla="*/ 2090989 w 3365675"/>
              <a:gd name="connsiteY22-142" fmla="*/ 226774 h 307388"/>
              <a:gd name="connsiteX23-143" fmla="*/ 2075804 w 3365675"/>
              <a:gd name="connsiteY23-144" fmla="*/ 227846 h 307388"/>
              <a:gd name="connsiteX24-145" fmla="*/ 2208180 w 3365675"/>
              <a:gd name="connsiteY24-146" fmla="*/ 213778 h 307388"/>
              <a:gd name="connsiteX25-147" fmla="*/ 2207019 w 3365675"/>
              <a:gd name="connsiteY25-148" fmla="*/ 213778 h 307388"/>
              <a:gd name="connsiteX26-149" fmla="*/ 2279459 w 3365675"/>
              <a:gd name="connsiteY26-150" fmla="*/ 209312 h 307388"/>
              <a:gd name="connsiteX27-151" fmla="*/ 2317778 w 3365675"/>
              <a:gd name="connsiteY27-152" fmla="*/ 199040 h 307388"/>
              <a:gd name="connsiteX28-153" fmla="*/ 2291250 w 3365675"/>
              <a:gd name="connsiteY28-154" fmla="*/ 212438 h 307388"/>
              <a:gd name="connsiteX29-155" fmla="*/ 2343280 w 3365675"/>
              <a:gd name="connsiteY29-156" fmla="*/ 202925 h 307388"/>
              <a:gd name="connsiteX30-157" fmla="*/ 2363824 w 3365675"/>
              <a:gd name="connsiteY30-158" fmla="*/ 211857 h 307388"/>
              <a:gd name="connsiteX31-159" fmla="*/ 2362842 w 3365675"/>
              <a:gd name="connsiteY31-160" fmla="*/ 212572 h 307388"/>
              <a:gd name="connsiteX32-161" fmla="*/ 2463910 w 3365675"/>
              <a:gd name="connsiteY32-162" fmla="*/ 237270 h 307388"/>
              <a:gd name="connsiteX33-163" fmla="*/ 2444437 w 3365675"/>
              <a:gd name="connsiteY33-164" fmla="*/ 228650 h 307388"/>
              <a:gd name="connsiteX34-165" fmla="*/ 2506382 w 3365675"/>
              <a:gd name="connsiteY34-166" fmla="*/ 231196 h 307388"/>
              <a:gd name="connsiteX35-167" fmla="*/ 2505087 w 3365675"/>
              <a:gd name="connsiteY35-168" fmla="*/ 239279 h 307388"/>
              <a:gd name="connsiteX36-169" fmla="*/ 2582038 w 3365675"/>
              <a:gd name="connsiteY36-170" fmla="*/ 243746 h 307388"/>
              <a:gd name="connsiteX37-171" fmla="*/ 2768186 w 3365675"/>
              <a:gd name="connsiteY37-172" fmla="*/ 283003 h 307388"/>
              <a:gd name="connsiteX38-173" fmla="*/ 2760326 w 3365675"/>
              <a:gd name="connsiteY38-174" fmla="*/ 275589 h 307388"/>
              <a:gd name="connsiteX39-175" fmla="*/ 3166742 w 3365675"/>
              <a:gd name="connsiteY39-176" fmla="*/ 285861 h 307388"/>
              <a:gd name="connsiteX40-177" fmla="*/ 3155085 w 3365675"/>
              <a:gd name="connsiteY40-178" fmla="*/ 307388 h 307388"/>
              <a:gd name="connsiteX41-179" fmla="*/ 3185678 w 3365675"/>
              <a:gd name="connsiteY41-180" fmla="*/ 302922 h 307388"/>
              <a:gd name="connsiteX42-181" fmla="*/ 3174959 w 3365675"/>
              <a:gd name="connsiteY42-182" fmla="*/ 298455 h 307388"/>
              <a:gd name="connsiteX43-183" fmla="*/ 3246685 w 3365675"/>
              <a:gd name="connsiteY43-184" fmla="*/ 269426 h 307388"/>
              <a:gd name="connsiteX44-185" fmla="*/ 3267363 w 3365675"/>
              <a:gd name="connsiteY44-186" fmla="*/ 247095 h 307388"/>
              <a:gd name="connsiteX45-187" fmla="*/ 3345029 w 3365675"/>
              <a:gd name="connsiteY45-188" fmla="*/ 127761 h 307388"/>
              <a:gd name="connsiteX46-189" fmla="*/ 3365394 w 3365675"/>
              <a:gd name="connsiteY46-190" fmla="*/ 78633 h 307388"/>
              <a:gd name="connsiteX47-191" fmla="*/ 3292453 w 3365675"/>
              <a:gd name="connsiteY47-192" fmla="*/ 106 h 307388"/>
              <a:gd name="connsiteX0-193" fmla="*/ 3292453 w 3365675"/>
              <a:gd name="connsiteY0-194" fmla="*/ 106 h 307388"/>
              <a:gd name="connsiteX1-195" fmla="*/ 3338598 w 3365675"/>
              <a:gd name="connsiteY1-196" fmla="*/ 97123 h 307388"/>
              <a:gd name="connsiteX2-197" fmla="*/ 3270146 w 3365675"/>
              <a:gd name="connsiteY2-198" fmla="*/ 51703 h 307388"/>
              <a:gd name="connsiteX3-199" fmla="*/ 3309836 w 3365675"/>
              <a:gd name="connsiteY3-200" fmla="*/ 133700 h 307388"/>
              <a:gd name="connsiteX4-201" fmla="*/ 2605753 w 3365675"/>
              <a:gd name="connsiteY4-202" fmla="*/ 183766 h 307388"/>
              <a:gd name="connsiteX5-203" fmla="*/ 2175756 w 3365675"/>
              <a:gd name="connsiteY5-204" fmla="*/ 133388 h 307388"/>
              <a:gd name="connsiteX6-205" fmla="*/ 1546034 w 3365675"/>
              <a:gd name="connsiteY6-206" fmla="*/ 156790 h 307388"/>
              <a:gd name="connsiteX7-207" fmla="*/ 1163422 w 3365675"/>
              <a:gd name="connsiteY7-208" fmla="*/ 149779 h 307388"/>
              <a:gd name="connsiteX8-209" fmla="*/ 1180572 w 3365675"/>
              <a:gd name="connsiteY8-210" fmla="*/ 153396 h 307388"/>
              <a:gd name="connsiteX9-211" fmla="*/ 722885 w 3365675"/>
              <a:gd name="connsiteY9-212" fmla="*/ 150404 h 307388"/>
              <a:gd name="connsiteX10-213" fmla="*/ 438840 w 3365675"/>
              <a:gd name="connsiteY10-214" fmla="*/ 145491 h 307388"/>
              <a:gd name="connsiteX11-215" fmla="*/ 0 w 3365675"/>
              <a:gd name="connsiteY11-216" fmla="*/ 136202 h 307388"/>
              <a:gd name="connsiteX12-217" fmla="*/ 1652 w 3365675"/>
              <a:gd name="connsiteY12-218" fmla="*/ 146742 h 307388"/>
              <a:gd name="connsiteX13-219" fmla="*/ 46850 w 3365675"/>
              <a:gd name="connsiteY13-220" fmla="*/ 161167 h 307388"/>
              <a:gd name="connsiteX14-221" fmla="*/ 40150 w 3365675"/>
              <a:gd name="connsiteY14-222" fmla="*/ 163579 h 307388"/>
              <a:gd name="connsiteX15-223" fmla="*/ 166005 w 3365675"/>
              <a:gd name="connsiteY15-224" fmla="*/ 195645 h 307388"/>
              <a:gd name="connsiteX16-225" fmla="*/ 268190 w 3365675"/>
              <a:gd name="connsiteY16-226" fmla="*/ 229901 h 307388"/>
              <a:gd name="connsiteX17-227" fmla="*/ 471711 w 3365675"/>
              <a:gd name="connsiteY17-228" fmla="*/ 239279 h 307388"/>
              <a:gd name="connsiteX18-229" fmla="*/ 934177 w 3365675"/>
              <a:gd name="connsiteY18-230" fmla="*/ 246068 h 307388"/>
              <a:gd name="connsiteX19-231" fmla="*/ 1392936 w 3365675"/>
              <a:gd name="connsiteY19-232" fmla="*/ 253660 h 307388"/>
              <a:gd name="connsiteX20-233" fmla="*/ 1640984 w 3365675"/>
              <a:gd name="connsiteY20-234" fmla="*/ 254687 h 307388"/>
              <a:gd name="connsiteX21-235" fmla="*/ 1736112 w 3365675"/>
              <a:gd name="connsiteY21-236" fmla="*/ 261699 h 307388"/>
              <a:gd name="connsiteX22-237" fmla="*/ 2090989 w 3365675"/>
              <a:gd name="connsiteY22-238" fmla="*/ 226774 h 307388"/>
              <a:gd name="connsiteX23-239" fmla="*/ 2075804 w 3365675"/>
              <a:gd name="connsiteY23-240" fmla="*/ 227846 h 307388"/>
              <a:gd name="connsiteX24-241" fmla="*/ 2208180 w 3365675"/>
              <a:gd name="connsiteY24-242" fmla="*/ 213778 h 307388"/>
              <a:gd name="connsiteX25-243" fmla="*/ 2207019 w 3365675"/>
              <a:gd name="connsiteY25-244" fmla="*/ 213778 h 307388"/>
              <a:gd name="connsiteX26-245" fmla="*/ 2279459 w 3365675"/>
              <a:gd name="connsiteY26-246" fmla="*/ 209312 h 307388"/>
              <a:gd name="connsiteX27-247" fmla="*/ 2317778 w 3365675"/>
              <a:gd name="connsiteY27-248" fmla="*/ 199040 h 307388"/>
              <a:gd name="connsiteX28-249" fmla="*/ 2291250 w 3365675"/>
              <a:gd name="connsiteY28-250" fmla="*/ 212438 h 307388"/>
              <a:gd name="connsiteX29-251" fmla="*/ 2343280 w 3365675"/>
              <a:gd name="connsiteY29-252" fmla="*/ 202925 h 307388"/>
              <a:gd name="connsiteX30-253" fmla="*/ 2363824 w 3365675"/>
              <a:gd name="connsiteY30-254" fmla="*/ 211857 h 307388"/>
              <a:gd name="connsiteX31-255" fmla="*/ 2362842 w 3365675"/>
              <a:gd name="connsiteY31-256" fmla="*/ 212572 h 307388"/>
              <a:gd name="connsiteX32-257" fmla="*/ 2463910 w 3365675"/>
              <a:gd name="connsiteY32-258" fmla="*/ 237270 h 307388"/>
              <a:gd name="connsiteX33-259" fmla="*/ 2444437 w 3365675"/>
              <a:gd name="connsiteY33-260" fmla="*/ 228650 h 307388"/>
              <a:gd name="connsiteX34-261" fmla="*/ 2506382 w 3365675"/>
              <a:gd name="connsiteY34-262" fmla="*/ 231196 h 307388"/>
              <a:gd name="connsiteX35-263" fmla="*/ 2505087 w 3365675"/>
              <a:gd name="connsiteY35-264" fmla="*/ 239279 h 307388"/>
              <a:gd name="connsiteX36-265" fmla="*/ 2582038 w 3365675"/>
              <a:gd name="connsiteY36-266" fmla="*/ 243746 h 307388"/>
              <a:gd name="connsiteX37-267" fmla="*/ 2768186 w 3365675"/>
              <a:gd name="connsiteY37-268" fmla="*/ 283003 h 307388"/>
              <a:gd name="connsiteX38-269" fmla="*/ 2760326 w 3365675"/>
              <a:gd name="connsiteY38-270" fmla="*/ 275589 h 307388"/>
              <a:gd name="connsiteX39-271" fmla="*/ 3166742 w 3365675"/>
              <a:gd name="connsiteY39-272" fmla="*/ 285861 h 307388"/>
              <a:gd name="connsiteX40-273" fmla="*/ 3155085 w 3365675"/>
              <a:gd name="connsiteY40-274" fmla="*/ 307388 h 307388"/>
              <a:gd name="connsiteX41-275" fmla="*/ 3185678 w 3365675"/>
              <a:gd name="connsiteY41-276" fmla="*/ 302922 h 307388"/>
              <a:gd name="connsiteX42-277" fmla="*/ 3174959 w 3365675"/>
              <a:gd name="connsiteY42-278" fmla="*/ 298455 h 307388"/>
              <a:gd name="connsiteX43-279" fmla="*/ 3246685 w 3365675"/>
              <a:gd name="connsiteY43-280" fmla="*/ 269426 h 307388"/>
              <a:gd name="connsiteX44-281" fmla="*/ 3267363 w 3365675"/>
              <a:gd name="connsiteY44-282" fmla="*/ 247095 h 307388"/>
              <a:gd name="connsiteX45-283" fmla="*/ 3345029 w 3365675"/>
              <a:gd name="connsiteY45-284" fmla="*/ 127761 h 307388"/>
              <a:gd name="connsiteX46-285" fmla="*/ 3365394 w 3365675"/>
              <a:gd name="connsiteY46-286" fmla="*/ 78633 h 307388"/>
              <a:gd name="connsiteX47-287" fmla="*/ 3292453 w 3365675"/>
              <a:gd name="connsiteY47-288" fmla="*/ 106 h 307388"/>
              <a:gd name="connsiteX0-289" fmla="*/ 3292453 w 3365675"/>
              <a:gd name="connsiteY0-290" fmla="*/ 405 h 307687"/>
              <a:gd name="connsiteX1-291" fmla="*/ 3270146 w 3365675"/>
              <a:gd name="connsiteY1-292" fmla="*/ 52002 h 307687"/>
              <a:gd name="connsiteX2-293" fmla="*/ 3309836 w 3365675"/>
              <a:gd name="connsiteY2-294" fmla="*/ 133999 h 307687"/>
              <a:gd name="connsiteX3-295" fmla="*/ 2605753 w 3365675"/>
              <a:gd name="connsiteY3-296" fmla="*/ 184065 h 307687"/>
              <a:gd name="connsiteX4-297" fmla="*/ 2175756 w 3365675"/>
              <a:gd name="connsiteY4-298" fmla="*/ 133687 h 307687"/>
              <a:gd name="connsiteX5-299" fmla="*/ 1546034 w 3365675"/>
              <a:gd name="connsiteY5-300" fmla="*/ 157089 h 307687"/>
              <a:gd name="connsiteX6-301" fmla="*/ 1163422 w 3365675"/>
              <a:gd name="connsiteY6-302" fmla="*/ 150078 h 307687"/>
              <a:gd name="connsiteX7-303" fmla="*/ 1180572 w 3365675"/>
              <a:gd name="connsiteY7-304" fmla="*/ 153695 h 307687"/>
              <a:gd name="connsiteX8-305" fmla="*/ 722885 w 3365675"/>
              <a:gd name="connsiteY8-306" fmla="*/ 150703 h 307687"/>
              <a:gd name="connsiteX9-307" fmla="*/ 438840 w 3365675"/>
              <a:gd name="connsiteY9-308" fmla="*/ 145790 h 307687"/>
              <a:gd name="connsiteX10-309" fmla="*/ 0 w 3365675"/>
              <a:gd name="connsiteY10-310" fmla="*/ 136501 h 307687"/>
              <a:gd name="connsiteX11-311" fmla="*/ 1652 w 3365675"/>
              <a:gd name="connsiteY11-312" fmla="*/ 147041 h 307687"/>
              <a:gd name="connsiteX12-313" fmla="*/ 46850 w 3365675"/>
              <a:gd name="connsiteY12-314" fmla="*/ 161466 h 307687"/>
              <a:gd name="connsiteX13-315" fmla="*/ 40150 w 3365675"/>
              <a:gd name="connsiteY13-316" fmla="*/ 163878 h 307687"/>
              <a:gd name="connsiteX14-317" fmla="*/ 166005 w 3365675"/>
              <a:gd name="connsiteY14-318" fmla="*/ 195944 h 307687"/>
              <a:gd name="connsiteX15-319" fmla="*/ 268190 w 3365675"/>
              <a:gd name="connsiteY15-320" fmla="*/ 230200 h 307687"/>
              <a:gd name="connsiteX16-321" fmla="*/ 471711 w 3365675"/>
              <a:gd name="connsiteY16-322" fmla="*/ 239578 h 307687"/>
              <a:gd name="connsiteX17-323" fmla="*/ 934177 w 3365675"/>
              <a:gd name="connsiteY17-324" fmla="*/ 246367 h 307687"/>
              <a:gd name="connsiteX18-325" fmla="*/ 1392936 w 3365675"/>
              <a:gd name="connsiteY18-326" fmla="*/ 253959 h 307687"/>
              <a:gd name="connsiteX19-327" fmla="*/ 1640984 w 3365675"/>
              <a:gd name="connsiteY19-328" fmla="*/ 254986 h 307687"/>
              <a:gd name="connsiteX20-329" fmla="*/ 1736112 w 3365675"/>
              <a:gd name="connsiteY20-330" fmla="*/ 261998 h 307687"/>
              <a:gd name="connsiteX21-331" fmla="*/ 2090989 w 3365675"/>
              <a:gd name="connsiteY21-332" fmla="*/ 227073 h 307687"/>
              <a:gd name="connsiteX22-333" fmla="*/ 2075804 w 3365675"/>
              <a:gd name="connsiteY22-334" fmla="*/ 228145 h 307687"/>
              <a:gd name="connsiteX23-335" fmla="*/ 2208180 w 3365675"/>
              <a:gd name="connsiteY23-336" fmla="*/ 214077 h 307687"/>
              <a:gd name="connsiteX24-337" fmla="*/ 2207019 w 3365675"/>
              <a:gd name="connsiteY24-338" fmla="*/ 214077 h 307687"/>
              <a:gd name="connsiteX25-339" fmla="*/ 2279459 w 3365675"/>
              <a:gd name="connsiteY25-340" fmla="*/ 209611 h 307687"/>
              <a:gd name="connsiteX26-341" fmla="*/ 2317778 w 3365675"/>
              <a:gd name="connsiteY26-342" fmla="*/ 199339 h 307687"/>
              <a:gd name="connsiteX27-343" fmla="*/ 2291250 w 3365675"/>
              <a:gd name="connsiteY27-344" fmla="*/ 212737 h 307687"/>
              <a:gd name="connsiteX28-345" fmla="*/ 2343280 w 3365675"/>
              <a:gd name="connsiteY28-346" fmla="*/ 203224 h 307687"/>
              <a:gd name="connsiteX29-347" fmla="*/ 2363824 w 3365675"/>
              <a:gd name="connsiteY29-348" fmla="*/ 212156 h 307687"/>
              <a:gd name="connsiteX30-349" fmla="*/ 2362842 w 3365675"/>
              <a:gd name="connsiteY30-350" fmla="*/ 212871 h 307687"/>
              <a:gd name="connsiteX31-351" fmla="*/ 2463910 w 3365675"/>
              <a:gd name="connsiteY31-352" fmla="*/ 237569 h 307687"/>
              <a:gd name="connsiteX32-353" fmla="*/ 2444437 w 3365675"/>
              <a:gd name="connsiteY32-354" fmla="*/ 228949 h 307687"/>
              <a:gd name="connsiteX33-355" fmla="*/ 2506382 w 3365675"/>
              <a:gd name="connsiteY33-356" fmla="*/ 231495 h 307687"/>
              <a:gd name="connsiteX34-357" fmla="*/ 2505087 w 3365675"/>
              <a:gd name="connsiteY34-358" fmla="*/ 239578 h 307687"/>
              <a:gd name="connsiteX35-359" fmla="*/ 2582038 w 3365675"/>
              <a:gd name="connsiteY35-360" fmla="*/ 244045 h 307687"/>
              <a:gd name="connsiteX36-361" fmla="*/ 2768186 w 3365675"/>
              <a:gd name="connsiteY36-362" fmla="*/ 283302 h 307687"/>
              <a:gd name="connsiteX37-363" fmla="*/ 2760326 w 3365675"/>
              <a:gd name="connsiteY37-364" fmla="*/ 275888 h 307687"/>
              <a:gd name="connsiteX38-365" fmla="*/ 3166742 w 3365675"/>
              <a:gd name="connsiteY38-366" fmla="*/ 286160 h 307687"/>
              <a:gd name="connsiteX39-367" fmla="*/ 3155085 w 3365675"/>
              <a:gd name="connsiteY39-368" fmla="*/ 307687 h 307687"/>
              <a:gd name="connsiteX40-369" fmla="*/ 3185678 w 3365675"/>
              <a:gd name="connsiteY40-370" fmla="*/ 303221 h 307687"/>
              <a:gd name="connsiteX41-371" fmla="*/ 3174959 w 3365675"/>
              <a:gd name="connsiteY41-372" fmla="*/ 298754 h 307687"/>
              <a:gd name="connsiteX42-373" fmla="*/ 3246685 w 3365675"/>
              <a:gd name="connsiteY42-374" fmla="*/ 269725 h 307687"/>
              <a:gd name="connsiteX43-375" fmla="*/ 3267363 w 3365675"/>
              <a:gd name="connsiteY43-376" fmla="*/ 247394 h 307687"/>
              <a:gd name="connsiteX44-377" fmla="*/ 3345029 w 3365675"/>
              <a:gd name="connsiteY44-378" fmla="*/ 128060 h 307687"/>
              <a:gd name="connsiteX45-379" fmla="*/ 3365394 w 3365675"/>
              <a:gd name="connsiteY45-380" fmla="*/ 78932 h 307687"/>
              <a:gd name="connsiteX46-381" fmla="*/ 3292453 w 3365675"/>
              <a:gd name="connsiteY46-382" fmla="*/ 405 h 307687"/>
              <a:gd name="connsiteX0-383" fmla="*/ 3292453 w 3345278"/>
              <a:gd name="connsiteY0-384" fmla="*/ 405 h 307687"/>
              <a:gd name="connsiteX1-385" fmla="*/ 3270146 w 3345278"/>
              <a:gd name="connsiteY1-386" fmla="*/ 52002 h 307687"/>
              <a:gd name="connsiteX2-387" fmla="*/ 3309836 w 3345278"/>
              <a:gd name="connsiteY2-388" fmla="*/ 133999 h 307687"/>
              <a:gd name="connsiteX3-389" fmla="*/ 2605753 w 3345278"/>
              <a:gd name="connsiteY3-390" fmla="*/ 184065 h 307687"/>
              <a:gd name="connsiteX4-391" fmla="*/ 2175756 w 3345278"/>
              <a:gd name="connsiteY4-392" fmla="*/ 133687 h 307687"/>
              <a:gd name="connsiteX5-393" fmla="*/ 1546034 w 3345278"/>
              <a:gd name="connsiteY5-394" fmla="*/ 157089 h 307687"/>
              <a:gd name="connsiteX6-395" fmla="*/ 1163422 w 3345278"/>
              <a:gd name="connsiteY6-396" fmla="*/ 150078 h 307687"/>
              <a:gd name="connsiteX7-397" fmla="*/ 1180572 w 3345278"/>
              <a:gd name="connsiteY7-398" fmla="*/ 153695 h 307687"/>
              <a:gd name="connsiteX8-399" fmla="*/ 722885 w 3345278"/>
              <a:gd name="connsiteY8-400" fmla="*/ 150703 h 307687"/>
              <a:gd name="connsiteX9-401" fmla="*/ 438840 w 3345278"/>
              <a:gd name="connsiteY9-402" fmla="*/ 145790 h 307687"/>
              <a:gd name="connsiteX10-403" fmla="*/ 0 w 3345278"/>
              <a:gd name="connsiteY10-404" fmla="*/ 136501 h 307687"/>
              <a:gd name="connsiteX11-405" fmla="*/ 1652 w 3345278"/>
              <a:gd name="connsiteY11-406" fmla="*/ 147041 h 307687"/>
              <a:gd name="connsiteX12-407" fmla="*/ 46850 w 3345278"/>
              <a:gd name="connsiteY12-408" fmla="*/ 161466 h 307687"/>
              <a:gd name="connsiteX13-409" fmla="*/ 40150 w 3345278"/>
              <a:gd name="connsiteY13-410" fmla="*/ 163878 h 307687"/>
              <a:gd name="connsiteX14-411" fmla="*/ 166005 w 3345278"/>
              <a:gd name="connsiteY14-412" fmla="*/ 195944 h 307687"/>
              <a:gd name="connsiteX15-413" fmla="*/ 268190 w 3345278"/>
              <a:gd name="connsiteY15-414" fmla="*/ 230200 h 307687"/>
              <a:gd name="connsiteX16-415" fmla="*/ 471711 w 3345278"/>
              <a:gd name="connsiteY16-416" fmla="*/ 239578 h 307687"/>
              <a:gd name="connsiteX17-417" fmla="*/ 934177 w 3345278"/>
              <a:gd name="connsiteY17-418" fmla="*/ 246367 h 307687"/>
              <a:gd name="connsiteX18-419" fmla="*/ 1392936 w 3345278"/>
              <a:gd name="connsiteY18-420" fmla="*/ 253959 h 307687"/>
              <a:gd name="connsiteX19-421" fmla="*/ 1640984 w 3345278"/>
              <a:gd name="connsiteY19-422" fmla="*/ 254986 h 307687"/>
              <a:gd name="connsiteX20-423" fmla="*/ 1736112 w 3345278"/>
              <a:gd name="connsiteY20-424" fmla="*/ 261998 h 307687"/>
              <a:gd name="connsiteX21-425" fmla="*/ 2090989 w 3345278"/>
              <a:gd name="connsiteY21-426" fmla="*/ 227073 h 307687"/>
              <a:gd name="connsiteX22-427" fmla="*/ 2075804 w 3345278"/>
              <a:gd name="connsiteY22-428" fmla="*/ 228145 h 307687"/>
              <a:gd name="connsiteX23-429" fmla="*/ 2208180 w 3345278"/>
              <a:gd name="connsiteY23-430" fmla="*/ 214077 h 307687"/>
              <a:gd name="connsiteX24-431" fmla="*/ 2207019 w 3345278"/>
              <a:gd name="connsiteY24-432" fmla="*/ 214077 h 307687"/>
              <a:gd name="connsiteX25-433" fmla="*/ 2279459 w 3345278"/>
              <a:gd name="connsiteY25-434" fmla="*/ 209611 h 307687"/>
              <a:gd name="connsiteX26-435" fmla="*/ 2317778 w 3345278"/>
              <a:gd name="connsiteY26-436" fmla="*/ 199339 h 307687"/>
              <a:gd name="connsiteX27-437" fmla="*/ 2291250 w 3345278"/>
              <a:gd name="connsiteY27-438" fmla="*/ 212737 h 307687"/>
              <a:gd name="connsiteX28-439" fmla="*/ 2343280 w 3345278"/>
              <a:gd name="connsiteY28-440" fmla="*/ 203224 h 307687"/>
              <a:gd name="connsiteX29-441" fmla="*/ 2363824 w 3345278"/>
              <a:gd name="connsiteY29-442" fmla="*/ 212156 h 307687"/>
              <a:gd name="connsiteX30-443" fmla="*/ 2362842 w 3345278"/>
              <a:gd name="connsiteY30-444" fmla="*/ 212871 h 307687"/>
              <a:gd name="connsiteX31-445" fmla="*/ 2463910 w 3345278"/>
              <a:gd name="connsiteY31-446" fmla="*/ 237569 h 307687"/>
              <a:gd name="connsiteX32-447" fmla="*/ 2444437 w 3345278"/>
              <a:gd name="connsiteY32-448" fmla="*/ 228949 h 307687"/>
              <a:gd name="connsiteX33-449" fmla="*/ 2506382 w 3345278"/>
              <a:gd name="connsiteY33-450" fmla="*/ 231495 h 307687"/>
              <a:gd name="connsiteX34-451" fmla="*/ 2505087 w 3345278"/>
              <a:gd name="connsiteY34-452" fmla="*/ 239578 h 307687"/>
              <a:gd name="connsiteX35-453" fmla="*/ 2582038 w 3345278"/>
              <a:gd name="connsiteY35-454" fmla="*/ 244045 h 307687"/>
              <a:gd name="connsiteX36-455" fmla="*/ 2768186 w 3345278"/>
              <a:gd name="connsiteY36-456" fmla="*/ 283302 h 307687"/>
              <a:gd name="connsiteX37-457" fmla="*/ 2760326 w 3345278"/>
              <a:gd name="connsiteY37-458" fmla="*/ 275888 h 307687"/>
              <a:gd name="connsiteX38-459" fmla="*/ 3166742 w 3345278"/>
              <a:gd name="connsiteY38-460" fmla="*/ 286160 h 307687"/>
              <a:gd name="connsiteX39-461" fmla="*/ 3155085 w 3345278"/>
              <a:gd name="connsiteY39-462" fmla="*/ 307687 h 307687"/>
              <a:gd name="connsiteX40-463" fmla="*/ 3185678 w 3345278"/>
              <a:gd name="connsiteY40-464" fmla="*/ 303221 h 307687"/>
              <a:gd name="connsiteX41-465" fmla="*/ 3174959 w 3345278"/>
              <a:gd name="connsiteY41-466" fmla="*/ 298754 h 307687"/>
              <a:gd name="connsiteX42-467" fmla="*/ 3246685 w 3345278"/>
              <a:gd name="connsiteY42-468" fmla="*/ 269725 h 307687"/>
              <a:gd name="connsiteX43-469" fmla="*/ 3267363 w 3345278"/>
              <a:gd name="connsiteY43-470" fmla="*/ 247394 h 307687"/>
              <a:gd name="connsiteX44-471" fmla="*/ 3345029 w 3345278"/>
              <a:gd name="connsiteY44-472" fmla="*/ 128060 h 307687"/>
              <a:gd name="connsiteX45-473" fmla="*/ 3322916 w 3345278"/>
              <a:gd name="connsiteY45-474" fmla="*/ 69698 h 307687"/>
              <a:gd name="connsiteX46-475" fmla="*/ 3292453 w 3345278"/>
              <a:gd name="connsiteY46-476" fmla="*/ 405 h 307687"/>
              <a:gd name="connsiteX0-477" fmla="*/ 3292453 w 3323537"/>
              <a:gd name="connsiteY0-478" fmla="*/ 405 h 307687"/>
              <a:gd name="connsiteX1-479" fmla="*/ 3270146 w 3323537"/>
              <a:gd name="connsiteY1-480" fmla="*/ 52002 h 307687"/>
              <a:gd name="connsiteX2-481" fmla="*/ 3309836 w 3323537"/>
              <a:gd name="connsiteY2-482" fmla="*/ 133999 h 307687"/>
              <a:gd name="connsiteX3-483" fmla="*/ 2605753 w 3323537"/>
              <a:gd name="connsiteY3-484" fmla="*/ 184065 h 307687"/>
              <a:gd name="connsiteX4-485" fmla="*/ 2175756 w 3323537"/>
              <a:gd name="connsiteY4-486" fmla="*/ 133687 h 307687"/>
              <a:gd name="connsiteX5-487" fmla="*/ 1546034 w 3323537"/>
              <a:gd name="connsiteY5-488" fmla="*/ 157089 h 307687"/>
              <a:gd name="connsiteX6-489" fmla="*/ 1163422 w 3323537"/>
              <a:gd name="connsiteY6-490" fmla="*/ 150078 h 307687"/>
              <a:gd name="connsiteX7-491" fmla="*/ 1180572 w 3323537"/>
              <a:gd name="connsiteY7-492" fmla="*/ 153695 h 307687"/>
              <a:gd name="connsiteX8-493" fmla="*/ 722885 w 3323537"/>
              <a:gd name="connsiteY8-494" fmla="*/ 150703 h 307687"/>
              <a:gd name="connsiteX9-495" fmla="*/ 438840 w 3323537"/>
              <a:gd name="connsiteY9-496" fmla="*/ 145790 h 307687"/>
              <a:gd name="connsiteX10-497" fmla="*/ 0 w 3323537"/>
              <a:gd name="connsiteY10-498" fmla="*/ 136501 h 307687"/>
              <a:gd name="connsiteX11-499" fmla="*/ 1652 w 3323537"/>
              <a:gd name="connsiteY11-500" fmla="*/ 147041 h 307687"/>
              <a:gd name="connsiteX12-501" fmla="*/ 46850 w 3323537"/>
              <a:gd name="connsiteY12-502" fmla="*/ 161466 h 307687"/>
              <a:gd name="connsiteX13-503" fmla="*/ 40150 w 3323537"/>
              <a:gd name="connsiteY13-504" fmla="*/ 163878 h 307687"/>
              <a:gd name="connsiteX14-505" fmla="*/ 166005 w 3323537"/>
              <a:gd name="connsiteY14-506" fmla="*/ 195944 h 307687"/>
              <a:gd name="connsiteX15-507" fmla="*/ 268190 w 3323537"/>
              <a:gd name="connsiteY15-508" fmla="*/ 230200 h 307687"/>
              <a:gd name="connsiteX16-509" fmla="*/ 471711 w 3323537"/>
              <a:gd name="connsiteY16-510" fmla="*/ 239578 h 307687"/>
              <a:gd name="connsiteX17-511" fmla="*/ 934177 w 3323537"/>
              <a:gd name="connsiteY17-512" fmla="*/ 246367 h 307687"/>
              <a:gd name="connsiteX18-513" fmla="*/ 1392936 w 3323537"/>
              <a:gd name="connsiteY18-514" fmla="*/ 253959 h 307687"/>
              <a:gd name="connsiteX19-515" fmla="*/ 1640984 w 3323537"/>
              <a:gd name="connsiteY19-516" fmla="*/ 254986 h 307687"/>
              <a:gd name="connsiteX20-517" fmla="*/ 1736112 w 3323537"/>
              <a:gd name="connsiteY20-518" fmla="*/ 261998 h 307687"/>
              <a:gd name="connsiteX21-519" fmla="*/ 2090989 w 3323537"/>
              <a:gd name="connsiteY21-520" fmla="*/ 227073 h 307687"/>
              <a:gd name="connsiteX22-521" fmla="*/ 2075804 w 3323537"/>
              <a:gd name="connsiteY22-522" fmla="*/ 228145 h 307687"/>
              <a:gd name="connsiteX23-523" fmla="*/ 2208180 w 3323537"/>
              <a:gd name="connsiteY23-524" fmla="*/ 214077 h 307687"/>
              <a:gd name="connsiteX24-525" fmla="*/ 2207019 w 3323537"/>
              <a:gd name="connsiteY24-526" fmla="*/ 214077 h 307687"/>
              <a:gd name="connsiteX25-527" fmla="*/ 2279459 w 3323537"/>
              <a:gd name="connsiteY25-528" fmla="*/ 209611 h 307687"/>
              <a:gd name="connsiteX26-529" fmla="*/ 2317778 w 3323537"/>
              <a:gd name="connsiteY26-530" fmla="*/ 199339 h 307687"/>
              <a:gd name="connsiteX27-531" fmla="*/ 2291250 w 3323537"/>
              <a:gd name="connsiteY27-532" fmla="*/ 212737 h 307687"/>
              <a:gd name="connsiteX28-533" fmla="*/ 2343280 w 3323537"/>
              <a:gd name="connsiteY28-534" fmla="*/ 203224 h 307687"/>
              <a:gd name="connsiteX29-535" fmla="*/ 2363824 w 3323537"/>
              <a:gd name="connsiteY29-536" fmla="*/ 212156 h 307687"/>
              <a:gd name="connsiteX30-537" fmla="*/ 2362842 w 3323537"/>
              <a:gd name="connsiteY30-538" fmla="*/ 212871 h 307687"/>
              <a:gd name="connsiteX31-539" fmla="*/ 2463910 w 3323537"/>
              <a:gd name="connsiteY31-540" fmla="*/ 237569 h 307687"/>
              <a:gd name="connsiteX32-541" fmla="*/ 2444437 w 3323537"/>
              <a:gd name="connsiteY32-542" fmla="*/ 228949 h 307687"/>
              <a:gd name="connsiteX33-543" fmla="*/ 2506382 w 3323537"/>
              <a:gd name="connsiteY33-544" fmla="*/ 231495 h 307687"/>
              <a:gd name="connsiteX34-545" fmla="*/ 2505087 w 3323537"/>
              <a:gd name="connsiteY34-546" fmla="*/ 239578 h 307687"/>
              <a:gd name="connsiteX35-547" fmla="*/ 2582038 w 3323537"/>
              <a:gd name="connsiteY35-548" fmla="*/ 244045 h 307687"/>
              <a:gd name="connsiteX36-549" fmla="*/ 2768186 w 3323537"/>
              <a:gd name="connsiteY36-550" fmla="*/ 283302 h 307687"/>
              <a:gd name="connsiteX37-551" fmla="*/ 2760326 w 3323537"/>
              <a:gd name="connsiteY37-552" fmla="*/ 275888 h 307687"/>
              <a:gd name="connsiteX38-553" fmla="*/ 3166742 w 3323537"/>
              <a:gd name="connsiteY38-554" fmla="*/ 286160 h 307687"/>
              <a:gd name="connsiteX39-555" fmla="*/ 3155085 w 3323537"/>
              <a:gd name="connsiteY39-556" fmla="*/ 307687 h 307687"/>
              <a:gd name="connsiteX40-557" fmla="*/ 3185678 w 3323537"/>
              <a:gd name="connsiteY40-558" fmla="*/ 303221 h 307687"/>
              <a:gd name="connsiteX41-559" fmla="*/ 3174959 w 3323537"/>
              <a:gd name="connsiteY41-560" fmla="*/ 298754 h 307687"/>
              <a:gd name="connsiteX42-561" fmla="*/ 3246685 w 3323537"/>
              <a:gd name="connsiteY42-562" fmla="*/ 269725 h 307687"/>
              <a:gd name="connsiteX43-563" fmla="*/ 3267363 w 3323537"/>
              <a:gd name="connsiteY43-564" fmla="*/ 247394 h 307687"/>
              <a:gd name="connsiteX44-565" fmla="*/ 3317326 w 3323537"/>
              <a:gd name="connsiteY44-566" fmla="*/ 113285 h 307687"/>
              <a:gd name="connsiteX45-567" fmla="*/ 3322916 w 3323537"/>
              <a:gd name="connsiteY45-568" fmla="*/ 69698 h 307687"/>
              <a:gd name="connsiteX46-569" fmla="*/ 3292453 w 3323537"/>
              <a:gd name="connsiteY46-570" fmla="*/ 405 h 307687"/>
              <a:gd name="connsiteX0-571" fmla="*/ 3292453 w 3323537"/>
              <a:gd name="connsiteY0-572" fmla="*/ 405 h 307687"/>
              <a:gd name="connsiteX1-573" fmla="*/ 3270146 w 3323537"/>
              <a:gd name="connsiteY1-574" fmla="*/ 52002 h 307687"/>
              <a:gd name="connsiteX2-575" fmla="*/ 3250737 w 3323537"/>
              <a:gd name="connsiteY2-576" fmla="*/ 106296 h 307687"/>
              <a:gd name="connsiteX3-577" fmla="*/ 2605753 w 3323537"/>
              <a:gd name="connsiteY3-578" fmla="*/ 184065 h 307687"/>
              <a:gd name="connsiteX4-579" fmla="*/ 2175756 w 3323537"/>
              <a:gd name="connsiteY4-580" fmla="*/ 133687 h 307687"/>
              <a:gd name="connsiteX5-581" fmla="*/ 1546034 w 3323537"/>
              <a:gd name="connsiteY5-582" fmla="*/ 157089 h 307687"/>
              <a:gd name="connsiteX6-583" fmla="*/ 1163422 w 3323537"/>
              <a:gd name="connsiteY6-584" fmla="*/ 150078 h 307687"/>
              <a:gd name="connsiteX7-585" fmla="*/ 1180572 w 3323537"/>
              <a:gd name="connsiteY7-586" fmla="*/ 153695 h 307687"/>
              <a:gd name="connsiteX8-587" fmla="*/ 722885 w 3323537"/>
              <a:gd name="connsiteY8-588" fmla="*/ 150703 h 307687"/>
              <a:gd name="connsiteX9-589" fmla="*/ 438840 w 3323537"/>
              <a:gd name="connsiteY9-590" fmla="*/ 145790 h 307687"/>
              <a:gd name="connsiteX10-591" fmla="*/ 0 w 3323537"/>
              <a:gd name="connsiteY10-592" fmla="*/ 136501 h 307687"/>
              <a:gd name="connsiteX11-593" fmla="*/ 1652 w 3323537"/>
              <a:gd name="connsiteY11-594" fmla="*/ 147041 h 307687"/>
              <a:gd name="connsiteX12-595" fmla="*/ 46850 w 3323537"/>
              <a:gd name="connsiteY12-596" fmla="*/ 161466 h 307687"/>
              <a:gd name="connsiteX13-597" fmla="*/ 40150 w 3323537"/>
              <a:gd name="connsiteY13-598" fmla="*/ 163878 h 307687"/>
              <a:gd name="connsiteX14-599" fmla="*/ 166005 w 3323537"/>
              <a:gd name="connsiteY14-600" fmla="*/ 195944 h 307687"/>
              <a:gd name="connsiteX15-601" fmla="*/ 268190 w 3323537"/>
              <a:gd name="connsiteY15-602" fmla="*/ 230200 h 307687"/>
              <a:gd name="connsiteX16-603" fmla="*/ 471711 w 3323537"/>
              <a:gd name="connsiteY16-604" fmla="*/ 239578 h 307687"/>
              <a:gd name="connsiteX17-605" fmla="*/ 934177 w 3323537"/>
              <a:gd name="connsiteY17-606" fmla="*/ 246367 h 307687"/>
              <a:gd name="connsiteX18-607" fmla="*/ 1392936 w 3323537"/>
              <a:gd name="connsiteY18-608" fmla="*/ 253959 h 307687"/>
              <a:gd name="connsiteX19-609" fmla="*/ 1640984 w 3323537"/>
              <a:gd name="connsiteY19-610" fmla="*/ 254986 h 307687"/>
              <a:gd name="connsiteX20-611" fmla="*/ 1736112 w 3323537"/>
              <a:gd name="connsiteY20-612" fmla="*/ 261998 h 307687"/>
              <a:gd name="connsiteX21-613" fmla="*/ 2090989 w 3323537"/>
              <a:gd name="connsiteY21-614" fmla="*/ 227073 h 307687"/>
              <a:gd name="connsiteX22-615" fmla="*/ 2075804 w 3323537"/>
              <a:gd name="connsiteY22-616" fmla="*/ 228145 h 307687"/>
              <a:gd name="connsiteX23-617" fmla="*/ 2208180 w 3323537"/>
              <a:gd name="connsiteY23-618" fmla="*/ 214077 h 307687"/>
              <a:gd name="connsiteX24-619" fmla="*/ 2207019 w 3323537"/>
              <a:gd name="connsiteY24-620" fmla="*/ 214077 h 307687"/>
              <a:gd name="connsiteX25-621" fmla="*/ 2279459 w 3323537"/>
              <a:gd name="connsiteY25-622" fmla="*/ 209611 h 307687"/>
              <a:gd name="connsiteX26-623" fmla="*/ 2317778 w 3323537"/>
              <a:gd name="connsiteY26-624" fmla="*/ 199339 h 307687"/>
              <a:gd name="connsiteX27-625" fmla="*/ 2291250 w 3323537"/>
              <a:gd name="connsiteY27-626" fmla="*/ 212737 h 307687"/>
              <a:gd name="connsiteX28-627" fmla="*/ 2343280 w 3323537"/>
              <a:gd name="connsiteY28-628" fmla="*/ 203224 h 307687"/>
              <a:gd name="connsiteX29-629" fmla="*/ 2363824 w 3323537"/>
              <a:gd name="connsiteY29-630" fmla="*/ 212156 h 307687"/>
              <a:gd name="connsiteX30-631" fmla="*/ 2362842 w 3323537"/>
              <a:gd name="connsiteY30-632" fmla="*/ 212871 h 307687"/>
              <a:gd name="connsiteX31-633" fmla="*/ 2463910 w 3323537"/>
              <a:gd name="connsiteY31-634" fmla="*/ 237569 h 307687"/>
              <a:gd name="connsiteX32-635" fmla="*/ 2444437 w 3323537"/>
              <a:gd name="connsiteY32-636" fmla="*/ 228949 h 307687"/>
              <a:gd name="connsiteX33-637" fmla="*/ 2506382 w 3323537"/>
              <a:gd name="connsiteY33-638" fmla="*/ 231495 h 307687"/>
              <a:gd name="connsiteX34-639" fmla="*/ 2505087 w 3323537"/>
              <a:gd name="connsiteY34-640" fmla="*/ 239578 h 307687"/>
              <a:gd name="connsiteX35-641" fmla="*/ 2582038 w 3323537"/>
              <a:gd name="connsiteY35-642" fmla="*/ 244045 h 307687"/>
              <a:gd name="connsiteX36-643" fmla="*/ 2768186 w 3323537"/>
              <a:gd name="connsiteY36-644" fmla="*/ 283302 h 307687"/>
              <a:gd name="connsiteX37-645" fmla="*/ 2760326 w 3323537"/>
              <a:gd name="connsiteY37-646" fmla="*/ 275888 h 307687"/>
              <a:gd name="connsiteX38-647" fmla="*/ 3166742 w 3323537"/>
              <a:gd name="connsiteY38-648" fmla="*/ 286160 h 307687"/>
              <a:gd name="connsiteX39-649" fmla="*/ 3155085 w 3323537"/>
              <a:gd name="connsiteY39-650" fmla="*/ 307687 h 307687"/>
              <a:gd name="connsiteX40-651" fmla="*/ 3185678 w 3323537"/>
              <a:gd name="connsiteY40-652" fmla="*/ 303221 h 307687"/>
              <a:gd name="connsiteX41-653" fmla="*/ 3174959 w 3323537"/>
              <a:gd name="connsiteY41-654" fmla="*/ 298754 h 307687"/>
              <a:gd name="connsiteX42-655" fmla="*/ 3246685 w 3323537"/>
              <a:gd name="connsiteY42-656" fmla="*/ 269725 h 307687"/>
              <a:gd name="connsiteX43-657" fmla="*/ 3267363 w 3323537"/>
              <a:gd name="connsiteY43-658" fmla="*/ 247394 h 307687"/>
              <a:gd name="connsiteX44-659" fmla="*/ 3317326 w 3323537"/>
              <a:gd name="connsiteY44-660" fmla="*/ 113285 h 307687"/>
              <a:gd name="connsiteX45-661" fmla="*/ 3322916 w 3323537"/>
              <a:gd name="connsiteY45-662" fmla="*/ 69698 h 307687"/>
              <a:gd name="connsiteX46-663" fmla="*/ 3292453 w 3323537"/>
              <a:gd name="connsiteY46-664" fmla="*/ 405 h 307687"/>
              <a:gd name="connsiteX0-665" fmla="*/ 3292453 w 3323537"/>
              <a:gd name="connsiteY0-666" fmla="*/ 405 h 307687"/>
              <a:gd name="connsiteX1-667" fmla="*/ 3270146 w 3323537"/>
              <a:gd name="connsiteY1-668" fmla="*/ 52002 h 307687"/>
              <a:gd name="connsiteX2-669" fmla="*/ 3250737 w 3323537"/>
              <a:gd name="connsiteY2-670" fmla="*/ 106296 h 307687"/>
              <a:gd name="connsiteX3-671" fmla="*/ 2605753 w 3323537"/>
              <a:gd name="connsiteY3-672" fmla="*/ 184065 h 307687"/>
              <a:gd name="connsiteX4-673" fmla="*/ 2175756 w 3323537"/>
              <a:gd name="connsiteY4-674" fmla="*/ 133687 h 307687"/>
              <a:gd name="connsiteX5-675" fmla="*/ 1546034 w 3323537"/>
              <a:gd name="connsiteY5-676" fmla="*/ 157089 h 307687"/>
              <a:gd name="connsiteX6-677" fmla="*/ 1163422 w 3323537"/>
              <a:gd name="connsiteY6-678" fmla="*/ 150078 h 307687"/>
              <a:gd name="connsiteX7-679" fmla="*/ 1180572 w 3323537"/>
              <a:gd name="connsiteY7-680" fmla="*/ 153695 h 307687"/>
              <a:gd name="connsiteX8-681" fmla="*/ 722885 w 3323537"/>
              <a:gd name="connsiteY8-682" fmla="*/ 150703 h 307687"/>
              <a:gd name="connsiteX9-683" fmla="*/ 438840 w 3323537"/>
              <a:gd name="connsiteY9-684" fmla="*/ 145790 h 307687"/>
              <a:gd name="connsiteX10-685" fmla="*/ 0 w 3323537"/>
              <a:gd name="connsiteY10-686" fmla="*/ 136501 h 307687"/>
              <a:gd name="connsiteX11-687" fmla="*/ 1652 w 3323537"/>
              <a:gd name="connsiteY11-688" fmla="*/ 147041 h 307687"/>
              <a:gd name="connsiteX12-689" fmla="*/ 46850 w 3323537"/>
              <a:gd name="connsiteY12-690" fmla="*/ 161466 h 307687"/>
              <a:gd name="connsiteX13-691" fmla="*/ 40150 w 3323537"/>
              <a:gd name="connsiteY13-692" fmla="*/ 163878 h 307687"/>
              <a:gd name="connsiteX14-693" fmla="*/ 166005 w 3323537"/>
              <a:gd name="connsiteY14-694" fmla="*/ 195944 h 307687"/>
              <a:gd name="connsiteX15-695" fmla="*/ 268190 w 3323537"/>
              <a:gd name="connsiteY15-696" fmla="*/ 230200 h 307687"/>
              <a:gd name="connsiteX16-697" fmla="*/ 471711 w 3323537"/>
              <a:gd name="connsiteY16-698" fmla="*/ 239578 h 307687"/>
              <a:gd name="connsiteX17-699" fmla="*/ 934177 w 3323537"/>
              <a:gd name="connsiteY17-700" fmla="*/ 246367 h 307687"/>
              <a:gd name="connsiteX18-701" fmla="*/ 1392936 w 3323537"/>
              <a:gd name="connsiteY18-702" fmla="*/ 253959 h 307687"/>
              <a:gd name="connsiteX19-703" fmla="*/ 1640984 w 3323537"/>
              <a:gd name="connsiteY19-704" fmla="*/ 254986 h 307687"/>
              <a:gd name="connsiteX20-705" fmla="*/ 1736112 w 3323537"/>
              <a:gd name="connsiteY20-706" fmla="*/ 261998 h 307687"/>
              <a:gd name="connsiteX21-707" fmla="*/ 2090989 w 3323537"/>
              <a:gd name="connsiteY21-708" fmla="*/ 227073 h 307687"/>
              <a:gd name="connsiteX22-709" fmla="*/ 2075804 w 3323537"/>
              <a:gd name="connsiteY22-710" fmla="*/ 228145 h 307687"/>
              <a:gd name="connsiteX23-711" fmla="*/ 2208180 w 3323537"/>
              <a:gd name="connsiteY23-712" fmla="*/ 214077 h 307687"/>
              <a:gd name="connsiteX24-713" fmla="*/ 2207019 w 3323537"/>
              <a:gd name="connsiteY24-714" fmla="*/ 214077 h 307687"/>
              <a:gd name="connsiteX25-715" fmla="*/ 2279459 w 3323537"/>
              <a:gd name="connsiteY25-716" fmla="*/ 209611 h 307687"/>
              <a:gd name="connsiteX26-717" fmla="*/ 2317778 w 3323537"/>
              <a:gd name="connsiteY26-718" fmla="*/ 199339 h 307687"/>
              <a:gd name="connsiteX27-719" fmla="*/ 2291250 w 3323537"/>
              <a:gd name="connsiteY27-720" fmla="*/ 212737 h 307687"/>
              <a:gd name="connsiteX28-721" fmla="*/ 2343280 w 3323537"/>
              <a:gd name="connsiteY28-722" fmla="*/ 203224 h 307687"/>
              <a:gd name="connsiteX29-723" fmla="*/ 2363824 w 3323537"/>
              <a:gd name="connsiteY29-724" fmla="*/ 212156 h 307687"/>
              <a:gd name="connsiteX30-725" fmla="*/ 2362842 w 3323537"/>
              <a:gd name="connsiteY30-726" fmla="*/ 212871 h 307687"/>
              <a:gd name="connsiteX31-727" fmla="*/ 2463910 w 3323537"/>
              <a:gd name="connsiteY31-728" fmla="*/ 237569 h 307687"/>
              <a:gd name="connsiteX32-729" fmla="*/ 2444437 w 3323537"/>
              <a:gd name="connsiteY32-730" fmla="*/ 228949 h 307687"/>
              <a:gd name="connsiteX33-731" fmla="*/ 2506382 w 3323537"/>
              <a:gd name="connsiteY33-732" fmla="*/ 231495 h 307687"/>
              <a:gd name="connsiteX34-733" fmla="*/ 2505087 w 3323537"/>
              <a:gd name="connsiteY34-734" fmla="*/ 239578 h 307687"/>
              <a:gd name="connsiteX35-735" fmla="*/ 2582038 w 3323537"/>
              <a:gd name="connsiteY35-736" fmla="*/ 244045 h 307687"/>
              <a:gd name="connsiteX36-737" fmla="*/ 2768186 w 3323537"/>
              <a:gd name="connsiteY36-738" fmla="*/ 283302 h 307687"/>
              <a:gd name="connsiteX37-739" fmla="*/ 2760326 w 3323537"/>
              <a:gd name="connsiteY37-740" fmla="*/ 275888 h 307687"/>
              <a:gd name="connsiteX38-741" fmla="*/ 3166742 w 3323537"/>
              <a:gd name="connsiteY38-742" fmla="*/ 286160 h 307687"/>
              <a:gd name="connsiteX39-743" fmla="*/ 3155085 w 3323537"/>
              <a:gd name="connsiteY39-744" fmla="*/ 307687 h 307687"/>
              <a:gd name="connsiteX40-745" fmla="*/ 3185678 w 3323537"/>
              <a:gd name="connsiteY40-746" fmla="*/ 303221 h 307687"/>
              <a:gd name="connsiteX41-747" fmla="*/ 3174959 w 3323537"/>
              <a:gd name="connsiteY41-748" fmla="*/ 298754 h 307687"/>
              <a:gd name="connsiteX42-749" fmla="*/ 3246685 w 3323537"/>
              <a:gd name="connsiteY42-750" fmla="*/ 269725 h 307687"/>
              <a:gd name="connsiteX43-751" fmla="*/ 3267363 w 3323537"/>
              <a:gd name="connsiteY43-752" fmla="*/ 247394 h 307687"/>
              <a:gd name="connsiteX44-753" fmla="*/ 3298858 w 3323537"/>
              <a:gd name="connsiteY44-754" fmla="*/ 111438 h 307687"/>
              <a:gd name="connsiteX45-755" fmla="*/ 3322916 w 3323537"/>
              <a:gd name="connsiteY45-756" fmla="*/ 69698 h 307687"/>
              <a:gd name="connsiteX46-757" fmla="*/ 3292453 w 3323537"/>
              <a:gd name="connsiteY46-758" fmla="*/ 405 h 307687"/>
              <a:gd name="connsiteX0-759" fmla="*/ 3292453 w 3307464"/>
              <a:gd name="connsiteY0-760" fmla="*/ 405 h 307687"/>
              <a:gd name="connsiteX1-761" fmla="*/ 3270146 w 3307464"/>
              <a:gd name="connsiteY1-762" fmla="*/ 52002 h 307687"/>
              <a:gd name="connsiteX2-763" fmla="*/ 3250737 w 3307464"/>
              <a:gd name="connsiteY2-764" fmla="*/ 106296 h 307687"/>
              <a:gd name="connsiteX3-765" fmla="*/ 2605753 w 3307464"/>
              <a:gd name="connsiteY3-766" fmla="*/ 184065 h 307687"/>
              <a:gd name="connsiteX4-767" fmla="*/ 2175756 w 3307464"/>
              <a:gd name="connsiteY4-768" fmla="*/ 133687 h 307687"/>
              <a:gd name="connsiteX5-769" fmla="*/ 1546034 w 3307464"/>
              <a:gd name="connsiteY5-770" fmla="*/ 157089 h 307687"/>
              <a:gd name="connsiteX6-771" fmla="*/ 1163422 w 3307464"/>
              <a:gd name="connsiteY6-772" fmla="*/ 150078 h 307687"/>
              <a:gd name="connsiteX7-773" fmla="*/ 1180572 w 3307464"/>
              <a:gd name="connsiteY7-774" fmla="*/ 153695 h 307687"/>
              <a:gd name="connsiteX8-775" fmla="*/ 722885 w 3307464"/>
              <a:gd name="connsiteY8-776" fmla="*/ 150703 h 307687"/>
              <a:gd name="connsiteX9-777" fmla="*/ 438840 w 3307464"/>
              <a:gd name="connsiteY9-778" fmla="*/ 145790 h 307687"/>
              <a:gd name="connsiteX10-779" fmla="*/ 0 w 3307464"/>
              <a:gd name="connsiteY10-780" fmla="*/ 136501 h 307687"/>
              <a:gd name="connsiteX11-781" fmla="*/ 1652 w 3307464"/>
              <a:gd name="connsiteY11-782" fmla="*/ 147041 h 307687"/>
              <a:gd name="connsiteX12-783" fmla="*/ 46850 w 3307464"/>
              <a:gd name="connsiteY12-784" fmla="*/ 161466 h 307687"/>
              <a:gd name="connsiteX13-785" fmla="*/ 40150 w 3307464"/>
              <a:gd name="connsiteY13-786" fmla="*/ 163878 h 307687"/>
              <a:gd name="connsiteX14-787" fmla="*/ 166005 w 3307464"/>
              <a:gd name="connsiteY14-788" fmla="*/ 195944 h 307687"/>
              <a:gd name="connsiteX15-789" fmla="*/ 268190 w 3307464"/>
              <a:gd name="connsiteY15-790" fmla="*/ 230200 h 307687"/>
              <a:gd name="connsiteX16-791" fmla="*/ 471711 w 3307464"/>
              <a:gd name="connsiteY16-792" fmla="*/ 239578 h 307687"/>
              <a:gd name="connsiteX17-793" fmla="*/ 934177 w 3307464"/>
              <a:gd name="connsiteY17-794" fmla="*/ 246367 h 307687"/>
              <a:gd name="connsiteX18-795" fmla="*/ 1392936 w 3307464"/>
              <a:gd name="connsiteY18-796" fmla="*/ 253959 h 307687"/>
              <a:gd name="connsiteX19-797" fmla="*/ 1640984 w 3307464"/>
              <a:gd name="connsiteY19-798" fmla="*/ 254986 h 307687"/>
              <a:gd name="connsiteX20-799" fmla="*/ 1736112 w 3307464"/>
              <a:gd name="connsiteY20-800" fmla="*/ 261998 h 307687"/>
              <a:gd name="connsiteX21-801" fmla="*/ 2090989 w 3307464"/>
              <a:gd name="connsiteY21-802" fmla="*/ 227073 h 307687"/>
              <a:gd name="connsiteX22-803" fmla="*/ 2075804 w 3307464"/>
              <a:gd name="connsiteY22-804" fmla="*/ 228145 h 307687"/>
              <a:gd name="connsiteX23-805" fmla="*/ 2208180 w 3307464"/>
              <a:gd name="connsiteY23-806" fmla="*/ 214077 h 307687"/>
              <a:gd name="connsiteX24-807" fmla="*/ 2207019 w 3307464"/>
              <a:gd name="connsiteY24-808" fmla="*/ 214077 h 307687"/>
              <a:gd name="connsiteX25-809" fmla="*/ 2279459 w 3307464"/>
              <a:gd name="connsiteY25-810" fmla="*/ 209611 h 307687"/>
              <a:gd name="connsiteX26-811" fmla="*/ 2317778 w 3307464"/>
              <a:gd name="connsiteY26-812" fmla="*/ 199339 h 307687"/>
              <a:gd name="connsiteX27-813" fmla="*/ 2291250 w 3307464"/>
              <a:gd name="connsiteY27-814" fmla="*/ 212737 h 307687"/>
              <a:gd name="connsiteX28-815" fmla="*/ 2343280 w 3307464"/>
              <a:gd name="connsiteY28-816" fmla="*/ 203224 h 307687"/>
              <a:gd name="connsiteX29-817" fmla="*/ 2363824 w 3307464"/>
              <a:gd name="connsiteY29-818" fmla="*/ 212156 h 307687"/>
              <a:gd name="connsiteX30-819" fmla="*/ 2362842 w 3307464"/>
              <a:gd name="connsiteY30-820" fmla="*/ 212871 h 307687"/>
              <a:gd name="connsiteX31-821" fmla="*/ 2463910 w 3307464"/>
              <a:gd name="connsiteY31-822" fmla="*/ 237569 h 307687"/>
              <a:gd name="connsiteX32-823" fmla="*/ 2444437 w 3307464"/>
              <a:gd name="connsiteY32-824" fmla="*/ 228949 h 307687"/>
              <a:gd name="connsiteX33-825" fmla="*/ 2506382 w 3307464"/>
              <a:gd name="connsiteY33-826" fmla="*/ 231495 h 307687"/>
              <a:gd name="connsiteX34-827" fmla="*/ 2505087 w 3307464"/>
              <a:gd name="connsiteY34-828" fmla="*/ 239578 h 307687"/>
              <a:gd name="connsiteX35-829" fmla="*/ 2582038 w 3307464"/>
              <a:gd name="connsiteY35-830" fmla="*/ 244045 h 307687"/>
              <a:gd name="connsiteX36-831" fmla="*/ 2768186 w 3307464"/>
              <a:gd name="connsiteY36-832" fmla="*/ 283302 h 307687"/>
              <a:gd name="connsiteX37-833" fmla="*/ 2760326 w 3307464"/>
              <a:gd name="connsiteY37-834" fmla="*/ 275888 h 307687"/>
              <a:gd name="connsiteX38-835" fmla="*/ 3166742 w 3307464"/>
              <a:gd name="connsiteY38-836" fmla="*/ 286160 h 307687"/>
              <a:gd name="connsiteX39-837" fmla="*/ 3155085 w 3307464"/>
              <a:gd name="connsiteY39-838" fmla="*/ 307687 h 307687"/>
              <a:gd name="connsiteX40-839" fmla="*/ 3185678 w 3307464"/>
              <a:gd name="connsiteY40-840" fmla="*/ 303221 h 307687"/>
              <a:gd name="connsiteX41-841" fmla="*/ 3174959 w 3307464"/>
              <a:gd name="connsiteY41-842" fmla="*/ 298754 h 307687"/>
              <a:gd name="connsiteX42-843" fmla="*/ 3246685 w 3307464"/>
              <a:gd name="connsiteY42-844" fmla="*/ 269725 h 307687"/>
              <a:gd name="connsiteX43-845" fmla="*/ 3267363 w 3307464"/>
              <a:gd name="connsiteY43-846" fmla="*/ 247394 h 307687"/>
              <a:gd name="connsiteX44-847" fmla="*/ 3298858 w 3307464"/>
              <a:gd name="connsiteY44-848" fmla="*/ 111438 h 307687"/>
              <a:gd name="connsiteX45-849" fmla="*/ 3306295 w 3307464"/>
              <a:gd name="connsiteY45-850" fmla="*/ 54923 h 307687"/>
              <a:gd name="connsiteX46-851" fmla="*/ 3292453 w 3307464"/>
              <a:gd name="connsiteY46-852" fmla="*/ 405 h 307687"/>
              <a:gd name="connsiteX0-853" fmla="*/ 3292453 w 3307464"/>
              <a:gd name="connsiteY0-854" fmla="*/ 405 h 307687"/>
              <a:gd name="connsiteX1-855" fmla="*/ 3270146 w 3307464"/>
              <a:gd name="connsiteY1-856" fmla="*/ 52002 h 307687"/>
              <a:gd name="connsiteX2-857" fmla="*/ 3250737 w 3307464"/>
              <a:gd name="connsiteY2-858" fmla="*/ 106296 h 307687"/>
              <a:gd name="connsiteX3-859" fmla="*/ 2605753 w 3307464"/>
              <a:gd name="connsiteY3-860" fmla="*/ 184065 h 307687"/>
              <a:gd name="connsiteX4-861" fmla="*/ 2175756 w 3307464"/>
              <a:gd name="connsiteY4-862" fmla="*/ 133687 h 307687"/>
              <a:gd name="connsiteX5-863" fmla="*/ 1546034 w 3307464"/>
              <a:gd name="connsiteY5-864" fmla="*/ 157089 h 307687"/>
              <a:gd name="connsiteX6-865" fmla="*/ 1163422 w 3307464"/>
              <a:gd name="connsiteY6-866" fmla="*/ 150078 h 307687"/>
              <a:gd name="connsiteX7-867" fmla="*/ 1180572 w 3307464"/>
              <a:gd name="connsiteY7-868" fmla="*/ 153695 h 307687"/>
              <a:gd name="connsiteX8-869" fmla="*/ 722885 w 3307464"/>
              <a:gd name="connsiteY8-870" fmla="*/ 150703 h 307687"/>
              <a:gd name="connsiteX9-871" fmla="*/ 438840 w 3307464"/>
              <a:gd name="connsiteY9-872" fmla="*/ 145790 h 307687"/>
              <a:gd name="connsiteX10-873" fmla="*/ 0 w 3307464"/>
              <a:gd name="connsiteY10-874" fmla="*/ 136501 h 307687"/>
              <a:gd name="connsiteX11-875" fmla="*/ 1652 w 3307464"/>
              <a:gd name="connsiteY11-876" fmla="*/ 147041 h 307687"/>
              <a:gd name="connsiteX12-877" fmla="*/ 46850 w 3307464"/>
              <a:gd name="connsiteY12-878" fmla="*/ 161466 h 307687"/>
              <a:gd name="connsiteX13-879" fmla="*/ 40150 w 3307464"/>
              <a:gd name="connsiteY13-880" fmla="*/ 163878 h 307687"/>
              <a:gd name="connsiteX14-881" fmla="*/ 166005 w 3307464"/>
              <a:gd name="connsiteY14-882" fmla="*/ 195944 h 307687"/>
              <a:gd name="connsiteX15-883" fmla="*/ 268190 w 3307464"/>
              <a:gd name="connsiteY15-884" fmla="*/ 230200 h 307687"/>
              <a:gd name="connsiteX16-885" fmla="*/ 471711 w 3307464"/>
              <a:gd name="connsiteY16-886" fmla="*/ 239578 h 307687"/>
              <a:gd name="connsiteX17-887" fmla="*/ 934177 w 3307464"/>
              <a:gd name="connsiteY17-888" fmla="*/ 246367 h 307687"/>
              <a:gd name="connsiteX18-889" fmla="*/ 1392936 w 3307464"/>
              <a:gd name="connsiteY18-890" fmla="*/ 253959 h 307687"/>
              <a:gd name="connsiteX19-891" fmla="*/ 1640984 w 3307464"/>
              <a:gd name="connsiteY19-892" fmla="*/ 254986 h 307687"/>
              <a:gd name="connsiteX20-893" fmla="*/ 1736112 w 3307464"/>
              <a:gd name="connsiteY20-894" fmla="*/ 261998 h 307687"/>
              <a:gd name="connsiteX21-895" fmla="*/ 2090989 w 3307464"/>
              <a:gd name="connsiteY21-896" fmla="*/ 227073 h 307687"/>
              <a:gd name="connsiteX22-897" fmla="*/ 2075804 w 3307464"/>
              <a:gd name="connsiteY22-898" fmla="*/ 228145 h 307687"/>
              <a:gd name="connsiteX23-899" fmla="*/ 2208180 w 3307464"/>
              <a:gd name="connsiteY23-900" fmla="*/ 214077 h 307687"/>
              <a:gd name="connsiteX24-901" fmla="*/ 2207019 w 3307464"/>
              <a:gd name="connsiteY24-902" fmla="*/ 214077 h 307687"/>
              <a:gd name="connsiteX25-903" fmla="*/ 2279459 w 3307464"/>
              <a:gd name="connsiteY25-904" fmla="*/ 209611 h 307687"/>
              <a:gd name="connsiteX26-905" fmla="*/ 2317778 w 3307464"/>
              <a:gd name="connsiteY26-906" fmla="*/ 199339 h 307687"/>
              <a:gd name="connsiteX27-907" fmla="*/ 2291250 w 3307464"/>
              <a:gd name="connsiteY27-908" fmla="*/ 212737 h 307687"/>
              <a:gd name="connsiteX28-909" fmla="*/ 2343280 w 3307464"/>
              <a:gd name="connsiteY28-910" fmla="*/ 203224 h 307687"/>
              <a:gd name="connsiteX29-911" fmla="*/ 2363824 w 3307464"/>
              <a:gd name="connsiteY29-912" fmla="*/ 212156 h 307687"/>
              <a:gd name="connsiteX30-913" fmla="*/ 2362842 w 3307464"/>
              <a:gd name="connsiteY30-914" fmla="*/ 212871 h 307687"/>
              <a:gd name="connsiteX31-915" fmla="*/ 2463910 w 3307464"/>
              <a:gd name="connsiteY31-916" fmla="*/ 237569 h 307687"/>
              <a:gd name="connsiteX32-917" fmla="*/ 2444437 w 3307464"/>
              <a:gd name="connsiteY32-918" fmla="*/ 228949 h 307687"/>
              <a:gd name="connsiteX33-919" fmla="*/ 2506382 w 3307464"/>
              <a:gd name="connsiteY33-920" fmla="*/ 231495 h 307687"/>
              <a:gd name="connsiteX34-921" fmla="*/ 2505087 w 3307464"/>
              <a:gd name="connsiteY34-922" fmla="*/ 239578 h 307687"/>
              <a:gd name="connsiteX35-923" fmla="*/ 2582038 w 3307464"/>
              <a:gd name="connsiteY35-924" fmla="*/ 244045 h 307687"/>
              <a:gd name="connsiteX36-925" fmla="*/ 2768186 w 3307464"/>
              <a:gd name="connsiteY36-926" fmla="*/ 283302 h 307687"/>
              <a:gd name="connsiteX37-927" fmla="*/ 2760326 w 3307464"/>
              <a:gd name="connsiteY37-928" fmla="*/ 275888 h 307687"/>
              <a:gd name="connsiteX38-929" fmla="*/ 3166742 w 3307464"/>
              <a:gd name="connsiteY38-930" fmla="*/ 286160 h 307687"/>
              <a:gd name="connsiteX39-931" fmla="*/ 3155085 w 3307464"/>
              <a:gd name="connsiteY39-932" fmla="*/ 307687 h 307687"/>
              <a:gd name="connsiteX40-933" fmla="*/ 3185678 w 3307464"/>
              <a:gd name="connsiteY40-934" fmla="*/ 303221 h 307687"/>
              <a:gd name="connsiteX41-935" fmla="*/ 3174959 w 3307464"/>
              <a:gd name="connsiteY41-936" fmla="*/ 298754 h 307687"/>
              <a:gd name="connsiteX42-937" fmla="*/ 3246685 w 3307464"/>
              <a:gd name="connsiteY42-938" fmla="*/ 269725 h 307687"/>
              <a:gd name="connsiteX43-939" fmla="*/ 3247048 w 3307464"/>
              <a:gd name="connsiteY43-940" fmla="*/ 219691 h 307687"/>
              <a:gd name="connsiteX44-941" fmla="*/ 3298858 w 3307464"/>
              <a:gd name="connsiteY44-942" fmla="*/ 111438 h 307687"/>
              <a:gd name="connsiteX45-943" fmla="*/ 3306295 w 3307464"/>
              <a:gd name="connsiteY45-944" fmla="*/ 54923 h 307687"/>
              <a:gd name="connsiteX46-945" fmla="*/ 3292453 w 3307464"/>
              <a:gd name="connsiteY46-946" fmla="*/ 405 h 307687"/>
              <a:gd name="connsiteX0-947" fmla="*/ 3292453 w 3307464"/>
              <a:gd name="connsiteY0-948" fmla="*/ 405 h 307687"/>
              <a:gd name="connsiteX1-949" fmla="*/ 3270146 w 3307464"/>
              <a:gd name="connsiteY1-950" fmla="*/ 52002 h 307687"/>
              <a:gd name="connsiteX2-951" fmla="*/ 3250737 w 3307464"/>
              <a:gd name="connsiteY2-952" fmla="*/ 106296 h 307687"/>
              <a:gd name="connsiteX3-953" fmla="*/ 2605753 w 3307464"/>
              <a:gd name="connsiteY3-954" fmla="*/ 184065 h 307687"/>
              <a:gd name="connsiteX4-955" fmla="*/ 2175756 w 3307464"/>
              <a:gd name="connsiteY4-956" fmla="*/ 133687 h 307687"/>
              <a:gd name="connsiteX5-957" fmla="*/ 1546034 w 3307464"/>
              <a:gd name="connsiteY5-958" fmla="*/ 157089 h 307687"/>
              <a:gd name="connsiteX6-959" fmla="*/ 1163422 w 3307464"/>
              <a:gd name="connsiteY6-960" fmla="*/ 150078 h 307687"/>
              <a:gd name="connsiteX7-961" fmla="*/ 1180572 w 3307464"/>
              <a:gd name="connsiteY7-962" fmla="*/ 153695 h 307687"/>
              <a:gd name="connsiteX8-963" fmla="*/ 722885 w 3307464"/>
              <a:gd name="connsiteY8-964" fmla="*/ 150703 h 307687"/>
              <a:gd name="connsiteX9-965" fmla="*/ 438840 w 3307464"/>
              <a:gd name="connsiteY9-966" fmla="*/ 145790 h 307687"/>
              <a:gd name="connsiteX10-967" fmla="*/ 0 w 3307464"/>
              <a:gd name="connsiteY10-968" fmla="*/ 136501 h 307687"/>
              <a:gd name="connsiteX11-969" fmla="*/ 1652 w 3307464"/>
              <a:gd name="connsiteY11-970" fmla="*/ 147041 h 307687"/>
              <a:gd name="connsiteX12-971" fmla="*/ 46850 w 3307464"/>
              <a:gd name="connsiteY12-972" fmla="*/ 161466 h 307687"/>
              <a:gd name="connsiteX13-973" fmla="*/ 40150 w 3307464"/>
              <a:gd name="connsiteY13-974" fmla="*/ 163878 h 307687"/>
              <a:gd name="connsiteX14-975" fmla="*/ 166005 w 3307464"/>
              <a:gd name="connsiteY14-976" fmla="*/ 195944 h 307687"/>
              <a:gd name="connsiteX15-977" fmla="*/ 268190 w 3307464"/>
              <a:gd name="connsiteY15-978" fmla="*/ 230200 h 307687"/>
              <a:gd name="connsiteX16-979" fmla="*/ 471711 w 3307464"/>
              <a:gd name="connsiteY16-980" fmla="*/ 239578 h 307687"/>
              <a:gd name="connsiteX17-981" fmla="*/ 934177 w 3307464"/>
              <a:gd name="connsiteY17-982" fmla="*/ 246367 h 307687"/>
              <a:gd name="connsiteX18-983" fmla="*/ 1392936 w 3307464"/>
              <a:gd name="connsiteY18-984" fmla="*/ 253959 h 307687"/>
              <a:gd name="connsiteX19-985" fmla="*/ 1640984 w 3307464"/>
              <a:gd name="connsiteY19-986" fmla="*/ 254986 h 307687"/>
              <a:gd name="connsiteX20-987" fmla="*/ 1736112 w 3307464"/>
              <a:gd name="connsiteY20-988" fmla="*/ 261998 h 307687"/>
              <a:gd name="connsiteX21-989" fmla="*/ 2090989 w 3307464"/>
              <a:gd name="connsiteY21-990" fmla="*/ 227073 h 307687"/>
              <a:gd name="connsiteX22-991" fmla="*/ 2075804 w 3307464"/>
              <a:gd name="connsiteY22-992" fmla="*/ 228145 h 307687"/>
              <a:gd name="connsiteX23-993" fmla="*/ 2208180 w 3307464"/>
              <a:gd name="connsiteY23-994" fmla="*/ 214077 h 307687"/>
              <a:gd name="connsiteX24-995" fmla="*/ 2207019 w 3307464"/>
              <a:gd name="connsiteY24-996" fmla="*/ 214077 h 307687"/>
              <a:gd name="connsiteX25-997" fmla="*/ 2279459 w 3307464"/>
              <a:gd name="connsiteY25-998" fmla="*/ 209611 h 307687"/>
              <a:gd name="connsiteX26-999" fmla="*/ 2317778 w 3307464"/>
              <a:gd name="connsiteY26-1000" fmla="*/ 199339 h 307687"/>
              <a:gd name="connsiteX27-1001" fmla="*/ 2291250 w 3307464"/>
              <a:gd name="connsiteY27-1002" fmla="*/ 212737 h 307687"/>
              <a:gd name="connsiteX28-1003" fmla="*/ 2343280 w 3307464"/>
              <a:gd name="connsiteY28-1004" fmla="*/ 203224 h 307687"/>
              <a:gd name="connsiteX29-1005" fmla="*/ 2363824 w 3307464"/>
              <a:gd name="connsiteY29-1006" fmla="*/ 212156 h 307687"/>
              <a:gd name="connsiteX30-1007" fmla="*/ 2362842 w 3307464"/>
              <a:gd name="connsiteY30-1008" fmla="*/ 212871 h 307687"/>
              <a:gd name="connsiteX31-1009" fmla="*/ 2463910 w 3307464"/>
              <a:gd name="connsiteY31-1010" fmla="*/ 237569 h 307687"/>
              <a:gd name="connsiteX32-1011" fmla="*/ 2444437 w 3307464"/>
              <a:gd name="connsiteY32-1012" fmla="*/ 228949 h 307687"/>
              <a:gd name="connsiteX33-1013" fmla="*/ 2506382 w 3307464"/>
              <a:gd name="connsiteY33-1014" fmla="*/ 231495 h 307687"/>
              <a:gd name="connsiteX34-1015" fmla="*/ 2505087 w 3307464"/>
              <a:gd name="connsiteY34-1016" fmla="*/ 239578 h 307687"/>
              <a:gd name="connsiteX35-1017" fmla="*/ 2582038 w 3307464"/>
              <a:gd name="connsiteY35-1018" fmla="*/ 244045 h 307687"/>
              <a:gd name="connsiteX36-1019" fmla="*/ 2768186 w 3307464"/>
              <a:gd name="connsiteY36-1020" fmla="*/ 283302 h 307687"/>
              <a:gd name="connsiteX37-1021" fmla="*/ 2760326 w 3307464"/>
              <a:gd name="connsiteY37-1022" fmla="*/ 275888 h 307687"/>
              <a:gd name="connsiteX38-1023" fmla="*/ 3166742 w 3307464"/>
              <a:gd name="connsiteY38-1024" fmla="*/ 286160 h 307687"/>
              <a:gd name="connsiteX39-1025" fmla="*/ 3155085 w 3307464"/>
              <a:gd name="connsiteY39-1026" fmla="*/ 307687 h 307687"/>
              <a:gd name="connsiteX40-1027" fmla="*/ 3185678 w 3307464"/>
              <a:gd name="connsiteY40-1028" fmla="*/ 303221 h 307687"/>
              <a:gd name="connsiteX41-1029" fmla="*/ 3174959 w 3307464"/>
              <a:gd name="connsiteY41-1030" fmla="*/ 298754 h 307687"/>
              <a:gd name="connsiteX42-1031" fmla="*/ 3207901 w 3307464"/>
              <a:gd name="connsiteY42-1032" fmla="*/ 253104 h 307687"/>
              <a:gd name="connsiteX43-1033" fmla="*/ 3247048 w 3307464"/>
              <a:gd name="connsiteY43-1034" fmla="*/ 219691 h 307687"/>
              <a:gd name="connsiteX44-1035" fmla="*/ 3298858 w 3307464"/>
              <a:gd name="connsiteY44-1036" fmla="*/ 111438 h 307687"/>
              <a:gd name="connsiteX45-1037" fmla="*/ 3306295 w 3307464"/>
              <a:gd name="connsiteY45-1038" fmla="*/ 54923 h 307687"/>
              <a:gd name="connsiteX46-1039" fmla="*/ 3292453 w 3307464"/>
              <a:gd name="connsiteY46-1040" fmla="*/ 405 h 307687"/>
              <a:gd name="connsiteX0-1041" fmla="*/ 3296147 w 3307744"/>
              <a:gd name="connsiteY0-1042" fmla="*/ 185 h 351792"/>
              <a:gd name="connsiteX1-1043" fmla="*/ 3270146 w 3307744"/>
              <a:gd name="connsiteY1-1044" fmla="*/ 96107 h 351792"/>
              <a:gd name="connsiteX2-1045" fmla="*/ 3250737 w 3307744"/>
              <a:gd name="connsiteY2-1046" fmla="*/ 150401 h 351792"/>
              <a:gd name="connsiteX3-1047" fmla="*/ 2605753 w 3307744"/>
              <a:gd name="connsiteY3-1048" fmla="*/ 228170 h 351792"/>
              <a:gd name="connsiteX4-1049" fmla="*/ 2175756 w 3307744"/>
              <a:gd name="connsiteY4-1050" fmla="*/ 177792 h 351792"/>
              <a:gd name="connsiteX5-1051" fmla="*/ 1546034 w 3307744"/>
              <a:gd name="connsiteY5-1052" fmla="*/ 201194 h 351792"/>
              <a:gd name="connsiteX6-1053" fmla="*/ 1163422 w 3307744"/>
              <a:gd name="connsiteY6-1054" fmla="*/ 194183 h 351792"/>
              <a:gd name="connsiteX7-1055" fmla="*/ 1180572 w 3307744"/>
              <a:gd name="connsiteY7-1056" fmla="*/ 197800 h 351792"/>
              <a:gd name="connsiteX8-1057" fmla="*/ 722885 w 3307744"/>
              <a:gd name="connsiteY8-1058" fmla="*/ 194808 h 351792"/>
              <a:gd name="connsiteX9-1059" fmla="*/ 438840 w 3307744"/>
              <a:gd name="connsiteY9-1060" fmla="*/ 189895 h 351792"/>
              <a:gd name="connsiteX10-1061" fmla="*/ 0 w 3307744"/>
              <a:gd name="connsiteY10-1062" fmla="*/ 180606 h 351792"/>
              <a:gd name="connsiteX11-1063" fmla="*/ 1652 w 3307744"/>
              <a:gd name="connsiteY11-1064" fmla="*/ 191146 h 351792"/>
              <a:gd name="connsiteX12-1065" fmla="*/ 46850 w 3307744"/>
              <a:gd name="connsiteY12-1066" fmla="*/ 205571 h 351792"/>
              <a:gd name="connsiteX13-1067" fmla="*/ 40150 w 3307744"/>
              <a:gd name="connsiteY13-1068" fmla="*/ 207983 h 351792"/>
              <a:gd name="connsiteX14-1069" fmla="*/ 166005 w 3307744"/>
              <a:gd name="connsiteY14-1070" fmla="*/ 240049 h 351792"/>
              <a:gd name="connsiteX15-1071" fmla="*/ 268190 w 3307744"/>
              <a:gd name="connsiteY15-1072" fmla="*/ 274305 h 351792"/>
              <a:gd name="connsiteX16-1073" fmla="*/ 471711 w 3307744"/>
              <a:gd name="connsiteY16-1074" fmla="*/ 283683 h 351792"/>
              <a:gd name="connsiteX17-1075" fmla="*/ 934177 w 3307744"/>
              <a:gd name="connsiteY17-1076" fmla="*/ 290472 h 351792"/>
              <a:gd name="connsiteX18-1077" fmla="*/ 1392936 w 3307744"/>
              <a:gd name="connsiteY18-1078" fmla="*/ 298064 h 351792"/>
              <a:gd name="connsiteX19-1079" fmla="*/ 1640984 w 3307744"/>
              <a:gd name="connsiteY19-1080" fmla="*/ 299091 h 351792"/>
              <a:gd name="connsiteX20-1081" fmla="*/ 1736112 w 3307744"/>
              <a:gd name="connsiteY20-1082" fmla="*/ 306103 h 351792"/>
              <a:gd name="connsiteX21-1083" fmla="*/ 2090989 w 3307744"/>
              <a:gd name="connsiteY21-1084" fmla="*/ 271178 h 351792"/>
              <a:gd name="connsiteX22-1085" fmla="*/ 2075804 w 3307744"/>
              <a:gd name="connsiteY22-1086" fmla="*/ 272250 h 351792"/>
              <a:gd name="connsiteX23-1087" fmla="*/ 2208180 w 3307744"/>
              <a:gd name="connsiteY23-1088" fmla="*/ 258182 h 351792"/>
              <a:gd name="connsiteX24-1089" fmla="*/ 2207019 w 3307744"/>
              <a:gd name="connsiteY24-1090" fmla="*/ 258182 h 351792"/>
              <a:gd name="connsiteX25-1091" fmla="*/ 2279459 w 3307744"/>
              <a:gd name="connsiteY25-1092" fmla="*/ 253716 h 351792"/>
              <a:gd name="connsiteX26-1093" fmla="*/ 2317778 w 3307744"/>
              <a:gd name="connsiteY26-1094" fmla="*/ 243444 h 351792"/>
              <a:gd name="connsiteX27-1095" fmla="*/ 2291250 w 3307744"/>
              <a:gd name="connsiteY27-1096" fmla="*/ 256842 h 351792"/>
              <a:gd name="connsiteX28-1097" fmla="*/ 2343280 w 3307744"/>
              <a:gd name="connsiteY28-1098" fmla="*/ 247329 h 351792"/>
              <a:gd name="connsiteX29-1099" fmla="*/ 2363824 w 3307744"/>
              <a:gd name="connsiteY29-1100" fmla="*/ 256261 h 351792"/>
              <a:gd name="connsiteX30-1101" fmla="*/ 2362842 w 3307744"/>
              <a:gd name="connsiteY30-1102" fmla="*/ 256976 h 351792"/>
              <a:gd name="connsiteX31-1103" fmla="*/ 2463910 w 3307744"/>
              <a:gd name="connsiteY31-1104" fmla="*/ 281674 h 351792"/>
              <a:gd name="connsiteX32-1105" fmla="*/ 2444437 w 3307744"/>
              <a:gd name="connsiteY32-1106" fmla="*/ 273054 h 351792"/>
              <a:gd name="connsiteX33-1107" fmla="*/ 2506382 w 3307744"/>
              <a:gd name="connsiteY33-1108" fmla="*/ 275600 h 351792"/>
              <a:gd name="connsiteX34-1109" fmla="*/ 2505087 w 3307744"/>
              <a:gd name="connsiteY34-1110" fmla="*/ 283683 h 351792"/>
              <a:gd name="connsiteX35-1111" fmla="*/ 2582038 w 3307744"/>
              <a:gd name="connsiteY35-1112" fmla="*/ 288150 h 351792"/>
              <a:gd name="connsiteX36-1113" fmla="*/ 2768186 w 3307744"/>
              <a:gd name="connsiteY36-1114" fmla="*/ 327407 h 351792"/>
              <a:gd name="connsiteX37-1115" fmla="*/ 2760326 w 3307744"/>
              <a:gd name="connsiteY37-1116" fmla="*/ 319993 h 351792"/>
              <a:gd name="connsiteX38-1117" fmla="*/ 3166742 w 3307744"/>
              <a:gd name="connsiteY38-1118" fmla="*/ 330265 h 351792"/>
              <a:gd name="connsiteX39-1119" fmla="*/ 3155085 w 3307744"/>
              <a:gd name="connsiteY39-1120" fmla="*/ 351792 h 351792"/>
              <a:gd name="connsiteX40-1121" fmla="*/ 3185678 w 3307744"/>
              <a:gd name="connsiteY40-1122" fmla="*/ 347326 h 351792"/>
              <a:gd name="connsiteX41-1123" fmla="*/ 3174959 w 3307744"/>
              <a:gd name="connsiteY41-1124" fmla="*/ 342859 h 351792"/>
              <a:gd name="connsiteX42-1125" fmla="*/ 3207901 w 3307744"/>
              <a:gd name="connsiteY42-1126" fmla="*/ 297209 h 351792"/>
              <a:gd name="connsiteX43-1127" fmla="*/ 3247048 w 3307744"/>
              <a:gd name="connsiteY43-1128" fmla="*/ 263796 h 351792"/>
              <a:gd name="connsiteX44-1129" fmla="*/ 3298858 w 3307744"/>
              <a:gd name="connsiteY44-1130" fmla="*/ 155543 h 351792"/>
              <a:gd name="connsiteX45-1131" fmla="*/ 3306295 w 3307744"/>
              <a:gd name="connsiteY45-1132" fmla="*/ 99028 h 351792"/>
              <a:gd name="connsiteX46-1133" fmla="*/ 3296147 w 3307744"/>
              <a:gd name="connsiteY46-1134" fmla="*/ 185 h 351792"/>
              <a:gd name="connsiteX0-1135" fmla="*/ 3296147 w 3307744"/>
              <a:gd name="connsiteY0-1136" fmla="*/ 185 h 351792"/>
              <a:gd name="connsiteX1-1137" fmla="*/ 3270146 w 3307744"/>
              <a:gd name="connsiteY1-1138" fmla="*/ 96107 h 351792"/>
              <a:gd name="connsiteX2-1139" fmla="*/ 3250737 w 3307744"/>
              <a:gd name="connsiteY2-1140" fmla="*/ 150401 h 351792"/>
              <a:gd name="connsiteX3-1141" fmla="*/ 2605753 w 3307744"/>
              <a:gd name="connsiteY3-1142" fmla="*/ 228170 h 351792"/>
              <a:gd name="connsiteX4-1143" fmla="*/ 2175756 w 3307744"/>
              <a:gd name="connsiteY4-1144" fmla="*/ 177792 h 351792"/>
              <a:gd name="connsiteX5-1145" fmla="*/ 1546034 w 3307744"/>
              <a:gd name="connsiteY5-1146" fmla="*/ 201194 h 351792"/>
              <a:gd name="connsiteX6-1147" fmla="*/ 1163422 w 3307744"/>
              <a:gd name="connsiteY6-1148" fmla="*/ 194183 h 351792"/>
              <a:gd name="connsiteX7-1149" fmla="*/ 1180572 w 3307744"/>
              <a:gd name="connsiteY7-1150" fmla="*/ 197800 h 351792"/>
              <a:gd name="connsiteX8-1151" fmla="*/ 722885 w 3307744"/>
              <a:gd name="connsiteY8-1152" fmla="*/ 194808 h 351792"/>
              <a:gd name="connsiteX9-1153" fmla="*/ 438840 w 3307744"/>
              <a:gd name="connsiteY9-1154" fmla="*/ 189895 h 351792"/>
              <a:gd name="connsiteX10-1155" fmla="*/ 0 w 3307744"/>
              <a:gd name="connsiteY10-1156" fmla="*/ 180606 h 351792"/>
              <a:gd name="connsiteX11-1157" fmla="*/ 1652 w 3307744"/>
              <a:gd name="connsiteY11-1158" fmla="*/ 191146 h 351792"/>
              <a:gd name="connsiteX12-1159" fmla="*/ 46850 w 3307744"/>
              <a:gd name="connsiteY12-1160" fmla="*/ 205571 h 351792"/>
              <a:gd name="connsiteX13-1161" fmla="*/ 40150 w 3307744"/>
              <a:gd name="connsiteY13-1162" fmla="*/ 207983 h 351792"/>
              <a:gd name="connsiteX14-1163" fmla="*/ 166005 w 3307744"/>
              <a:gd name="connsiteY14-1164" fmla="*/ 240049 h 351792"/>
              <a:gd name="connsiteX15-1165" fmla="*/ 268190 w 3307744"/>
              <a:gd name="connsiteY15-1166" fmla="*/ 274305 h 351792"/>
              <a:gd name="connsiteX16-1167" fmla="*/ 471711 w 3307744"/>
              <a:gd name="connsiteY16-1168" fmla="*/ 283683 h 351792"/>
              <a:gd name="connsiteX17-1169" fmla="*/ 934177 w 3307744"/>
              <a:gd name="connsiteY17-1170" fmla="*/ 290472 h 351792"/>
              <a:gd name="connsiteX18-1171" fmla="*/ 1392936 w 3307744"/>
              <a:gd name="connsiteY18-1172" fmla="*/ 298064 h 351792"/>
              <a:gd name="connsiteX19-1173" fmla="*/ 1640984 w 3307744"/>
              <a:gd name="connsiteY19-1174" fmla="*/ 299091 h 351792"/>
              <a:gd name="connsiteX20-1175" fmla="*/ 1736112 w 3307744"/>
              <a:gd name="connsiteY20-1176" fmla="*/ 306103 h 351792"/>
              <a:gd name="connsiteX21-1177" fmla="*/ 2090989 w 3307744"/>
              <a:gd name="connsiteY21-1178" fmla="*/ 271178 h 351792"/>
              <a:gd name="connsiteX22-1179" fmla="*/ 2075804 w 3307744"/>
              <a:gd name="connsiteY22-1180" fmla="*/ 272250 h 351792"/>
              <a:gd name="connsiteX23-1181" fmla="*/ 2208180 w 3307744"/>
              <a:gd name="connsiteY23-1182" fmla="*/ 258182 h 351792"/>
              <a:gd name="connsiteX24-1183" fmla="*/ 2207019 w 3307744"/>
              <a:gd name="connsiteY24-1184" fmla="*/ 258182 h 351792"/>
              <a:gd name="connsiteX25-1185" fmla="*/ 2279459 w 3307744"/>
              <a:gd name="connsiteY25-1186" fmla="*/ 253716 h 351792"/>
              <a:gd name="connsiteX26-1187" fmla="*/ 2317778 w 3307744"/>
              <a:gd name="connsiteY26-1188" fmla="*/ 243444 h 351792"/>
              <a:gd name="connsiteX27-1189" fmla="*/ 2291250 w 3307744"/>
              <a:gd name="connsiteY27-1190" fmla="*/ 256842 h 351792"/>
              <a:gd name="connsiteX28-1191" fmla="*/ 2343280 w 3307744"/>
              <a:gd name="connsiteY28-1192" fmla="*/ 247329 h 351792"/>
              <a:gd name="connsiteX29-1193" fmla="*/ 2363824 w 3307744"/>
              <a:gd name="connsiteY29-1194" fmla="*/ 256261 h 351792"/>
              <a:gd name="connsiteX30-1195" fmla="*/ 2362842 w 3307744"/>
              <a:gd name="connsiteY30-1196" fmla="*/ 256976 h 351792"/>
              <a:gd name="connsiteX31-1197" fmla="*/ 2463910 w 3307744"/>
              <a:gd name="connsiteY31-1198" fmla="*/ 281674 h 351792"/>
              <a:gd name="connsiteX32-1199" fmla="*/ 2444437 w 3307744"/>
              <a:gd name="connsiteY32-1200" fmla="*/ 273054 h 351792"/>
              <a:gd name="connsiteX33-1201" fmla="*/ 2506382 w 3307744"/>
              <a:gd name="connsiteY33-1202" fmla="*/ 275600 h 351792"/>
              <a:gd name="connsiteX34-1203" fmla="*/ 2505087 w 3307744"/>
              <a:gd name="connsiteY34-1204" fmla="*/ 283683 h 351792"/>
              <a:gd name="connsiteX35-1205" fmla="*/ 2582038 w 3307744"/>
              <a:gd name="connsiteY35-1206" fmla="*/ 288150 h 351792"/>
              <a:gd name="connsiteX36-1207" fmla="*/ 2768186 w 3307744"/>
              <a:gd name="connsiteY36-1208" fmla="*/ 327407 h 351792"/>
              <a:gd name="connsiteX37-1209" fmla="*/ 2760326 w 3307744"/>
              <a:gd name="connsiteY37-1210" fmla="*/ 319993 h 351792"/>
              <a:gd name="connsiteX38-1211" fmla="*/ 3166742 w 3307744"/>
              <a:gd name="connsiteY38-1212" fmla="*/ 330265 h 351792"/>
              <a:gd name="connsiteX39-1213" fmla="*/ 3155085 w 3307744"/>
              <a:gd name="connsiteY39-1214" fmla="*/ 351792 h 351792"/>
              <a:gd name="connsiteX40-1215" fmla="*/ 3185678 w 3307744"/>
              <a:gd name="connsiteY40-1216" fmla="*/ 347326 h 351792"/>
              <a:gd name="connsiteX41-1217" fmla="*/ 3174959 w 3307744"/>
              <a:gd name="connsiteY41-1218" fmla="*/ 342859 h 351792"/>
              <a:gd name="connsiteX42-1219" fmla="*/ 3207901 w 3307744"/>
              <a:gd name="connsiteY42-1220" fmla="*/ 297209 h 351792"/>
              <a:gd name="connsiteX43-1221" fmla="*/ 3247048 w 3307744"/>
              <a:gd name="connsiteY43-1222" fmla="*/ 263796 h 351792"/>
              <a:gd name="connsiteX44-1223" fmla="*/ 3287777 w 3307744"/>
              <a:gd name="connsiteY44-1224" fmla="*/ 155543 h 351792"/>
              <a:gd name="connsiteX45-1225" fmla="*/ 3306295 w 3307744"/>
              <a:gd name="connsiteY45-1226" fmla="*/ 99028 h 351792"/>
              <a:gd name="connsiteX46-1227" fmla="*/ 3296147 w 3307744"/>
              <a:gd name="connsiteY46-1228" fmla="*/ 185 h 351792"/>
              <a:gd name="connsiteX0-1229" fmla="*/ 3296147 w 3307744"/>
              <a:gd name="connsiteY0-1230" fmla="*/ 185 h 351792"/>
              <a:gd name="connsiteX1-1231" fmla="*/ 3270146 w 3307744"/>
              <a:gd name="connsiteY1-1232" fmla="*/ 96107 h 351792"/>
              <a:gd name="connsiteX2-1233" fmla="*/ 3234115 w 3307744"/>
              <a:gd name="connsiteY2-1234" fmla="*/ 143014 h 351792"/>
              <a:gd name="connsiteX3-1235" fmla="*/ 2605753 w 3307744"/>
              <a:gd name="connsiteY3-1236" fmla="*/ 228170 h 351792"/>
              <a:gd name="connsiteX4-1237" fmla="*/ 2175756 w 3307744"/>
              <a:gd name="connsiteY4-1238" fmla="*/ 177792 h 351792"/>
              <a:gd name="connsiteX5-1239" fmla="*/ 1546034 w 3307744"/>
              <a:gd name="connsiteY5-1240" fmla="*/ 201194 h 351792"/>
              <a:gd name="connsiteX6-1241" fmla="*/ 1163422 w 3307744"/>
              <a:gd name="connsiteY6-1242" fmla="*/ 194183 h 351792"/>
              <a:gd name="connsiteX7-1243" fmla="*/ 1180572 w 3307744"/>
              <a:gd name="connsiteY7-1244" fmla="*/ 197800 h 351792"/>
              <a:gd name="connsiteX8-1245" fmla="*/ 722885 w 3307744"/>
              <a:gd name="connsiteY8-1246" fmla="*/ 194808 h 351792"/>
              <a:gd name="connsiteX9-1247" fmla="*/ 438840 w 3307744"/>
              <a:gd name="connsiteY9-1248" fmla="*/ 189895 h 351792"/>
              <a:gd name="connsiteX10-1249" fmla="*/ 0 w 3307744"/>
              <a:gd name="connsiteY10-1250" fmla="*/ 180606 h 351792"/>
              <a:gd name="connsiteX11-1251" fmla="*/ 1652 w 3307744"/>
              <a:gd name="connsiteY11-1252" fmla="*/ 191146 h 351792"/>
              <a:gd name="connsiteX12-1253" fmla="*/ 46850 w 3307744"/>
              <a:gd name="connsiteY12-1254" fmla="*/ 205571 h 351792"/>
              <a:gd name="connsiteX13-1255" fmla="*/ 40150 w 3307744"/>
              <a:gd name="connsiteY13-1256" fmla="*/ 207983 h 351792"/>
              <a:gd name="connsiteX14-1257" fmla="*/ 166005 w 3307744"/>
              <a:gd name="connsiteY14-1258" fmla="*/ 240049 h 351792"/>
              <a:gd name="connsiteX15-1259" fmla="*/ 268190 w 3307744"/>
              <a:gd name="connsiteY15-1260" fmla="*/ 274305 h 351792"/>
              <a:gd name="connsiteX16-1261" fmla="*/ 471711 w 3307744"/>
              <a:gd name="connsiteY16-1262" fmla="*/ 283683 h 351792"/>
              <a:gd name="connsiteX17-1263" fmla="*/ 934177 w 3307744"/>
              <a:gd name="connsiteY17-1264" fmla="*/ 290472 h 351792"/>
              <a:gd name="connsiteX18-1265" fmla="*/ 1392936 w 3307744"/>
              <a:gd name="connsiteY18-1266" fmla="*/ 298064 h 351792"/>
              <a:gd name="connsiteX19-1267" fmla="*/ 1640984 w 3307744"/>
              <a:gd name="connsiteY19-1268" fmla="*/ 299091 h 351792"/>
              <a:gd name="connsiteX20-1269" fmla="*/ 1736112 w 3307744"/>
              <a:gd name="connsiteY20-1270" fmla="*/ 306103 h 351792"/>
              <a:gd name="connsiteX21-1271" fmla="*/ 2090989 w 3307744"/>
              <a:gd name="connsiteY21-1272" fmla="*/ 271178 h 351792"/>
              <a:gd name="connsiteX22-1273" fmla="*/ 2075804 w 3307744"/>
              <a:gd name="connsiteY22-1274" fmla="*/ 272250 h 351792"/>
              <a:gd name="connsiteX23-1275" fmla="*/ 2208180 w 3307744"/>
              <a:gd name="connsiteY23-1276" fmla="*/ 258182 h 351792"/>
              <a:gd name="connsiteX24-1277" fmla="*/ 2207019 w 3307744"/>
              <a:gd name="connsiteY24-1278" fmla="*/ 258182 h 351792"/>
              <a:gd name="connsiteX25-1279" fmla="*/ 2279459 w 3307744"/>
              <a:gd name="connsiteY25-1280" fmla="*/ 253716 h 351792"/>
              <a:gd name="connsiteX26-1281" fmla="*/ 2317778 w 3307744"/>
              <a:gd name="connsiteY26-1282" fmla="*/ 243444 h 351792"/>
              <a:gd name="connsiteX27-1283" fmla="*/ 2291250 w 3307744"/>
              <a:gd name="connsiteY27-1284" fmla="*/ 256842 h 351792"/>
              <a:gd name="connsiteX28-1285" fmla="*/ 2343280 w 3307744"/>
              <a:gd name="connsiteY28-1286" fmla="*/ 247329 h 351792"/>
              <a:gd name="connsiteX29-1287" fmla="*/ 2363824 w 3307744"/>
              <a:gd name="connsiteY29-1288" fmla="*/ 256261 h 351792"/>
              <a:gd name="connsiteX30-1289" fmla="*/ 2362842 w 3307744"/>
              <a:gd name="connsiteY30-1290" fmla="*/ 256976 h 351792"/>
              <a:gd name="connsiteX31-1291" fmla="*/ 2463910 w 3307744"/>
              <a:gd name="connsiteY31-1292" fmla="*/ 281674 h 351792"/>
              <a:gd name="connsiteX32-1293" fmla="*/ 2444437 w 3307744"/>
              <a:gd name="connsiteY32-1294" fmla="*/ 273054 h 351792"/>
              <a:gd name="connsiteX33-1295" fmla="*/ 2506382 w 3307744"/>
              <a:gd name="connsiteY33-1296" fmla="*/ 275600 h 351792"/>
              <a:gd name="connsiteX34-1297" fmla="*/ 2505087 w 3307744"/>
              <a:gd name="connsiteY34-1298" fmla="*/ 283683 h 351792"/>
              <a:gd name="connsiteX35-1299" fmla="*/ 2582038 w 3307744"/>
              <a:gd name="connsiteY35-1300" fmla="*/ 288150 h 351792"/>
              <a:gd name="connsiteX36-1301" fmla="*/ 2768186 w 3307744"/>
              <a:gd name="connsiteY36-1302" fmla="*/ 327407 h 351792"/>
              <a:gd name="connsiteX37-1303" fmla="*/ 2760326 w 3307744"/>
              <a:gd name="connsiteY37-1304" fmla="*/ 319993 h 351792"/>
              <a:gd name="connsiteX38-1305" fmla="*/ 3166742 w 3307744"/>
              <a:gd name="connsiteY38-1306" fmla="*/ 330265 h 351792"/>
              <a:gd name="connsiteX39-1307" fmla="*/ 3155085 w 3307744"/>
              <a:gd name="connsiteY39-1308" fmla="*/ 351792 h 351792"/>
              <a:gd name="connsiteX40-1309" fmla="*/ 3185678 w 3307744"/>
              <a:gd name="connsiteY40-1310" fmla="*/ 347326 h 351792"/>
              <a:gd name="connsiteX41-1311" fmla="*/ 3174959 w 3307744"/>
              <a:gd name="connsiteY41-1312" fmla="*/ 342859 h 351792"/>
              <a:gd name="connsiteX42-1313" fmla="*/ 3207901 w 3307744"/>
              <a:gd name="connsiteY42-1314" fmla="*/ 297209 h 351792"/>
              <a:gd name="connsiteX43-1315" fmla="*/ 3247048 w 3307744"/>
              <a:gd name="connsiteY43-1316" fmla="*/ 263796 h 351792"/>
              <a:gd name="connsiteX44-1317" fmla="*/ 3287777 w 3307744"/>
              <a:gd name="connsiteY44-1318" fmla="*/ 155543 h 351792"/>
              <a:gd name="connsiteX45-1319" fmla="*/ 3306295 w 3307744"/>
              <a:gd name="connsiteY45-1320" fmla="*/ 99028 h 351792"/>
              <a:gd name="connsiteX46-1321" fmla="*/ 3296147 w 3307744"/>
              <a:gd name="connsiteY46-1322" fmla="*/ 185 h 351792"/>
              <a:gd name="connsiteX0-1323" fmla="*/ 3296147 w 3307744"/>
              <a:gd name="connsiteY0-1324" fmla="*/ 185 h 351792"/>
              <a:gd name="connsiteX1-1325" fmla="*/ 3270146 w 3307744"/>
              <a:gd name="connsiteY1-1326" fmla="*/ 96107 h 351792"/>
              <a:gd name="connsiteX2-1327" fmla="*/ 3234115 w 3307744"/>
              <a:gd name="connsiteY2-1328" fmla="*/ 143014 h 351792"/>
              <a:gd name="connsiteX3-1329" fmla="*/ 2605753 w 3307744"/>
              <a:gd name="connsiteY3-1330" fmla="*/ 228170 h 351792"/>
              <a:gd name="connsiteX4-1331" fmla="*/ 2175756 w 3307744"/>
              <a:gd name="connsiteY4-1332" fmla="*/ 177792 h 351792"/>
              <a:gd name="connsiteX5-1333" fmla="*/ 1546034 w 3307744"/>
              <a:gd name="connsiteY5-1334" fmla="*/ 201194 h 351792"/>
              <a:gd name="connsiteX6-1335" fmla="*/ 1163422 w 3307744"/>
              <a:gd name="connsiteY6-1336" fmla="*/ 194183 h 351792"/>
              <a:gd name="connsiteX7-1337" fmla="*/ 1180572 w 3307744"/>
              <a:gd name="connsiteY7-1338" fmla="*/ 197800 h 351792"/>
              <a:gd name="connsiteX8-1339" fmla="*/ 722885 w 3307744"/>
              <a:gd name="connsiteY8-1340" fmla="*/ 194808 h 351792"/>
              <a:gd name="connsiteX9-1341" fmla="*/ 438840 w 3307744"/>
              <a:gd name="connsiteY9-1342" fmla="*/ 189895 h 351792"/>
              <a:gd name="connsiteX10-1343" fmla="*/ 0 w 3307744"/>
              <a:gd name="connsiteY10-1344" fmla="*/ 180606 h 351792"/>
              <a:gd name="connsiteX11-1345" fmla="*/ 1652 w 3307744"/>
              <a:gd name="connsiteY11-1346" fmla="*/ 191146 h 351792"/>
              <a:gd name="connsiteX12-1347" fmla="*/ 46850 w 3307744"/>
              <a:gd name="connsiteY12-1348" fmla="*/ 205571 h 351792"/>
              <a:gd name="connsiteX13-1349" fmla="*/ 40150 w 3307744"/>
              <a:gd name="connsiteY13-1350" fmla="*/ 207983 h 351792"/>
              <a:gd name="connsiteX14-1351" fmla="*/ 166005 w 3307744"/>
              <a:gd name="connsiteY14-1352" fmla="*/ 240049 h 351792"/>
              <a:gd name="connsiteX15-1353" fmla="*/ 268190 w 3307744"/>
              <a:gd name="connsiteY15-1354" fmla="*/ 274305 h 351792"/>
              <a:gd name="connsiteX16-1355" fmla="*/ 471711 w 3307744"/>
              <a:gd name="connsiteY16-1356" fmla="*/ 283683 h 351792"/>
              <a:gd name="connsiteX17-1357" fmla="*/ 934177 w 3307744"/>
              <a:gd name="connsiteY17-1358" fmla="*/ 290472 h 351792"/>
              <a:gd name="connsiteX18-1359" fmla="*/ 1392936 w 3307744"/>
              <a:gd name="connsiteY18-1360" fmla="*/ 298064 h 351792"/>
              <a:gd name="connsiteX19-1361" fmla="*/ 1640984 w 3307744"/>
              <a:gd name="connsiteY19-1362" fmla="*/ 299091 h 351792"/>
              <a:gd name="connsiteX20-1363" fmla="*/ 1736112 w 3307744"/>
              <a:gd name="connsiteY20-1364" fmla="*/ 306103 h 351792"/>
              <a:gd name="connsiteX21-1365" fmla="*/ 2090989 w 3307744"/>
              <a:gd name="connsiteY21-1366" fmla="*/ 271178 h 351792"/>
              <a:gd name="connsiteX22-1367" fmla="*/ 2075804 w 3307744"/>
              <a:gd name="connsiteY22-1368" fmla="*/ 272250 h 351792"/>
              <a:gd name="connsiteX23-1369" fmla="*/ 2208180 w 3307744"/>
              <a:gd name="connsiteY23-1370" fmla="*/ 258182 h 351792"/>
              <a:gd name="connsiteX24-1371" fmla="*/ 2207019 w 3307744"/>
              <a:gd name="connsiteY24-1372" fmla="*/ 258182 h 351792"/>
              <a:gd name="connsiteX25-1373" fmla="*/ 2279459 w 3307744"/>
              <a:gd name="connsiteY25-1374" fmla="*/ 253716 h 351792"/>
              <a:gd name="connsiteX26-1375" fmla="*/ 2317778 w 3307744"/>
              <a:gd name="connsiteY26-1376" fmla="*/ 243444 h 351792"/>
              <a:gd name="connsiteX27-1377" fmla="*/ 2291250 w 3307744"/>
              <a:gd name="connsiteY27-1378" fmla="*/ 256842 h 351792"/>
              <a:gd name="connsiteX28-1379" fmla="*/ 2343280 w 3307744"/>
              <a:gd name="connsiteY28-1380" fmla="*/ 247329 h 351792"/>
              <a:gd name="connsiteX29-1381" fmla="*/ 2363824 w 3307744"/>
              <a:gd name="connsiteY29-1382" fmla="*/ 256261 h 351792"/>
              <a:gd name="connsiteX30-1383" fmla="*/ 2362842 w 3307744"/>
              <a:gd name="connsiteY30-1384" fmla="*/ 256976 h 351792"/>
              <a:gd name="connsiteX31-1385" fmla="*/ 2463910 w 3307744"/>
              <a:gd name="connsiteY31-1386" fmla="*/ 281674 h 351792"/>
              <a:gd name="connsiteX32-1387" fmla="*/ 2444437 w 3307744"/>
              <a:gd name="connsiteY32-1388" fmla="*/ 273054 h 351792"/>
              <a:gd name="connsiteX33-1389" fmla="*/ 2506382 w 3307744"/>
              <a:gd name="connsiteY33-1390" fmla="*/ 275600 h 351792"/>
              <a:gd name="connsiteX34-1391" fmla="*/ 2505087 w 3307744"/>
              <a:gd name="connsiteY34-1392" fmla="*/ 283683 h 351792"/>
              <a:gd name="connsiteX35-1393" fmla="*/ 2582038 w 3307744"/>
              <a:gd name="connsiteY35-1394" fmla="*/ 288150 h 351792"/>
              <a:gd name="connsiteX36-1395" fmla="*/ 2768186 w 3307744"/>
              <a:gd name="connsiteY36-1396" fmla="*/ 327407 h 351792"/>
              <a:gd name="connsiteX37-1397" fmla="*/ 2760326 w 3307744"/>
              <a:gd name="connsiteY37-1398" fmla="*/ 319993 h 351792"/>
              <a:gd name="connsiteX38-1399" fmla="*/ 3166742 w 3307744"/>
              <a:gd name="connsiteY38-1400" fmla="*/ 330265 h 351792"/>
              <a:gd name="connsiteX39-1401" fmla="*/ 3155085 w 3307744"/>
              <a:gd name="connsiteY39-1402" fmla="*/ 351792 h 351792"/>
              <a:gd name="connsiteX40-1403" fmla="*/ 3185678 w 3307744"/>
              <a:gd name="connsiteY40-1404" fmla="*/ 347326 h 351792"/>
              <a:gd name="connsiteX41-1405" fmla="*/ 3174959 w 3307744"/>
              <a:gd name="connsiteY41-1406" fmla="*/ 342859 h 351792"/>
              <a:gd name="connsiteX42-1407" fmla="*/ 3207901 w 3307744"/>
              <a:gd name="connsiteY42-1408" fmla="*/ 297209 h 351792"/>
              <a:gd name="connsiteX43-1409" fmla="*/ 3221193 w 3307744"/>
              <a:gd name="connsiteY43-1410" fmla="*/ 254562 h 351792"/>
              <a:gd name="connsiteX44-1411" fmla="*/ 3287777 w 3307744"/>
              <a:gd name="connsiteY44-1412" fmla="*/ 155543 h 351792"/>
              <a:gd name="connsiteX45-1413" fmla="*/ 3306295 w 3307744"/>
              <a:gd name="connsiteY45-1414" fmla="*/ 99028 h 351792"/>
              <a:gd name="connsiteX46-1415" fmla="*/ 3296147 w 3307744"/>
              <a:gd name="connsiteY46-1416" fmla="*/ 185 h 351792"/>
              <a:gd name="connsiteX0-1417" fmla="*/ 3296147 w 3307744"/>
              <a:gd name="connsiteY0-1418" fmla="*/ 185 h 351792"/>
              <a:gd name="connsiteX1-1419" fmla="*/ 3270146 w 3307744"/>
              <a:gd name="connsiteY1-1420" fmla="*/ 96107 h 351792"/>
              <a:gd name="connsiteX2-1421" fmla="*/ 3234115 w 3307744"/>
              <a:gd name="connsiteY2-1422" fmla="*/ 143014 h 351792"/>
              <a:gd name="connsiteX3-1423" fmla="*/ 2605753 w 3307744"/>
              <a:gd name="connsiteY3-1424" fmla="*/ 228170 h 351792"/>
              <a:gd name="connsiteX4-1425" fmla="*/ 2175756 w 3307744"/>
              <a:gd name="connsiteY4-1426" fmla="*/ 177792 h 351792"/>
              <a:gd name="connsiteX5-1427" fmla="*/ 1546034 w 3307744"/>
              <a:gd name="connsiteY5-1428" fmla="*/ 201194 h 351792"/>
              <a:gd name="connsiteX6-1429" fmla="*/ 1163422 w 3307744"/>
              <a:gd name="connsiteY6-1430" fmla="*/ 194183 h 351792"/>
              <a:gd name="connsiteX7-1431" fmla="*/ 1180572 w 3307744"/>
              <a:gd name="connsiteY7-1432" fmla="*/ 197800 h 351792"/>
              <a:gd name="connsiteX8-1433" fmla="*/ 722885 w 3307744"/>
              <a:gd name="connsiteY8-1434" fmla="*/ 194808 h 351792"/>
              <a:gd name="connsiteX9-1435" fmla="*/ 438840 w 3307744"/>
              <a:gd name="connsiteY9-1436" fmla="*/ 189895 h 351792"/>
              <a:gd name="connsiteX10-1437" fmla="*/ 0 w 3307744"/>
              <a:gd name="connsiteY10-1438" fmla="*/ 180606 h 351792"/>
              <a:gd name="connsiteX11-1439" fmla="*/ 1652 w 3307744"/>
              <a:gd name="connsiteY11-1440" fmla="*/ 191146 h 351792"/>
              <a:gd name="connsiteX12-1441" fmla="*/ 46850 w 3307744"/>
              <a:gd name="connsiteY12-1442" fmla="*/ 205571 h 351792"/>
              <a:gd name="connsiteX13-1443" fmla="*/ 40150 w 3307744"/>
              <a:gd name="connsiteY13-1444" fmla="*/ 207983 h 351792"/>
              <a:gd name="connsiteX14-1445" fmla="*/ 166005 w 3307744"/>
              <a:gd name="connsiteY14-1446" fmla="*/ 240049 h 351792"/>
              <a:gd name="connsiteX15-1447" fmla="*/ 268190 w 3307744"/>
              <a:gd name="connsiteY15-1448" fmla="*/ 274305 h 351792"/>
              <a:gd name="connsiteX16-1449" fmla="*/ 471711 w 3307744"/>
              <a:gd name="connsiteY16-1450" fmla="*/ 283683 h 351792"/>
              <a:gd name="connsiteX17-1451" fmla="*/ 934177 w 3307744"/>
              <a:gd name="connsiteY17-1452" fmla="*/ 290472 h 351792"/>
              <a:gd name="connsiteX18-1453" fmla="*/ 1392936 w 3307744"/>
              <a:gd name="connsiteY18-1454" fmla="*/ 298064 h 351792"/>
              <a:gd name="connsiteX19-1455" fmla="*/ 1640984 w 3307744"/>
              <a:gd name="connsiteY19-1456" fmla="*/ 299091 h 351792"/>
              <a:gd name="connsiteX20-1457" fmla="*/ 1736112 w 3307744"/>
              <a:gd name="connsiteY20-1458" fmla="*/ 306103 h 351792"/>
              <a:gd name="connsiteX21-1459" fmla="*/ 2090989 w 3307744"/>
              <a:gd name="connsiteY21-1460" fmla="*/ 271178 h 351792"/>
              <a:gd name="connsiteX22-1461" fmla="*/ 2075804 w 3307744"/>
              <a:gd name="connsiteY22-1462" fmla="*/ 272250 h 351792"/>
              <a:gd name="connsiteX23-1463" fmla="*/ 2208180 w 3307744"/>
              <a:gd name="connsiteY23-1464" fmla="*/ 258182 h 351792"/>
              <a:gd name="connsiteX24-1465" fmla="*/ 2207019 w 3307744"/>
              <a:gd name="connsiteY24-1466" fmla="*/ 258182 h 351792"/>
              <a:gd name="connsiteX25-1467" fmla="*/ 2279459 w 3307744"/>
              <a:gd name="connsiteY25-1468" fmla="*/ 253716 h 351792"/>
              <a:gd name="connsiteX26-1469" fmla="*/ 2317778 w 3307744"/>
              <a:gd name="connsiteY26-1470" fmla="*/ 243444 h 351792"/>
              <a:gd name="connsiteX27-1471" fmla="*/ 2291250 w 3307744"/>
              <a:gd name="connsiteY27-1472" fmla="*/ 256842 h 351792"/>
              <a:gd name="connsiteX28-1473" fmla="*/ 2343280 w 3307744"/>
              <a:gd name="connsiteY28-1474" fmla="*/ 247329 h 351792"/>
              <a:gd name="connsiteX29-1475" fmla="*/ 2363824 w 3307744"/>
              <a:gd name="connsiteY29-1476" fmla="*/ 256261 h 351792"/>
              <a:gd name="connsiteX30-1477" fmla="*/ 2362842 w 3307744"/>
              <a:gd name="connsiteY30-1478" fmla="*/ 256976 h 351792"/>
              <a:gd name="connsiteX31-1479" fmla="*/ 2463910 w 3307744"/>
              <a:gd name="connsiteY31-1480" fmla="*/ 281674 h 351792"/>
              <a:gd name="connsiteX32-1481" fmla="*/ 2444437 w 3307744"/>
              <a:gd name="connsiteY32-1482" fmla="*/ 273054 h 351792"/>
              <a:gd name="connsiteX33-1483" fmla="*/ 2506382 w 3307744"/>
              <a:gd name="connsiteY33-1484" fmla="*/ 275600 h 351792"/>
              <a:gd name="connsiteX34-1485" fmla="*/ 2505087 w 3307744"/>
              <a:gd name="connsiteY34-1486" fmla="*/ 283683 h 351792"/>
              <a:gd name="connsiteX35-1487" fmla="*/ 2582038 w 3307744"/>
              <a:gd name="connsiteY35-1488" fmla="*/ 288150 h 351792"/>
              <a:gd name="connsiteX36-1489" fmla="*/ 2768186 w 3307744"/>
              <a:gd name="connsiteY36-1490" fmla="*/ 327407 h 351792"/>
              <a:gd name="connsiteX37-1491" fmla="*/ 2760326 w 3307744"/>
              <a:gd name="connsiteY37-1492" fmla="*/ 319993 h 351792"/>
              <a:gd name="connsiteX38-1493" fmla="*/ 3166742 w 3307744"/>
              <a:gd name="connsiteY38-1494" fmla="*/ 330265 h 351792"/>
              <a:gd name="connsiteX39-1495" fmla="*/ 3155085 w 3307744"/>
              <a:gd name="connsiteY39-1496" fmla="*/ 351792 h 351792"/>
              <a:gd name="connsiteX40-1497" fmla="*/ 3185678 w 3307744"/>
              <a:gd name="connsiteY40-1498" fmla="*/ 347326 h 351792"/>
              <a:gd name="connsiteX41-1499" fmla="*/ 3174959 w 3307744"/>
              <a:gd name="connsiteY41-1500" fmla="*/ 342859 h 351792"/>
              <a:gd name="connsiteX42-1501" fmla="*/ 3207901 w 3307744"/>
              <a:gd name="connsiteY42-1502" fmla="*/ 297209 h 351792"/>
              <a:gd name="connsiteX43-1503" fmla="*/ 3221193 w 3307744"/>
              <a:gd name="connsiteY43-1504" fmla="*/ 254562 h 351792"/>
              <a:gd name="connsiteX44-1505" fmla="*/ 3287777 w 3307744"/>
              <a:gd name="connsiteY44-1506" fmla="*/ 155543 h 351792"/>
              <a:gd name="connsiteX45-1507" fmla="*/ 3306295 w 3307744"/>
              <a:gd name="connsiteY45-1508" fmla="*/ 99028 h 351792"/>
              <a:gd name="connsiteX46-1509" fmla="*/ 3296147 w 3307744"/>
              <a:gd name="connsiteY46-1510" fmla="*/ 185 h 351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</a:cxnLst>
            <a:rect l="l" t="t" r="r" b="b"/>
            <a:pathLst>
              <a:path w="3307744" h="351792">
                <a:moveTo>
                  <a:pt x="3296147" y="185"/>
                </a:moveTo>
                <a:cubicBezTo>
                  <a:pt x="3280273" y="-4303"/>
                  <a:pt x="3267249" y="73841"/>
                  <a:pt x="3270146" y="96107"/>
                </a:cubicBezTo>
                <a:cubicBezTo>
                  <a:pt x="3263402" y="103655"/>
                  <a:pt x="3239028" y="170704"/>
                  <a:pt x="3234115" y="143014"/>
                </a:cubicBezTo>
                <a:cubicBezTo>
                  <a:pt x="3102767" y="456446"/>
                  <a:pt x="2782146" y="222374"/>
                  <a:pt x="2605753" y="228170"/>
                </a:cubicBezTo>
                <a:cubicBezTo>
                  <a:pt x="2429360" y="233966"/>
                  <a:pt x="2307774" y="187171"/>
                  <a:pt x="2175756" y="177792"/>
                </a:cubicBezTo>
                <a:cubicBezTo>
                  <a:pt x="2021363" y="166761"/>
                  <a:pt x="1663721" y="146836"/>
                  <a:pt x="1546034" y="201194"/>
                </a:cubicBezTo>
                <a:cubicBezTo>
                  <a:pt x="1463545" y="228840"/>
                  <a:pt x="1266187" y="197711"/>
                  <a:pt x="1163422" y="194183"/>
                </a:cubicBezTo>
                <a:lnTo>
                  <a:pt x="1180572" y="197800"/>
                </a:lnTo>
                <a:cubicBezTo>
                  <a:pt x="1033816" y="217987"/>
                  <a:pt x="875135" y="195254"/>
                  <a:pt x="722885" y="194808"/>
                </a:cubicBezTo>
                <a:cubicBezTo>
                  <a:pt x="634322" y="204455"/>
                  <a:pt x="529949" y="190699"/>
                  <a:pt x="438840" y="189895"/>
                </a:cubicBezTo>
                <a:cubicBezTo>
                  <a:pt x="376985" y="189359"/>
                  <a:pt x="36890" y="140098"/>
                  <a:pt x="0" y="180606"/>
                </a:cubicBezTo>
                <a:cubicBezTo>
                  <a:pt x="8575" y="184491"/>
                  <a:pt x="5315" y="188555"/>
                  <a:pt x="1652" y="191146"/>
                </a:cubicBezTo>
                <a:cubicBezTo>
                  <a:pt x="14604" y="186679"/>
                  <a:pt x="35416" y="199497"/>
                  <a:pt x="46850" y="205571"/>
                </a:cubicBezTo>
                <a:cubicBezTo>
                  <a:pt x="44348" y="205125"/>
                  <a:pt x="41794" y="206045"/>
                  <a:pt x="40150" y="207983"/>
                </a:cubicBezTo>
                <a:cubicBezTo>
                  <a:pt x="81462" y="223748"/>
                  <a:pt x="113529" y="224552"/>
                  <a:pt x="166005" y="240049"/>
                </a:cubicBezTo>
                <a:cubicBezTo>
                  <a:pt x="165380" y="238978"/>
                  <a:pt x="264617" y="276091"/>
                  <a:pt x="268190" y="274305"/>
                </a:cubicBezTo>
                <a:cubicBezTo>
                  <a:pt x="329867" y="267159"/>
                  <a:pt x="452328" y="302754"/>
                  <a:pt x="471711" y="283683"/>
                </a:cubicBezTo>
                <a:cubicBezTo>
                  <a:pt x="624095" y="317358"/>
                  <a:pt x="805329" y="244248"/>
                  <a:pt x="934177" y="290472"/>
                </a:cubicBezTo>
                <a:cubicBezTo>
                  <a:pt x="1040917" y="281986"/>
                  <a:pt x="1304552" y="257646"/>
                  <a:pt x="1392936" y="298064"/>
                </a:cubicBezTo>
                <a:cubicBezTo>
                  <a:pt x="1408701" y="312579"/>
                  <a:pt x="1607309" y="290785"/>
                  <a:pt x="1640984" y="299091"/>
                </a:cubicBezTo>
                <a:cubicBezTo>
                  <a:pt x="1638483" y="293911"/>
                  <a:pt x="1691228" y="310480"/>
                  <a:pt x="1736112" y="306103"/>
                </a:cubicBezTo>
                <a:cubicBezTo>
                  <a:pt x="1750672" y="304987"/>
                  <a:pt x="2090141" y="292080"/>
                  <a:pt x="2090989" y="271178"/>
                </a:cubicBezTo>
                <a:cubicBezTo>
                  <a:pt x="2085938" y="269968"/>
                  <a:pt x="2080637" y="270343"/>
                  <a:pt x="2075804" y="272250"/>
                </a:cubicBezTo>
                <a:cubicBezTo>
                  <a:pt x="2076966" y="251170"/>
                  <a:pt x="2193174" y="257289"/>
                  <a:pt x="2208180" y="258182"/>
                </a:cubicBezTo>
                <a:lnTo>
                  <a:pt x="2207019" y="258182"/>
                </a:lnTo>
                <a:cubicBezTo>
                  <a:pt x="2207912" y="258762"/>
                  <a:pt x="2258156" y="251929"/>
                  <a:pt x="2279459" y="253716"/>
                </a:cubicBezTo>
                <a:cubicBezTo>
                  <a:pt x="2294555" y="251751"/>
                  <a:pt x="2286828" y="235003"/>
                  <a:pt x="2317778" y="243444"/>
                </a:cubicBezTo>
                <a:cubicBezTo>
                  <a:pt x="2307408" y="243846"/>
                  <a:pt x="2297726" y="248736"/>
                  <a:pt x="2291250" y="256842"/>
                </a:cubicBezTo>
                <a:cubicBezTo>
                  <a:pt x="2312196" y="254118"/>
                  <a:pt x="2318046" y="242149"/>
                  <a:pt x="2343280" y="247329"/>
                </a:cubicBezTo>
                <a:cubicBezTo>
                  <a:pt x="2329167" y="247896"/>
                  <a:pt x="2336014" y="250871"/>
                  <a:pt x="2363824" y="256261"/>
                </a:cubicBezTo>
                <a:lnTo>
                  <a:pt x="2362842" y="256976"/>
                </a:lnTo>
                <a:cubicBezTo>
                  <a:pt x="2386110" y="257289"/>
                  <a:pt x="2445688" y="294447"/>
                  <a:pt x="2463910" y="281674"/>
                </a:cubicBezTo>
                <a:cubicBezTo>
                  <a:pt x="2459935" y="279843"/>
                  <a:pt x="2450109" y="275332"/>
                  <a:pt x="2444437" y="273054"/>
                </a:cubicBezTo>
                <a:cubicBezTo>
                  <a:pt x="2466768" y="276180"/>
                  <a:pt x="2483561" y="269615"/>
                  <a:pt x="2506382" y="275600"/>
                </a:cubicBezTo>
                <a:cubicBezTo>
                  <a:pt x="2505355" y="272161"/>
                  <a:pt x="2509509" y="277833"/>
                  <a:pt x="2505087" y="283683"/>
                </a:cubicBezTo>
                <a:cubicBezTo>
                  <a:pt x="2528266" y="284041"/>
                  <a:pt x="2589497" y="284666"/>
                  <a:pt x="2582038" y="288150"/>
                </a:cubicBezTo>
                <a:cubicBezTo>
                  <a:pt x="2646752" y="294402"/>
                  <a:pt x="2701507" y="325218"/>
                  <a:pt x="2768186" y="327407"/>
                </a:cubicBezTo>
                <a:cubicBezTo>
                  <a:pt x="2766654" y="323990"/>
                  <a:pt x="2763827" y="321324"/>
                  <a:pt x="2760326" y="319993"/>
                </a:cubicBezTo>
                <a:cubicBezTo>
                  <a:pt x="2882340" y="334820"/>
                  <a:pt x="3027712" y="352238"/>
                  <a:pt x="3166742" y="330265"/>
                </a:cubicBezTo>
                <a:cubicBezTo>
                  <a:pt x="3158122" y="332945"/>
                  <a:pt x="3175674" y="337321"/>
                  <a:pt x="3155085" y="351792"/>
                </a:cubicBezTo>
                <a:cubicBezTo>
                  <a:pt x="3170181" y="346075"/>
                  <a:pt x="3172280" y="349291"/>
                  <a:pt x="3185678" y="347326"/>
                </a:cubicBezTo>
                <a:cubicBezTo>
                  <a:pt x="3181927" y="346294"/>
                  <a:pt x="3178309" y="344793"/>
                  <a:pt x="3174959" y="342859"/>
                </a:cubicBezTo>
                <a:cubicBezTo>
                  <a:pt x="3192243" y="341162"/>
                  <a:pt x="3227195" y="283587"/>
                  <a:pt x="3207901" y="297209"/>
                </a:cubicBezTo>
                <a:cubicBezTo>
                  <a:pt x="3220898" y="292028"/>
                  <a:pt x="3213422" y="263003"/>
                  <a:pt x="3221193" y="254562"/>
                </a:cubicBezTo>
                <a:cubicBezTo>
                  <a:pt x="3222623" y="254026"/>
                  <a:pt x="3267233" y="188369"/>
                  <a:pt x="3287777" y="155543"/>
                </a:cubicBezTo>
                <a:cubicBezTo>
                  <a:pt x="3291037" y="140224"/>
                  <a:pt x="3301829" y="93133"/>
                  <a:pt x="3306295" y="99028"/>
                </a:cubicBezTo>
                <a:cubicBezTo>
                  <a:pt x="3311691" y="82369"/>
                  <a:pt x="3300613" y="-2897"/>
                  <a:pt x="3296147" y="185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0" name="任意多边形: 形状 32"/>
          <p:cNvSpPr/>
          <p:nvPr userDrawn="1">
            <p:custDataLst>
              <p:tags r:id="rId44"/>
            </p:custDataLst>
          </p:nvPr>
        </p:nvSpPr>
        <p:spPr>
          <a:xfrm>
            <a:off x="361957" y="3174594"/>
            <a:ext cx="3977333" cy="1464815"/>
          </a:xfrm>
          <a:custGeom>
            <a:avLst/>
            <a:gdLst>
              <a:gd name="connsiteX0" fmla="*/ 3255617 w 3255617"/>
              <a:gd name="connsiteY0" fmla="*/ 896840 h 1199014"/>
              <a:gd name="connsiteX1" fmla="*/ 1627809 w 3255617"/>
              <a:gd name="connsiteY1" fmla="*/ 1129346 h 1199014"/>
              <a:gd name="connsiteX2" fmla="*/ 0 w 3255617"/>
              <a:gd name="connsiteY2" fmla="*/ 896840 h 1199014"/>
              <a:gd name="connsiteX3" fmla="*/ 1627809 w 3255617"/>
              <a:gd name="connsiteY3" fmla="*/ 0 h 1199014"/>
              <a:gd name="connsiteX4" fmla="*/ 3255617 w 3255617"/>
              <a:gd name="connsiteY4" fmla="*/ 896840 h 119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617" h="1199014">
                <a:moveTo>
                  <a:pt x="3255617" y="896840"/>
                </a:moveTo>
                <a:cubicBezTo>
                  <a:pt x="3255617" y="1392177"/>
                  <a:pt x="2526837" y="1129346"/>
                  <a:pt x="1627809" y="1129346"/>
                </a:cubicBezTo>
                <a:cubicBezTo>
                  <a:pt x="728780" y="1129346"/>
                  <a:pt x="0" y="1392177"/>
                  <a:pt x="0" y="896840"/>
                </a:cubicBezTo>
                <a:cubicBezTo>
                  <a:pt x="0" y="401503"/>
                  <a:pt x="728825" y="0"/>
                  <a:pt x="1627809" y="0"/>
                </a:cubicBezTo>
                <a:cubicBezTo>
                  <a:pt x="2526793" y="0"/>
                  <a:pt x="3255617" y="401459"/>
                  <a:pt x="3255617" y="89684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1" name="任意多边形: 形状 34"/>
          <p:cNvSpPr/>
          <p:nvPr>
            <p:custDataLst>
              <p:tags r:id="rId45"/>
            </p:custDataLst>
          </p:nvPr>
        </p:nvSpPr>
        <p:spPr>
          <a:xfrm flipH="1">
            <a:off x="1967493" y="2339674"/>
            <a:ext cx="970529" cy="937492"/>
          </a:xfrm>
          <a:custGeom>
            <a:avLst/>
            <a:gdLst>
              <a:gd name="connsiteX0" fmla="*/ 102788 w 794419"/>
              <a:gd name="connsiteY0" fmla="*/ 733167 h 767377"/>
              <a:gd name="connsiteX1" fmla="*/ 102788 w 794419"/>
              <a:gd name="connsiteY1" fmla="*/ 283117 h 767377"/>
              <a:gd name="connsiteX2" fmla="*/ 42584 w 794419"/>
              <a:gd name="connsiteY2" fmla="*/ 283117 h 767377"/>
              <a:gd name="connsiteX3" fmla="*/ 2389 w 794419"/>
              <a:gd name="connsiteY3" fmla="*/ 260206 h 767377"/>
              <a:gd name="connsiteX4" fmla="*/ 205910 w 794419"/>
              <a:gd name="connsiteY4" fmla="*/ 5101 h 767377"/>
              <a:gd name="connsiteX5" fmla="*/ 581376 w 794419"/>
              <a:gd name="connsiteY5" fmla="*/ 5101 h 767377"/>
              <a:gd name="connsiteX6" fmla="*/ 655826 w 794419"/>
              <a:gd name="connsiteY6" fmla="*/ 68163 h 767377"/>
              <a:gd name="connsiteX7" fmla="*/ 779046 w 794419"/>
              <a:gd name="connsiteY7" fmla="*/ 291736 h 767377"/>
              <a:gd name="connsiteX8" fmla="*/ 736082 w 794419"/>
              <a:gd name="connsiteY8" fmla="*/ 291736 h 767377"/>
              <a:gd name="connsiteX9" fmla="*/ 736082 w 794419"/>
              <a:gd name="connsiteY9" fmla="*/ 612582 h 767377"/>
              <a:gd name="connsiteX10" fmla="*/ 581287 w 794419"/>
              <a:gd name="connsiteY10" fmla="*/ 767377 h 76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4419" h="767377">
                <a:moveTo>
                  <a:pt x="102788" y="733167"/>
                </a:moveTo>
                <a:lnTo>
                  <a:pt x="102788" y="283117"/>
                </a:lnTo>
                <a:lnTo>
                  <a:pt x="42584" y="283117"/>
                </a:lnTo>
                <a:cubicBezTo>
                  <a:pt x="42584" y="283117"/>
                  <a:pt x="-11902" y="294595"/>
                  <a:pt x="2389" y="260206"/>
                </a:cubicBezTo>
                <a:cubicBezTo>
                  <a:pt x="16681" y="225817"/>
                  <a:pt x="154237" y="16579"/>
                  <a:pt x="205910" y="5101"/>
                </a:cubicBezTo>
                <a:cubicBezTo>
                  <a:pt x="257583" y="-6377"/>
                  <a:pt x="581376" y="5101"/>
                  <a:pt x="581376" y="5101"/>
                </a:cubicBezTo>
                <a:cubicBezTo>
                  <a:pt x="581376" y="5101"/>
                  <a:pt x="618668" y="19438"/>
                  <a:pt x="655826" y="68163"/>
                </a:cubicBezTo>
                <a:cubicBezTo>
                  <a:pt x="692984" y="116888"/>
                  <a:pt x="842153" y="283117"/>
                  <a:pt x="779046" y="291736"/>
                </a:cubicBezTo>
                <a:cubicBezTo>
                  <a:pt x="764764" y="293233"/>
                  <a:pt x="750365" y="293233"/>
                  <a:pt x="736082" y="291736"/>
                </a:cubicBezTo>
                <a:lnTo>
                  <a:pt x="736082" y="612582"/>
                </a:lnTo>
                <a:lnTo>
                  <a:pt x="581287" y="767377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2" name="任意多边形: 形状 35"/>
          <p:cNvSpPr/>
          <p:nvPr>
            <p:custDataLst>
              <p:tags r:id="rId46"/>
            </p:custDataLst>
          </p:nvPr>
        </p:nvSpPr>
        <p:spPr>
          <a:xfrm flipH="1">
            <a:off x="1986857" y="2361823"/>
            <a:ext cx="922330" cy="327930"/>
          </a:xfrm>
          <a:custGeom>
            <a:avLst/>
            <a:gdLst>
              <a:gd name="connsiteX0" fmla="*/ 560363 w 754966"/>
              <a:gd name="connsiteY0" fmla="*/ 12696 h 268425"/>
              <a:gd name="connsiteX1" fmla="*/ 211292 w 754966"/>
              <a:gd name="connsiteY1" fmla="*/ 4925 h 268425"/>
              <a:gd name="connsiteX2" fmla="*/ 191418 w 754966"/>
              <a:gd name="connsiteY2" fmla="*/ 46281 h 268425"/>
              <a:gd name="connsiteX3" fmla="*/ 465414 w 754966"/>
              <a:gd name="connsiteY3" fmla="*/ 256189 h 268425"/>
              <a:gd name="connsiteX4" fmla="*/ 563400 w 754966"/>
              <a:gd name="connsiteY4" fmla="*/ 268426 h 268425"/>
              <a:gd name="connsiteX5" fmla="*/ 754773 w 754966"/>
              <a:gd name="connsiteY5" fmla="*/ 253107 h 268425"/>
              <a:gd name="connsiteX6" fmla="*/ 560363 w 754966"/>
              <a:gd name="connsiteY6" fmla="*/ 12696 h 268425"/>
              <a:gd name="connsiteX7" fmla="*/ 136082 w 754966"/>
              <a:gd name="connsiteY7" fmla="*/ 52534 h 268425"/>
              <a:gd name="connsiteX8" fmla="*/ 0 w 754966"/>
              <a:gd name="connsiteY8" fmla="*/ 239307 h 268425"/>
              <a:gd name="connsiteX9" fmla="*/ 47475 w 754966"/>
              <a:gd name="connsiteY9" fmla="*/ 228588 h 268425"/>
              <a:gd name="connsiteX10" fmla="*/ 151580 w 754966"/>
              <a:gd name="connsiteY10" fmla="*/ 64771 h 268425"/>
              <a:gd name="connsiteX11" fmla="*/ 136484 w 754966"/>
              <a:gd name="connsiteY11" fmla="*/ 52534 h 2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4966" h="268425">
                <a:moveTo>
                  <a:pt x="560363" y="12696"/>
                </a:moveTo>
                <a:cubicBezTo>
                  <a:pt x="500651" y="-10260"/>
                  <a:pt x="211292" y="4925"/>
                  <a:pt x="211292" y="4925"/>
                </a:cubicBezTo>
                <a:cubicBezTo>
                  <a:pt x="197063" y="13559"/>
                  <a:pt x="189269" y="29777"/>
                  <a:pt x="191418" y="46281"/>
                </a:cubicBezTo>
                <a:cubicBezTo>
                  <a:pt x="194455" y="75356"/>
                  <a:pt x="465414" y="256189"/>
                  <a:pt x="465414" y="256189"/>
                </a:cubicBezTo>
                <a:cubicBezTo>
                  <a:pt x="465414" y="256189"/>
                  <a:pt x="491451" y="268426"/>
                  <a:pt x="563400" y="268426"/>
                </a:cubicBezTo>
                <a:cubicBezTo>
                  <a:pt x="635349" y="268426"/>
                  <a:pt x="748654" y="263960"/>
                  <a:pt x="754773" y="253107"/>
                </a:cubicBezTo>
                <a:cubicBezTo>
                  <a:pt x="760892" y="242254"/>
                  <a:pt x="620075" y="35697"/>
                  <a:pt x="560363" y="12696"/>
                </a:cubicBezTo>
                <a:close/>
                <a:moveTo>
                  <a:pt x="136082" y="52534"/>
                </a:moveTo>
                <a:cubicBezTo>
                  <a:pt x="136082" y="52534"/>
                  <a:pt x="0" y="214832"/>
                  <a:pt x="0" y="239307"/>
                </a:cubicBezTo>
                <a:cubicBezTo>
                  <a:pt x="0" y="263781"/>
                  <a:pt x="47475" y="228588"/>
                  <a:pt x="47475" y="228588"/>
                </a:cubicBezTo>
                <a:cubicBezTo>
                  <a:pt x="47475" y="228588"/>
                  <a:pt x="151580" y="84690"/>
                  <a:pt x="151580" y="64771"/>
                </a:cubicBezTo>
                <a:cubicBezTo>
                  <a:pt x="151580" y="44852"/>
                  <a:pt x="136484" y="52534"/>
                  <a:pt x="136484" y="52534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3" name="任意多边形: 形状 36"/>
          <p:cNvSpPr/>
          <p:nvPr>
            <p:custDataLst>
              <p:tags r:id="rId47"/>
            </p:custDataLst>
          </p:nvPr>
        </p:nvSpPr>
        <p:spPr>
          <a:xfrm flipH="1">
            <a:off x="2406346" y="2477726"/>
            <a:ext cx="381223" cy="716943"/>
          </a:xfrm>
          <a:custGeom>
            <a:avLst/>
            <a:gdLst>
              <a:gd name="connsiteX0" fmla="*/ 3037 w 312047"/>
              <a:gd name="connsiteY0" fmla="*/ 586848 h 586848"/>
              <a:gd name="connsiteX1" fmla="*/ 0 w 312047"/>
              <a:gd name="connsiteY1" fmla="*/ 113798 h 586848"/>
              <a:gd name="connsiteX2" fmla="*/ 71949 w 312047"/>
              <a:gd name="connsiteY2" fmla="*/ 5093 h 586848"/>
              <a:gd name="connsiteX3" fmla="*/ 113261 w 312047"/>
              <a:gd name="connsiteY3" fmla="*/ 15811 h 586848"/>
              <a:gd name="connsiteX4" fmla="*/ 303115 w 312047"/>
              <a:gd name="connsiteY4" fmla="*/ 153636 h 586848"/>
              <a:gd name="connsiteX5" fmla="*/ 312047 w 312047"/>
              <a:gd name="connsiteY5" fmla="*/ 242377 h 586848"/>
              <a:gd name="connsiteX6" fmla="*/ 312047 w 312047"/>
              <a:gd name="connsiteY6" fmla="*/ 574611 h 586848"/>
              <a:gd name="connsiteX7" fmla="*/ 3037 w 312047"/>
              <a:gd name="connsiteY7" fmla="*/ 586848 h 58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047" h="586848">
                <a:moveTo>
                  <a:pt x="3037" y="586848"/>
                </a:moveTo>
                <a:lnTo>
                  <a:pt x="0" y="113798"/>
                </a:lnTo>
                <a:lnTo>
                  <a:pt x="71949" y="5093"/>
                </a:lnTo>
                <a:cubicBezTo>
                  <a:pt x="71949" y="5093"/>
                  <a:pt x="90305" y="-11745"/>
                  <a:pt x="113261" y="15811"/>
                </a:cubicBezTo>
                <a:cubicBezTo>
                  <a:pt x="136216" y="43367"/>
                  <a:pt x="303115" y="153636"/>
                  <a:pt x="303115" y="153636"/>
                </a:cubicBezTo>
                <a:cubicBezTo>
                  <a:pt x="309086" y="182838"/>
                  <a:pt x="312078" y="212570"/>
                  <a:pt x="312047" y="242377"/>
                </a:cubicBezTo>
                <a:lnTo>
                  <a:pt x="312047" y="574611"/>
                </a:lnTo>
                <a:cubicBezTo>
                  <a:pt x="312047" y="574611"/>
                  <a:pt x="68867" y="565411"/>
                  <a:pt x="3037" y="586848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4" name="任意多边形: 形状 37"/>
          <p:cNvSpPr/>
          <p:nvPr>
            <p:custDataLst>
              <p:tags r:id="rId48"/>
            </p:custDataLst>
          </p:nvPr>
        </p:nvSpPr>
        <p:spPr>
          <a:xfrm flipH="1">
            <a:off x="2650127" y="2624226"/>
            <a:ext cx="50132" cy="155227"/>
          </a:xfrm>
          <a:custGeom>
            <a:avLst/>
            <a:gdLst>
              <a:gd name="connsiteX0" fmla="*/ 483 w 41035"/>
              <a:gd name="connsiteY0" fmla="*/ 125542 h 127060"/>
              <a:gd name="connsiteX1" fmla="*/ 483 w 41035"/>
              <a:gd name="connsiteY1" fmla="*/ 30593 h 127060"/>
              <a:gd name="connsiteX2" fmla="*/ 14239 w 41035"/>
              <a:gd name="connsiteY2" fmla="*/ 0 h 127060"/>
              <a:gd name="connsiteX3" fmla="*/ 41036 w 41035"/>
              <a:gd name="connsiteY3" fmla="*/ 26797 h 127060"/>
              <a:gd name="connsiteX4" fmla="*/ 41036 w 41035"/>
              <a:gd name="connsiteY4" fmla="*/ 127061 h 1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5" h="127060">
                <a:moveTo>
                  <a:pt x="483" y="125542"/>
                </a:moveTo>
                <a:lnTo>
                  <a:pt x="483" y="30593"/>
                </a:lnTo>
                <a:cubicBezTo>
                  <a:pt x="483" y="30593"/>
                  <a:pt x="-3983" y="0"/>
                  <a:pt x="14239" y="0"/>
                </a:cubicBezTo>
                <a:cubicBezTo>
                  <a:pt x="32461" y="0"/>
                  <a:pt x="41036" y="26797"/>
                  <a:pt x="41036" y="26797"/>
                </a:cubicBezTo>
                <a:lnTo>
                  <a:pt x="41036" y="12706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5" name="任意多边形: 形状 38"/>
          <p:cNvSpPr/>
          <p:nvPr>
            <p:custDataLst>
              <p:tags r:id="rId49"/>
            </p:custDataLst>
          </p:nvPr>
        </p:nvSpPr>
        <p:spPr>
          <a:xfrm flipH="1">
            <a:off x="2650127" y="2911331"/>
            <a:ext cx="50132" cy="155227"/>
          </a:xfrm>
          <a:custGeom>
            <a:avLst/>
            <a:gdLst>
              <a:gd name="connsiteX0" fmla="*/ 483 w 41035"/>
              <a:gd name="connsiteY0" fmla="*/ 125542 h 127060"/>
              <a:gd name="connsiteX1" fmla="*/ 483 w 41035"/>
              <a:gd name="connsiteY1" fmla="*/ 30638 h 127060"/>
              <a:gd name="connsiteX2" fmla="*/ 14239 w 41035"/>
              <a:gd name="connsiteY2" fmla="*/ 0 h 127060"/>
              <a:gd name="connsiteX3" fmla="*/ 41036 w 41035"/>
              <a:gd name="connsiteY3" fmla="*/ 26797 h 127060"/>
              <a:gd name="connsiteX4" fmla="*/ 41036 w 41035"/>
              <a:gd name="connsiteY4" fmla="*/ 127061 h 1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5" h="127060">
                <a:moveTo>
                  <a:pt x="483" y="125542"/>
                </a:moveTo>
                <a:lnTo>
                  <a:pt x="483" y="30638"/>
                </a:lnTo>
                <a:cubicBezTo>
                  <a:pt x="483" y="30638"/>
                  <a:pt x="-3983" y="0"/>
                  <a:pt x="14239" y="0"/>
                </a:cubicBezTo>
                <a:cubicBezTo>
                  <a:pt x="32461" y="0"/>
                  <a:pt x="41036" y="26797"/>
                  <a:pt x="41036" y="26797"/>
                </a:cubicBezTo>
                <a:lnTo>
                  <a:pt x="41036" y="12706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6" name="任意多边形: 形状 39"/>
          <p:cNvSpPr/>
          <p:nvPr>
            <p:custDataLst>
              <p:tags r:id="rId50"/>
            </p:custDataLst>
          </p:nvPr>
        </p:nvSpPr>
        <p:spPr>
          <a:xfrm flipH="1">
            <a:off x="2062007" y="2708415"/>
            <a:ext cx="312257" cy="476924"/>
          </a:xfrm>
          <a:custGeom>
            <a:avLst/>
            <a:gdLst>
              <a:gd name="connsiteX0" fmla="*/ 13800 w 255595"/>
              <a:gd name="connsiteY0" fmla="*/ 13756 h 390382"/>
              <a:gd name="connsiteX1" fmla="*/ 247959 w 255595"/>
              <a:gd name="connsiteY1" fmla="*/ 0 h 390382"/>
              <a:gd name="connsiteX2" fmla="*/ 255596 w 255595"/>
              <a:gd name="connsiteY2" fmla="*/ 32156 h 390382"/>
              <a:gd name="connsiteX3" fmla="*/ 252559 w 255595"/>
              <a:gd name="connsiteY3" fmla="*/ 242063 h 390382"/>
              <a:gd name="connsiteX4" fmla="*/ 61230 w 255595"/>
              <a:gd name="connsiteY4" fmla="*/ 390383 h 390382"/>
              <a:gd name="connsiteX5" fmla="*/ 13800 w 255595"/>
              <a:gd name="connsiteY5" fmla="*/ 385917 h 390382"/>
              <a:gd name="connsiteX6" fmla="*/ 1518 w 255595"/>
              <a:gd name="connsiteY6" fmla="*/ 367516 h 390382"/>
              <a:gd name="connsiteX7" fmla="*/ 0 w 255595"/>
              <a:gd name="connsiteY7" fmla="*/ 30727 h 390382"/>
              <a:gd name="connsiteX8" fmla="*/ 13800 w 255595"/>
              <a:gd name="connsiteY8" fmla="*/ 13756 h 39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95" h="390382">
                <a:moveTo>
                  <a:pt x="13800" y="13756"/>
                </a:moveTo>
                <a:lnTo>
                  <a:pt x="247959" y="0"/>
                </a:lnTo>
                <a:cubicBezTo>
                  <a:pt x="247959" y="0"/>
                  <a:pt x="255596" y="7637"/>
                  <a:pt x="255596" y="32156"/>
                </a:cubicBezTo>
                <a:cubicBezTo>
                  <a:pt x="255596" y="56675"/>
                  <a:pt x="252559" y="242063"/>
                  <a:pt x="252559" y="242063"/>
                </a:cubicBezTo>
                <a:cubicBezTo>
                  <a:pt x="252559" y="242063"/>
                  <a:pt x="85749" y="368812"/>
                  <a:pt x="61230" y="390383"/>
                </a:cubicBezTo>
                <a:cubicBezTo>
                  <a:pt x="24474" y="388820"/>
                  <a:pt x="13800" y="385917"/>
                  <a:pt x="13800" y="385917"/>
                </a:cubicBezTo>
                <a:cubicBezTo>
                  <a:pt x="13800" y="385917"/>
                  <a:pt x="1518" y="390383"/>
                  <a:pt x="1518" y="367516"/>
                </a:cubicBezTo>
                <a:cubicBezTo>
                  <a:pt x="1518" y="344650"/>
                  <a:pt x="0" y="30727"/>
                  <a:pt x="0" y="30727"/>
                </a:cubicBezTo>
                <a:cubicBezTo>
                  <a:pt x="0" y="30727"/>
                  <a:pt x="0" y="15274"/>
                  <a:pt x="13800" y="13756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7" name="任意多边形: 形状 41"/>
          <p:cNvSpPr/>
          <p:nvPr>
            <p:custDataLst>
              <p:tags r:id="rId51"/>
            </p:custDataLst>
          </p:nvPr>
        </p:nvSpPr>
        <p:spPr>
          <a:xfrm flipH="1">
            <a:off x="1776137" y="2768204"/>
            <a:ext cx="576078" cy="556669"/>
          </a:xfrm>
          <a:custGeom>
            <a:avLst/>
            <a:gdLst>
              <a:gd name="connsiteX0" fmla="*/ 60954 w 471545"/>
              <a:gd name="connsiteY0" fmla="*/ 435247 h 455657"/>
              <a:gd name="connsiteX1" fmla="*/ 60954 w 471545"/>
              <a:gd name="connsiteY1" fmla="*/ 168085 h 455657"/>
              <a:gd name="connsiteX2" fmla="*/ 25225 w 471545"/>
              <a:gd name="connsiteY2" fmla="*/ 168085 h 455657"/>
              <a:gd name="connsiteX3" fmla="*/ 1421 w 471545"/>
              <a:gd name="connsiteY3" fmla="*/ 154463 h 455657"/>
              <a:gd name="connsiteX4" fmla="*/ 122051 w 471545"/>
              <a:gd name="connsiteY4" fmla="*/ 3017 h 455657"/>
              <a:gd name="connsiteX5" fmla="*/ 344954 w 471545"/>
              <a:gd name="connsiteY5" fmla="*/ 3017 h 455657"/>
              <a:gd name="connsiteX6" fmla="*/ 389214 w 471545"/>
              <a:gd name="connsiteY6" fmla="*/ 40443 h 455657"/>
              <a:gd name="connsiteX7" fmla="*/ 462413 w 471545"/>
              <a:gd name="connsiteY7" fmla="*/ 173176 h 455657"/>
              <a:gd name="connsiteX8" fmla="*/ 436867 w 471545"/>
              <a:gd name="connsiteY8" fmla="*/ 173176 h 455657"/>
              <a:gd name="connsiteX9" fmla="*/ 436867 w 471545"/>
              <a:gd name="connsiteY9" fmla="*/ 452978 h 455657"/>
              <a:gd name="connsiteX10" fmla="*/ 344954 w 471545"/>
              <a:gd name="connsiteY10" fmla="*/ 455658 h 45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45" h="455657">
                <a:moveTo>
                  <a:pt x="60954" y="435247"/>
                </a:moveTo>
                <a:lnTo>
                  <a:pt x="60954" y="168085"/>
                </a:lnTo>
                <a:lnTo>
                  <a:pt x="25225" y="168085"/>
                </a:lnTo>
                <a:cubicBezTo>
                  <a:pt x="25225" y="168085"/>
                  <a:pt x="-7064" y="174873"/>
                  <a:pt x="1421" y="154463"/>
                </a:cubicBezTo>
                <a:cubicBezTo>
                  <a:pt x="9907" y="134053"/>
                  <a:pt x="91547" y="9806"/>
                  <a:pt x="122051" y="3017"/>
                </a:cubicBezTo>
                <a:cubicBezTo>
                  <a:pt x="152554" y="-3771"/>
                  <a:pt x="344954" y="3017"/>
                  <a:pt x="344954" y="3017"/>
                </a:cubicBezTo>
                <a:cubicBezTo>
                  <a:pt x="344954" y="3017"/>
                  <a:pt x="367062" y="11503"/>
                  <a:pt x="389214" y="40443"/>
                </a:cubicBezTo>
                <a:cubicBezTo>
                  <a:pt x="411366" y="69384"/>
                  <a:pt x="499884" y="168085"/>
                  <a:pt x="462413" y="173176"/>
                </a:cubicBezTo>
                <a:cubicBezTo>
                  <a:pt x="453923" y="174091"/>
                  <a:pt x="445357" y="174091"/>
                  <a:pt x="436867" y="173176"/>
                </a:cubicBezTo>
                <a:lnTo>
                  <a:pt x="436867" y="452978"/>
                </a:lnTo>
                <a:lnTo>
                  <a:pt x="344954" y="455658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8" name="任意多边形: 形状 42"/>
          <p:cNvSpPr/>
          <p:nvPr>
            <p:custDataLst>
              <p:tags r:id="rId52"/>
            </p:custDataLst>
          </p:nvPr>
        </p:nvSpPr>
        <p:spPr>
          <a:xfrm flipH="1">
            <a:off x="1796159" y="2789551"/>
            <a:ext cx="530531" cy="188582"/>
          </a:xfrm>
          <a:custGeom>
            <a:avLst/>
            <a:gdLst>
              <a:gd name="connsiteX0" fmla="*/ 322275 w 434262"/>
              <a:gd name="connsiteY0" fmla="*/ 7383 h 154362"/>
              <a:gd name="connsiteX1" fmla="*/ 121300 w 434262"/>
              <a:gd name="connsiteY1" fmla="*/ 2917 h 154362"/>
              <a:gd name="connsiteX2" fmla="*/ 110090 w 434262"/>
              <a:gd name="connsiteY2" fmla="*/ 26766 h 154362"/>
              <a:gd name="connsiteX3" fmla="*/ 267699 w 434262"/>
              <a:gd name="connsiteY3" fmla="*/ 147351 h 154362"/>
              <a:gd name="connsiteX4" fmla="*/ 324061 w 434262"/>
              <a:gd name="connsiteY4" fmla="*/ 154363 h 154362"/>
              <a:gd name="connsiteX5" fmla="*/ 434151 w 434262"/>
              <a:gd name="connsiteY5" fmla="*/ 145430 h 154362"/>
              <a:gd name="connsiteX6" fmla="*/ 322275 w 434262"/>
              <a:gd name="connsiteY6" fmla="*/ 7383 h 154362"/>
              <a:gd name="connsiteX7" fmla="*/ 78380 w 434262"/>
              <a:gd name="connsiteY7" fmla="*/ 21719 h 154362"/>
              <a:gd name="connsiteX8" fmla="*/ 0 w 434262"/>
              <a:gd name="connsiteY8" fmla="*/ 129174 h 154362"/>
              <a:gd name="connsiteX9" fmla="*/ 27288 w 434262"/>
              <a:gd name="connsiteY9" fmla="*/ 122966 h 154362"/>
              <a:gd name="connsiteX10" fmla="*/ 87179 w 434262"/>
              <a:gd name="connsiteY10" fmla="*/ 28865 h 154362"/>
              <a:gd name="connsiteX11" fmla="*/ 78380 w 434262"/>
              <a:gd name="connsiteY11" fmla="*/ 21719 h 15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262" h="154362">
                <a:moveTo>
                  <a:pt x="322275" y="7383"/>
                </a:moveTo>
                <a:cubicBezTo>
                  <a:pt x="287975" y="-6016"/>
                  <a:pt x="121300" y="2917"/>
                  <a:pt x="121300" y="2917"/>
                </a:cubicBezTo>
                <a:cubicBezTo>
                  <a:pt x="113176" y="7950"/>
                  <a:pt x="108781" y="17298"/>
                  <a:pt x="110090" y="26766"/>
                </a:cubicBezTo>
                <a:cubicBezTo>
                  <a:pt x="111832" y="43469"/>
                  <a:pt x="267699" y="147351"/>
                  <a:pt x="267699" y="147351"/>
                </a:cubicBezTo>
                <a:cubicBezTo>
                  <a:pt x="267699" y="147351"/>
                  <a:pt x="282660" y="154363"/>
                  <a:pt x="324061" y="154363"/>
                </a:cubicBezTo>
                <a:cubicBezTo>
                  <a:pt x="365462" y="154363"/>
                  <a:pt x="430623" y="151728"/>
                  <a:pt x="434151" y="145430"/>
                </a:cubicBezTo>
                <a:cubicBezTo>
                  <a:pt x="437679" y="139133"/>
                  <a:pt x="356619" y="20602"/>
                  <a:pt x="322275" y="7383"/>
                </a:cubicBezTo>
                <a:close/>
                <a:moveTo>
                  <a:pt x="78380" y="21719"/>
                </a:moveTo>
                <a:cubicBezTo>
                  <a:pt x="78380" y="21719"/>
                  <a:pt x="0" y="115061"/>
                  <a:pt x="0" y="129174"/>
                </a:cubicBezTo>
                <a:cubicBezTo>
                  <a:pt x="0" y="143287"/>
                  <a:pt x="27288" y="122966"/>
                  <a:pt x="27288" y="122966"/>
                </a:cubicBezTo>
                <a:cubicBezTo>
                  <a:pt x="27288" y="122966"/>
                  <a:pt x="87179" y="40209"/>
                  <a:pt x="87179" y="28865"/>
                </a:cubicBezTo>
                <a:cubicBezTo>
                  <a:pt x="87179" y="17521"/>
                  <a:pt x="78380" y="21719"/>
                  <a:pt x="78380" y="21719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29" name="任意多边形: 形状 43"/>
          <p:cNvSpPr/>
          <p:nvPr>
            <p:custDataLst>
              <p:tags r:id="rId53"/>
            </p:custDataLst>
          </p:nvPr>
        </p:nvSpPr>
        <p:spPr>
          <a:xfrm flipH="1">
            <a:off x="2040734" y="2864882"/>
            <a:ext cx="219501" cy="412467"/>
          </a:xfrm>
          <a:custGeom>
            <a:avLst/>
            <a:gdLst>
              <a:gd name="connsiteX0" fmla="*/ 1742 w 179671"/>
              <a:gd name="connsiteY0" fmla="*/ 337623 h 337622"/>
              <a:gd name="connsiteX1" fmla="*/ 0 w 179671"/>
              <a:gd name="connsiteY1" fmla="*/ 65458 h 337622"/>
              <a:gd name="connsiteX2" fmla="*/ 41356 w 179671"/>
              <a:gd name="connsiteY2" fmla="*/ 2932 h 337622"/>
              <a:gd name="connsiteX3" fmla="*/ 65160 w 179671"/>
              <a:gd name="connsiteY3" fmla="*/ 9096 h 337622"/>
              <a:gd name="connsiteX4" fmla="*/ 174357 w 179671"/>
              <a:gd name="connsiteY4" fmla="*/ 88324 h 337622"/>
              <a:gd name="connsiteX5" fmla="*/ 179672 w 179671"/>
              <a:gd name="connsiteY5" fmla="*/ 139417 h 337622"/>
              <a:gd name="connsiteX6" fmla="*/ 179672 w 179671"/>
              <a:gd name="connsiteY6" fmla="*/ 330522 h 337622"/>
              <a:gd name="connsiteX7" fmla="*/ 1742 w 179671"/>
              <a:gd name="connsiteY7" fmla="*/ 337623 h 3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671" h="337622">
                <a:moveTo>
                  <a:pt x="1742" y="337623"/>
                </a:moveTo>
                <a:lnTo>
                  <a:pt x="0" y="65458"/>
                </a:lnTo>
                <a:lnTo>
                  <a:pt x="41356" y="2932"/>
                </a:lnTo>
                <a:cubicBezTo>
                  <a:pt x="41356" y="2932"/>
                  <a:pt x="51941" y="-6759"/>
                  <a:pt x="65160" y="9096"/>
                </a:cubicBezTo>
                <a:cubicBezTo>
                  <a:pt x="78380" y="24950"/>
                  <a:pt x="174357" y="88324"/>
                  <a:pt x="174357" y="88324"/>
                </a:cubicBezTo>
                <a:cubicBezTo>
                  <a:pt x="177867" y="105129"/>
                  <a:pt x="179649" y="122249"/>
                  <a:pt x="179672" y="139417"/>
                </a:cubicBezTo>
                <a:lnTo>
                  <a:pt x="179672" y="330522"/>
                </a:lnTo>
                <a:cubicBezTo>
                  <a:pt x="179672" y="330522"/>
                  <a:pt x="39614" y="325296"/>
                  <a:pt x="1742" y="337623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0" name="任意多边形: 形状 44"/>
          <p:cNvSpPr/>
          <p:nvPr>
            <p:custDataLst>
              <p:tags r:id="rId54"/>
            </p:custDataLst>
          </p:nvPr>
        </p:nvSpPr>
        <p:spPr>
          <a:xfrm flipH="1">
            <a:off x="2171136" y="2959910"/>
            <a:ext cx="28890" cy="89590"/>
          </a:xfrm>
          <a:custGeom>
            <a:avLst/>
            <a:gdLst>
              <a:gd name="connsiteX0" fmla="*/ 291 w 23648"/>
              <a:gd name="connsiteY0" fmla="*/ 72530 h 73333"/>
              <a:gd name="connsiteX1" fmla="*/ 291 w 23648"/>
              <a:gd name="connsiteY1" fmla="*/ 17864 h 73333"/>
              <a:gd name="connsiteX2" fmla="*/ 8241 w 23648"/>
              <a:gd name="connsiteY2" fmla="*/ 0 h 73333"/>
              <a:gd name="connsiteX3" fmla="*/ 23649 w 23648"/>
              <a:gd name="connsiteY3" fmla="*/ 15453 h 73333"/>
              <a:gd name="connsiteX4" fmla="*/ 23649 w 23648"/>
              <a:gd name="connsiteY4" fmla="*/ 73334 h 7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8" h="73333">
                <a:moveTo>
                  <a:pt x="291" y="72530"/>
                </a:moveTo>
                <a:lnTo>
                  <a:pt x="291" y="17864"/>
                </a:lnTo>
                <a:cubicBezTo>
                  <a:pt x="291" y="17864"/>
                  <a:pt x="-2344" y="0"/>
                  <a:pt x="8241" y="0"/>
                </a:cubicBezTo>
                <a:cubicBezTo>
                  <a:pt x="18826" y="0"/>
                  <a:pt x="23649" y="15453"/>
                  <a:pt x="23649" y="15453"/>
                </a:cubicBezTo>
                <a:lnTo>
                  <a:pt x="23649" y="73334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1" name="任意多边形: 形状 45"/>
          <p:cNvSpPr/>
          <p:nvPr>
            <p:custDataLst>
              <p:tags r:id="rId55"/>
            </p:custDataLst>
          </p:nvPr>
        </p:nvSpPr>
        <p:spPr>
          <a:xfrm flipH="1">
            <a:off x="1832089" y="2988937"/>
            <a:ext cx="180053" cy="275590"/>
          </a:xfrm>
          <a:custGeom>
            <a:avLst/>
            <a:gdLst>
              <a:gd name="connsiteX0" fmla="*/ 7994 w 147381"/>
              <a:gd name="connsiteY0" fmla="*/ 7950 h 225583"/>
              <a:gd name="connsiteX1" fmla="*/ 142916 w 147381"/>
              <a:gd name="connsiteY1" fmla="*/ 0 h 225583"/>
              <a:gd name="connsiteX2" fmla="*/ 147382 w 147381"/>
              <a:gd name="connsiteY2" fmla="*/ 18534 h 225583"/>
              <a:gd name="connsiteX3" fmla="*/ 145595 w 147381"/>
              <a:gd name="connsiteY3" fmla="*/ 225583 h 225583"/>
              <a:gd name="connsiteX4" fmla="*/ 35550 w 147381"/>
              <a:gd name="connsiteY4" fmla="*/ 224556 h 225583"/>
              <a:gd name="connsiteX5" fmla="*/ 8218 w 147381"/>
              <a:gd name="connsiteY5" fmla="*/ 221921 h 225583"/>
              <a:gd name="connsiteX6" fmla="*/ 1161 w 147381"/>
              <a:gd name="connsiteY6" fmla="*/ 211336 h 225583"/>
              <a:gd name="connsiteX7" fmla="*/ 0 w 147381"/>
              <a:gd name="connsiteY7" fmla="*/ 17507 h 225583"/>
              <a:gd name="connsiteX8" fmla="*/ 7994 w 147381"/>
              <a:gd name="connsiteY8" fmla="*/ 7950 h 22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81" h="225583">
                <a:moveTo>
                  <a:pt x="7994" y="7950"/>
                </a:moveTo>
                <a:lnTo>
                  <a:pt x="142916" y="0"/>
                </a:lnTo>
                <a:cubicBezTo>
                  <a:pt x="142916" y="0"/>
                  <a:pt x="147382" y="4466"/>
                  <a:pt x="147382" y="18534"/>
                </a:cubicBezTo>
                <a:cubicBezTo>
                  <a:pt x="147382" y="32603"/>
                  <a:pt x="145595" y="225583"/>
                  <a:pt x="145595" y="225583"/>
                </a:cubicBezTo>
                <a:cubicBezTo>
                  <a:pt x="145595" y="225583"/>
                  <a:pt x="49618" y="212185"/>
                  <a:pt x="35550" y="224556"/>
                </a:cubicBezTo>
                <a:cubicBezTo>
                  <a:pt x="26377" y="224534"/>
                  <a:pt x="17226" y="223649"/>
                  <a:pt x="8218" y="221921"/>
                </a:cubicBezTo>
                <a:cubicBezTo>
                  <a:pt x="8218" y="221921"/>
                  <a:pt x="1161" y="224556"/>
                  <a:pt x="1161" y="211336"/>
                </a:cubicBezTo>
                <a:cubicBezTo>
                  <a:pt x="1161" y="198117"/>
                  <a:pt x="0" y="17507"/>
                  <a:pt x="0" y="17507"/>
                </a:cubicBezTo>
                <a:cubicBezTo>
                  <a:pt x="0" y="17507"/>
                  <a:pt x="0" y="8843"/>
                  <a:pt x="7994" y="7950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2" name="任意多边形: 形状 46"/>
          <p:cNvSpPr/>
          <p:nvPr userDrawn="1">
            <p:custDataLst>
              <p:tags r:id="rId56"/>
            </p:custDataLst>
          </p:nvPr>
        </p:nvSpPr>
        <p:spPr>
          <a:xfrm>
            <a:off x="413659" y="3165069"/>
            <a:ext cx="3816702" cy="1358805"/>
          </a:xfrm>
          <a:custGeom>
            <a:avLst/>
            <a:gdLst>
              <a:gd name="connsiteX0" fmla="*/ 3099303 w 3124134"/>
              <a:gd name="connsiteY0" fmla="*/ 813681 h 1112240"/>
              <a:gd name="connsiteX1" fmla="*/ 3099929 w 3124134"/>
              <a:gd name="connsiteY1" fmla="*/ 743652 h 1112240"/>
              <a:gd name="connsiteX2" fmla="*/ 3097830 w 3124134"/>
              <a:gd name="connsiteY2" fmla="*/ 750620 h 1112240"/>
              <a:gd name="connsiteX3" fmla="*/ 3085012 w 3124134"/>
              <a:gd name="connsiteY3" fmla="*/ 686933 h 1112240"/>
              <a:gd name="connsiteX4" fmla="*/ 3049283 w 3124134"/>
              <a:gd name="connsiteY4" fmla="*/ 606989 h 1112240"/>
              <a:gd name="connsiteX5" fmla="*/ 3027622 w 3124134"/>
              <a:gd name="connsiteY5" fmla="*/ 557862 h 1112240"/>
              <a:gd name="connsiteX6" fmla="*/ 3041333 w 3124134"/>
              <a:gd name="connsiteY6" fmla="*/ 559649 h 1112240"/>
              <a:gd name="connsiteX7" fmla="*/ 3028739 w 3124134"/>
              <a:gd name="connsiteY7" fmla="*/ 556880 h 1112240"/>
              <a:gd name="connsiteX8" fmla="*/ 3101671 w 3124134"/>
              <a:gd name="connsiteY8" fmla="*/ 611054 h 1112240"/>
              <a:gd name="connsiteX9" fmla="*/ 3103010 w 3124134"/>
              <a:gd name="connsiteY9" fmla="*/ 596449 h 1112240"/>
              <a:gd name="connsiteX10" fmla="*/ 3094659 w 3124134"/>
              <a:gd name="connsiteY10" fmla="*/ 557817 h 1112240"/>
              <a:gd name="connsiteX11" fmla="*/ 3083449 w 3124134"/>
              <a:gd name="connsiteY11" fmla="*/ 560319 h 1112240"/>
              <a:gd name="connsiteX12" fmla="*/ 3102921 w 3124134"/>
              <a:gd name="connsiteY12" fmla="*/ 560810 h 1112240"/>
              <a:gd name="connsiteX13" fmla="*/ 2704633 w 3124134"/>
              <a:gd name="connsiteY13" fmla="*/ 241572 h 1112240"/>
              <a:gd name="connsiteX14" fmla="*/ 2697219 w 3124134"/>
              <a:gd name="connsiteY14" fmla="*/ 239875 h 1112240"/>
              <a:gd name="connsiteX15" fmla="*/ 2648494 w 3124134"/>
              <a:gd name="connsiteY15" fmla="*/ 213927 h 1112240"/>
              <a:gd name="connsiteX16" fmla="*/ 1593286 w 3124134"/>
              <a:gd name="connsiteY16" fmla="*/ 0 h 1112240"/>
              <a:gd name="connsiteX17" fmla="*/ 1540809 w 3124134"/>
              <a:gd name="connsiteY17" fmla="*/ 536 h 1112240"/>
              <a:gd name="connsiteX18" fmla="*/ 1004875 w 3124134"/>
              <a:gd name="connsiteY18" fmla="*/ 60471 h 1112240"/>
              <a:gd name="connsiteX19" fmla="*/ 0 w 3124134"/>
              <a:gd name="connsiteY19" fmla="*/ 712524 h 1112240"/>
              <a:gd name="connsiteX20" fmla="*/ 73959 w 3124134"/>
              <a:gd name="connsiteY20" fmla="*/ 726190 h 1112240"/>
              <a:gd name="connsiteX21" fmla="*/ 53549 w 3124134"/>
              <a:gd name="connsiteY21" fmla="*/ 721724 h 1112240"/>
              <a:gd name="connsiteX22" fmla="*/ 800015 w 3124134"/>
              <a:gd name="connsiteY22" fmla="*/ 219643 h 1112240"/>
              <a:gd name="connsiteX23" fmla="*/ 507216 w 3124134"/>
              <a:gd name="connsiteY23" fmla="*/ 352198 h 1112240"/>
              <a:gd name="connsiteX24" fmla="*/ 415974 w 3124134"/>
              <a:gd name="connsiteY24" fmla="*/ 465414 h 1112240"/>
              <a:gd name="connsiteX25" fmla="*/ 409051 w 3124134"/>
              <a:gd name="connsiteY25" fmla="*/ 500785 h 1112240"/>
              <a:gd name="connsiteX26" fmla="*/ 461707 w 3124134"/>
              <a:gd name="connsiteY26" fmla="*/ 544866 h 1112240"/>
              <a:gd name="connsiteX27" fmla="*/ 654509 w 3124134"/>
              <a:gd name="connsiteY27" fmla="*/ 441475 h 1112240"/>
              <a:gd name="connsiteX28" fmla="*/ 846775 w 3124134"/>
              <a:gd name="connsiteY28" fmla="*/ 348357 h 1112240"/>
              <a:gd name="connsiteX29" fmla="*/ 1007555 w 3124134"/>
              <a:gd name="connsiteY29" fmla="*/ 322721 h 1112240"/>
              <a:gd name="connsiteX30" fmla="*/ 1410398 w 3124134"/>
              <a:gd name="connsiteY30" fmla="*/ 301329 h 1112240"/>
              <a:gd name="connsiteX31" fmla="*/ 2048025 w 3124134"/>
              <a:gd name="connsiteY31" fmla="*/ 413830 h 1112240"/>
              <a:gd name="connsiteX32" fmla="*/ 2002292 w 3124134"/>
              <a:gd name="connsiteY32" fmla="*/ 424906 h 1112240"/>
              <a:gd name="connsiteX33" fmla="*/ 1917436 w 3124134"/>
              <a:gd name="connsiteY33" fmla="*/ 528028 h 1112240"/>
              <a:gd name="connsiteX34" fmla="*/ 1918687 w 3124134"/>
              <a:gd name="connsiteY34" fmla="*/ 550895 h 1112240"/>
              <a:gd name="connsiteX35" fmla="*/ 2135338 w 3124134"/>
              <a:gd name="connsiteY35" fmla="*/ 635751 h 1112240"/>
              <a:gd name="connsiteX36" fmla="*/ 2098850 w 3124134"/>
              <a:gd name="connsiteY36" fmla="*/ 641334 h 1112240"/>
              <a:gd name="connsiteX37" fmla="*/ 2142528 w 3124134"/>
              <a:gd name="connsiteY37" fmla="*/ 640217 h 1112240"/>
              <a:gd name="connsiteX38" fmla="*/ 2222918 w 3124134"/>
              <a:gd name="connsiteY38" fmla="*/ 838200 h 1112240"/>
              <a:gd name="connsiteX39" fmla="*/ 2197506 w 3124134"/>
              <a:gd name="connsiteY39" fmla="*/ 830786 h 1112240"/>
              <a:gd name="connsiteX40" fmla="*/ 2238862 w 3124134"/>
              <a:gd name="connsiteY40" fmla="*/ 827883 h 1112240"/>
              <a:gd name="connsiteX41" fmla="*/ 2237746 w 3124134"/>
              <a:gd name="connsiteY41" fmla="*/ 829312 h 1112240"/>
              <a:gd name="connsiteX42" fmla="*/ 2345334 w 3124134"/>
              <a:gd name="connsiteY42" fmla="*/ 812609 h 1112240"/>
              <a:gd name="connsiteX43" fmla="*/ 2330775 w 3124134"/>
              <a:gd name="connsiteY43" fmla="*/ 814128 h 1112240"/>
              <a:gd name="connsiteX44" fmla="*/ 2447385 w 3124134"/>
              <a:gd name="connsiteY44" fmla="*/ 769690 h 1112240"/>
              <a:gd name="connsiteX45" fmla="*/ 2440954 w 3124134"/>
              <a:gd name="connsiteY45" fmla="*/ 767278 h 1112240"/>
              <a:gd name="connsiteX46" fmla="*/ 2518709 w 3124134"/>
              <a:gd name="connsiteY46" fmla="*/ 739231 h 1112240"/>
              <a:gd name="connsiteX47" fmla="*/ 2628932 w 3124134"/>
              <a:gd name="connsiteY47" fmla="*/ 687022 h 1112240"/>
              <a:gd name="connsiteX48" fmla="*/ 2675425 w 3124134"/>
              <a:gd name="connsiteY48" fmla="*/ 671569 h 1112240"/>
              <a:gd name="connsiteX49" fmla="*/ 2744650 w 3124134"/>
              <a:gd name="connsiteY49" fmla="*/ 671569 h 1112240"/>
              <a:gd name="connsiteX50" fmla="*/ 2873050 w 3124134"/>
              <a:gd name="connsiteY50" fmla="*/ 687067 h 1112240"/>
              <a:gd name="connsiteX51" fmla="*/ 2802218 w 3124134"/>
              <a:gd name="connsiteY51" fmla="*/ 718330 h 1112240"/>
              <a:gd name="connsiteX52" fmla="*/ 2759611 w 3124134"/>
              <a:gd name="connsiteY52" fmla="*/ 773799 h 1112240"/>
              <a:gd name="connsiteX53" fmla="*/ 2768990 w 3124134"/>
              <a:gd name="connsiteY53" fmla="*/ 781212 h 1112240"/>
              <a:gd name="connsiteX54" fmla="*/ 2763764 w 3124134"/>
              <a:gd name="connsiteY54" fmla="*/ 774201 h 1112240"/>
              <a:gd name="connsiteX55" fmla="*/ 2765283 w 3124134"/>
              <a:gd name="connsiteY55" fmla="*/ 762499 h 1112240"/>
              <a:gd name="connsiteX56" fmla="*/ 2801726 w 3124134"/>
              <a:gd name="connsiteY56" fmla="*/ 801533 h 1112240"/>
              <a:gd name="connsiteX57" fmla="*/ 2892969 w 3124134"/>
              <a:gd name="connsiteY57" fmla="*/ 825605 h 1112240"/>
              <a:gd name="connsiteX58" fmla="*/ 2865279 w 3124134"/>
              <a:gd name="connsiteY58" fmla="*/ 826945 h 1112240"/>
              <a:gd name="connsiteX59" fmla="*/ 2886940 w 3124134"/>
              <a:gd name="connsiteY59" fmla="*/ 835520 h 1112240"/>
              <a:gd name="connsiteX60" fmla="*/ 2834106 w 3124134"/>
              <a:gd name="connsiteY60" fmla="*/ 829089 h 1112240"/>
              <a:gd name="connsiteX61" fmla="*/ 2832632 w 3124134"/>
              <a:gd name="connsiteY61" fmla="*/ 831858 h 1112240"/>
              <a:gd name="connsiteX62" fmla="*/ 2917176 w 3124134"/>
              <a:gd name="connsiteY62" fmla="*/ 855841 h 1112240"/>
              <a:gd name="connsiteX63" fmla="*/ 2902884 w 3124134"/>
              <a:gd name="connsiteY63" fmla="*/ 842934 h 1112240"/>
              <a:gd name="connsiteX64" fmla="*/ 2984792 w 3124134"/>
              <a:gd name="connsiteY64" fmla="*/ 932837 h 1112240"/>
              <a:gd name="connsiteX65" fmla="*/ 2755547 w 3124134"/>
              <a:gd name="connsiteY65" fmla="*/ 992236 h 1112240"/>
              <a:gd name="connsiteX66" fmla="*/ 2695165 w 3124134"/>
              <a:gd name="connsiteY66" fmla="*/ 1022204 h 1112240"/>
              <a:gd name="connsiteX67" fmla="*/ 2587978 w 3124134"/>
              <a:gd name="connsiteY67" fmla="*/ 1024392 h 1112240"/>
              <a:gd name="connsiteX68" fmla="*/ 2476325 w 3124134"/>
              <a:gd name="connsiteY68" fmla="*/ 1024660 h 1112240"/>
              <a:gd name="connsiteX69" fmla="*/ 2477531 w 3124134"/>
              <a:gd name="connsiteY69" fmla="*/ 1023678 h 1112240"/>
              <a:gd name="connsiteX70" fmla="*/ 2459667 w 3124134"/>
              <a:gd name="connsiteY70" fmla="*/ 1022650 h 1112240"/>
              <a:gd name="connsiteX71" fmla="*/ 2337072 w 3124134"/>
              <a:gd name="connsiteY71" fmla="*/ 1012602 h 1112240"/>
              <a:gd name="connsiteX72" fmla="*/ 2376374 w 3124134"/>
              <a:gd name="connsiteY72" fmla="*/ 1010145 h 1112240"/>
              <a:gd name="connsiteX73" fmla="*/ 2304603 w 3124134"/>
              <a:gd name="connsiteY73" fmla="*/ 1014879 h 1112240"/>
              <a:gd name="connsiteX74" fmla="*/ 2237210 w 3124134"/>
              <a:gd name="connsiteY74" fmla="*/ 1011351 h 1112240"/>
              <a:gd name="connsiteX75" fmla="*/ 2225375 w 3124134"/>
              <a:gd name="connsiteY75" fmla="*/ 1009609 h 1112240"/>
              <a:gd name="connsiteX76" fmla="*/ 2231672 w 3124134"/>
              <a:gd name="connsiteY76" fmla="*/ 1010637 h 1112240"/>
              <a:gd name="connsiteX77" fmla="*/ 2220149 w 3124134"/>
              <a:gd name="connsiteY77" fmla="*/ 1009431 h 1112240"/>
              <a:gd name="connsiteX78" fmla="*/ 2137526 w 3124134"/>
              <a:gd name="connsiteY78" fmla="*/ 1018854 h 1112240"/>
              <a:gd name="connsiteX79" fmla="*/ 2325817 w 3124134"/>
              <a:gd name="connsiteY79" fmla="*/ 1022114 h 1112240"/>
              <a:gd name="connsiteX80" fmla="*/ 2383386 w 3124134"/>
              <a:gd name="connsiteY80" fmla="*/ 1027563 h 1112240"/>
              <a:gd name="connsiteX81" fmla="*/ 2440150 w 3124134"/>
              <a:gd name="connsiteY81" fmla="*/ 1032342 h 1112240"/>
              <a:gd name="connsiteX82" fmla="*/ 2393792 w 3124134"/>
              <a:gd name="connsiteY82" fmla="*/ 1037478 h 1112240"/>
              <a:gd name="connsiteX83" fmla="*/ 2580966 w 3124134"/>
              <a:gd name="connsiteY83" fmla="*/ 1038416 h 1112240"/>
              <a:gd name="connsiteX84" fmla="*/ 2557385 w 3124134"/>
              <a:gd name="connsiteY84" fmla="*/ 1042033 h 1112240"/>
              <a:gd name="connsiteX85" fmla="*/ 2638669 w 3124134"/>
              <a:gd name="connsiteY85" fmla="*/ 1043418 h 1112240"/>
              <a:gd name="connsiteX86" fmla="*/ 2606736 w 3124134"/>
              <a:gd name="connsiteY86" fmla="*/ 1050162 h 1112240"/>
              <a:gd name="connsiteX87" fmla="*/ 2647288 w 3124134"/>
              <a:gd name="connsiteY87" fmla="*/ 1046232 h 1112240"/>
              <a:gd name="connsiteX88" fmla="*/ 2591194 w 3124134"/>
              <a:gd name="connsiteY88" fmla="*/ 1072090 h 1112240"/>
              <a:gd name="connsiteX89" fmla="*/ 2570962 w 3124134"/>
              <a:gd name="connsiteY89" fmla="*/ 1072716 h 1112240"/>
              <a:gd name="connsiteX90" fmla="*/ 2540369 w 3124134"/>
              <a:gd name="connsiteY90" fmla="*/ 1076422 h 1112240"/>
              <a:gd name="connsiteX91" fmla="*/ 2566094 w 3124134"/>
              <a:gd name="connsiteY91" fmla="*/ 1068026 h 1112240"/>
              <a:gd name="connsiteX92" fmla="*/ 2473690 w 3124134"/>
              <a:gd name="connsiteY92" fmla="*/ 1077628 h 1112240"/>
              <a:gd name="connsiteX93" fmla="*/ 2421749 w 3124134"/>
              <a:gd name="connsiteY93" fmla="*/ 1086561 h 1112240"/>
              <a:gd name="connsiteX94" fmla="*/ 2338501 w 3124134"/>
              <a:gd name="connsiteY94" fmla="*/ 1094376 h 1112240"/>
              <a:gd name="connsiteX95" fmla="*/ 2280442 w 3124134"/>
              <a:gd name="connsiteY95" fmla="*/ 1112241 h 1112240"/>
              <a:gd name="connsiteX96" fmla="*/ 2434567 w 3124134"/>
              <a:gd name="connsiteY96" fmla="*/ 1094376 h 1112240"/>
              <a:gd name="connsiteX97" fmla="*/ 2481551 w 3124134"/>
              <a:gd name="connsiteY97" fmla="*/ 1094064 h 1112240"/>
              <a:gd name="connsiteX98" fmla="*/ 2527462 w 3124134"/>
              <a:gd name="connsiteY98" fmla="*/ 1091697 h 1112240"/>
              <a:gd name="connsiteX99" fmla="*/ 2491108 w 3124134"/>
              <a:gd name="connsiteY99" fmla="*/ 1102728 h 1112240"/>
              <a:gd name="connsiteX100" fmla="*/ 2630228 w 3124134"/>
              <a:gd name="connsiteY100" fmla="*/ 1072939 h 1112240"/>
              <a:gd name="connsiteX101" fmla="*/ 2681856 w 3124134"/>
              <a:gd name="connsiteY101" fmla="*/ 1051546 h 1112240"/>
              <a:gd name="connsiteX102" fmla="*/ 2668100 w 3124134"/>
              <a:gd name="connsiteY102" fmla="*/ 1062890 h 1112240"/>
              <a:gd name="connsiteX103" fmla="*/ 2720175 w 3124134"/>
              <a:gd name="connsiteY103" fmla="*/ 1048018 h 1112240"/>
              <a:gd name="connsiteX104" fmla="*/ 2768588 w 3124134"/>
              <a:gd name="connsiteY104" fmla="*/ 1048375 h 1112240"/>
              <a:gd name="connsiteX105" fmla="*/ 3021906 w 3124134"/>
              <a:gd name="connsiteY105" fmla="*/ 1030734 h 1112240"/>
              <a:gd name="connsiteX106" fmla="*/ 3011321 w 3124134"/>
              <a:gd name="connsiteY106" fmla="*/ 1033726 h 1112240"/>
              <a:gd name="connsiteX107" fmla="*/ 3041423 w 3124134"/>
              <a:gd name="connsiteY107" fmla="*/ 1034084 h 1112240"/>
              <a:gd name="connsiteX108" fmla="*/ 3028426 w 3124134"/>
              <a:gd name="connsiteY108" fmla="*/ 1037657 h 1112240"/>
              <a:gd name="connsiteX109" fmla="*/ 3083851 w 3124134"/>
              <a:gd name="connsiteY109" fmla="*/ 1027742 h 1112240"/>
              <a:gd name="connsiteX110" fmla="*/ 3076615 w 3124134"/>
              <a:gd name="connsiteY110" fmla="*/ 1022383 h 1112240"/>
              <a:gd name="connsiteX111" fmla="*/ 3084342 w 3124134"/>
              <a:gd name="connsiteY111" fmla="*/ 1016621 h 1112240"/>
              <a:gd name="connsiteX112" fmla="*/ 3089299 w 3124134"/>
              <a:gd name="connsiteY112" fmla="*/ 1020060 h 1112240"/>
              <a:gd name="connsiteX113" fmla="*/ 3089299 w 3124134"/>
              <a:gd name="connsiteY113" fmla="*/ 1018184 h 1112240"/>
              <a:gd name="connsiteX114" fmla="*/ 3089299 w 3124134"/>
              <a:gd name="connsiteY114" fmla="*/ 1023052 h 1112240"/>
              <a:gd name="connsiteX115" fmla="*/ 3099884 w 3124134"/>
              <a:gd name="connsiteY115" fmla="*/ 990986 h 1112240"/>
              <a:gd name="connsiteX116" fmla="*/ 3108816 w 3124134"/>
              <a:gd name="connsiteY116" fmla="*/ 994335 h 1112240"/>
              <a:gd name="connsiteX117" fmla="*/ 3085146 w 3124134"/>
              <a:gd name="connsiteY117" fmla="*/ 976828 h 1112240"/>
              <a:gd name="connsiteX118" fmla="*/ 3060136 w 3124134"/>
              <a:gd name="connsiteY118" fmla="*/ 945565 h 1112240"/>
              <a:gd name="connsiteX119" fmla="*/ 3087870 w 3124134"/>
              <a:gd name="connsiteY119" fmla="*/ 883040 h 1112240"/>
              <a:gd name="connsiteX120" fmla="*/ 3118642 w 3124134"/>
              <a:gd name="connsiteY120" fmla="*/ 982679 h 1112240"/>
              <a:gd name="connsiteX121" fmla="*/ 3124135 w 3124134"/>
              <a:gd name="connsiteY121" fmla="*/ 965172 h 1112240"/>
              <a:gd name="connsiteX122" fmla="*/ 3099303 w 3124134"/>
              <a:gd name="connsiteY122" fmla="*/ 813681 h 111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124134" h="1112240">
                <a:moveTo>
                  <a:pt x="3099303" y="813681"/>
                </a:moveTo>
                <a:cubicBezTo>
                  <a:pt x="3100956" y="790372"/>
                  <a:pt x="3101179" y="766983"/>
                  <a:pt x="3099929" y="743652"/>
                </a:cubicBezTo>
                <a:cubicBezTo>
                  <a:pt x="3099214" y="745975"/>
                  <a:pt x="3098544" y="748119"/>
                  <a:pt x="3097830" y="750620"/>
                </a:cubicBezTo>
                <a:cubicBezTo>
                  <a:pt x="3092068" y="725654"/>
                  <a:pt x="3086575" y="707522"/>
                  <a:pt x="3085012" y="686933"/>
                </a:cubicBezTo>
                <a:cubicBezTo>
                  <a:pt x="3081975" y="646470"/>
                  <a:pt x="3056920" y="651829"/>
                  <a:pt x="3049283" y="606989"/>
                </a:cubicBezTo>
                <a:cubicBezTo>
                  <a:pt x="3068398" y="644192"/>
                  <a:pt x="3032848" y="566214"/>
                  <a:pt x="3027622" y="557862"/>
                </a:cubicBezTo>
                <a:lnTo>
                  <a:pt x="3041333" y="559649"/>
                </a:lnTo>
                <a:cubicBezTo>
                  <a:pt x="3037135" y="558666"/>
                  <a:pt x="3032937" y="557773"/>
                  <a:pt x="3028739" y="556880"/>
                </a:cubicBezTo>
                <a:cubicBezTo>
                  <a:pt x="3073400" y="557326"/>
                  <a:pt x="3070497" y="600469"/>
                  <a:pt x="3101671" y="611054"/>
                </a:cubicBezTo>
                <a:cubicBezTo>
                  <a:pt x="3086798" y="588142"/>
                  <a:pt x="3103412" y="603327"/>
                  <a:pt x="3103010" y="596449"/>
                </a:cubicBezTo>
                <a:cubicBezTo>
                  <a:pt x="3085146" y="582649"/>
                  <a:pt x="3063485" y="555629"/>
                  <a:pt x="3094659" y="557817"/>
                </a:cubicBezTo>
                <a:lnTo>
                  <a:pt x="3083449" y="560319"/>
                </a:lnTo>
                <a:cubicBezTo>
                  <a:pt x="3089031" y="560319"/>
                  <a:pt x="3095686" y="560542"/>
                  <a:pt x="3102921" y="560810"/>
                </a:cubicBezTo>
                <a:cubicBezTo>
                  <a:pt x="3013286" y="438751"/>
                  <a:pt x="2876400" y="330046"/>
                  <a:pt x="2704633" y="241572"/>
                </a:cubicBezTo>
                <a:lnTo>
                  <a:pt x="2697219" y="239875"/>
                </a:lnTo>
                <a:cubicBezTo>
                  <a:pt x="2679060" y="235440"/>
                  <a:pt x="2662308" y="226517"/>
                  <a:pt x="2648494" y="213927"/>
                </a:cubicBezTo>
                <a:cubicBezTo>
                  <a:pt x="2364360" y="80390"/>
                  <a:pt x="1995906" y="0"/>
                  <a:pt x="1593286" y="0"/>
                </a:cubicBezTo>
                <a:cubicBezTo>
                  <a:pt x="1575689" y="0"/>
                  <a:pt x="1558227" y="0"/>
                  <a:pt x="1540809" y="536"/>
                </a:cubicBezTo>
                <a:cubicBezTo>
                  <a:pt x="1362834" y="12952"/>
                  <a:pt x="1182091" y="29789"/>
                  <a:pt x="1004875" y="60471"/>
                </a:cubicBezTo>
                <a:cubicBezTo>
                  <a:pt x="497659" y="168864"/>
                  <a:pt x="113618" y="413294"/>
                  <a:pt x="0" y="712524"/>
                </a:cubicBezTo>
                <a:cubicBezTo>
                  <a:pt x="25591" y="720563"/>
                  <a:pt x="53147" y="728423"/>
                  <a:pt x="73959" y="726190"/>
                </a:cubicBezTo>
                <a:cubicBezTo>
                  <a:pt x="69493" y="726726"/>
                  <a:pt x="56541" y="722260"/>
                  <a:pt x="53549" y="721724"/>
                </a:cubicBezTo>
                <a:cubicBezTo>
                  <a:pt x="253631" y="470594"/>
                  <a:pt x="478901" y="302668"/>
                  <a:pt x="800015" y="219643"/>
                </a:cubicBezTo>
                <a:cubicBezTo>
                  <a:pt x="704261" y="266046"/>
                  <a:pt x="594350" y="299631"/>
                  <a:pt x="507216" y="352198"/>
                </a:cubicBezTo>
                <a:cubicBezTo>
                  <a:pt x="460769" y="366221"/>
                  <a:pt x="421601" y="419815"/>
                  <a:pt x="415974" y="465414"/>
                </a:cubicBezTo>
                <a:cubicBezTo>
                  <a:pt x="411775" y="485511"/>
                  <a:pt x="429953" y="519007"/>
                  <a:pt x="409051" y="500785"/>
                </a:cubicBezTo>
                <a:cubicBezTo>
                  <a:pt x="423164" y="513022"/>
                  <a:pt x="444200" y="539998"/>
                  <a:pt x="461707" y="544866"/>
                </a:cubicBezTo>
                <a:cubicBezTo>
                  <a:pt x="533165" y="564785"/>
                  <a:pt x="611679" y="483948"/>
                  <a:pt x="654509" y="441475"/>
                </a:cubicBezTo>
                <a:cubicBezTo>
                  <a:pt x="720831" y="375868"/>
                  <a:pt x="762276" y="362291"/>
                  <a:pt x="846775" y="348357"/>
                </a:cubicBezTo>
                <a:cubicBezTo>
                  <a:pt x="903539" y="339023"/>
                  <a:pt x="956954" y="334110"/>
                  <a:pt x="1007555" y="322721"/>
                </a:cubicBezTo>
                <a:cubicBezTo>
                  <a:pt x="1134527" y="294049"/>
                  <a:pt x="1279988" y="306956"/>
                  <a:pt x="1410398" y="301329"/>
                </a:cubicBezTo>
                <a:cubicBezTo>
                  <a:pt x="1641386" y="291369"/>
                  <a:pt x="1840128" y="354341"/>
                  <a:pt x="2048025" y="413830"/>
                </a:cubicBezTo>
                <a:cubicBezTo>
                  <a:pt x="2035743" y="420217"/>
                  <a:pt x="2019844" y="416778"/>
                  <a:pt x="2002292" y="424906"/>
                </a:cubicBezTo>
                <a:cubicBezTo>
                  <a:pt x="1980765" y="411195"/>
                  <a:pt x="1919401" y="513871"/>
                  <a:pt x="1917436" y="528028"/>
                </a:cubicBezTo>
                <a:cubicBezTo>
                  <a:pt x="1916650" y="535670"/>
                  <a:pt x="1917074" y="543387"/>
                  <a:pt x="1918687" y="550895"/>
                </a:cubicBezTo>
                <a:cubicBezTo>
                  <a:pt x="1966385" y="648122"/>
                  <a:pt x="2044274" y="641155"/>
                  <a:pt x="2135338" y="635751"/>
                </a:cubicBezTo>
                <a:cubicBezTo>
                  <a:pt x="2129443" y="643567"/>
                  <a:pt x="2107826" y="641557"/>
                  <a:pt x="2098850" y="641334"/>
                </a:cubicBezTo>
                <a:cubicBezTo>
                  <a:pt x="2113396" y="642861"/>
                  <a:pt x="2128080" y="642486"/>
                  <a:pt x="2142528" y="640217"/>
                </a:cubicBezTo>
                <a:cubicBezTo>
                  <a:pt x="2064996" y="717347"/>
                  <a:pt x="2088220" y="866337"/>
                  <a:pt x="2222918" y="838200"/>
                </a:cubicBezTo>
                <a:cubicBezTo>
                  <a:pt x="2219970" y="839316"/>
                  <a:pt x="2195854" y="831501"/>
                  <a:pt x="2197506" y="830786"/>
                </a:cubicBezTo>
                <a:cubicBezTo>
                  <a:pt x="2211333" y="830554"/>
                  <a:pt x="2225138" y="829585"/>
                  <a:pt x="2238862" y="827883"/>
                </a:cubicBezTo>
                <a:cubicBezTo>
                  <a:pt x="2238862" y="828598"/>
                  <a:pt x="2238148" y="828866"/>
                  <a:pt x="2237746" y="829312"/>
                </a:cubicBezTo>
                <a:cubicBezTo>
                  <a:pt x="2274055" y="823641"/>
                  <a:pt x="2309204" y="817343"/>
                  <a:pt x="2345334" y="812609"/>
                </a:cubicBezTo>
                <a:lnTo>
                  <a:pt x="2330775" y="814128"/>
                </a:lnTo>
                <a:cubicBezTo>
                  <a:pt x="2353999" y="791529"/>
                  <a:pt x="2413800" y="777773"/>
                  <a:pt x="2447385" y="769690"/>
                </a:cubicBezTo>
                <a:cubicBezTo>
                  <a:pt x="2445005" y="769775"/>
                  <a:pt x="2442691" y="768908"/>
                  <a:pt x="2440954" y="767278"/>
                </a:cubicBezTo>
                <a:cubicBezTo>
                  <a:pt x="2447965" y="759775"/>
                  <a:pt x="2519647" y="744948"/>
                  <a:pt x="2518709" y="739231"/>
                </a:cubicBezTo>
                <a:cubicBezTo>
                  <a:pt x="2554438" y="722930"/>
                  <a:pt x="2586058" y="700019"/>
                  <a:pt x="2628932" y="687022"/>
                </a:cubicBezTo>
                <a:cubicBezTo>
                  <a:pt x="2643581" y="682556"/>
                  <a:pt x="2659034" y="668666"/>
                  <a:pt x="2675425" y="671569"/>
                </a:cubicBezTo>
                <a:cubicBezTo>
                  <a:pt x="2690252" y="637359"/>
                  <a:pt x="2729331" y="677152"/>
                  <a:pt x="2744650" y="671569"/>
                </a:cubicBezTo>
                <a:cubicBezTo>
                  <a:pt x="2788819" y="687424"/>
                  <a:pt x="2820038" y="684968"/>
                  <a:pt x="2873050" y="687067"/>
                </a:cubicBezTo>
                <a:cubicBezTo>
                  <a:pt x="2856659" y="692605"/>
                  <a:pt x="2790784" y="725922"/>
                  <a:pt x="2802218" y="718330"/>
                </a:cubicBezTo>
                <a:cubicBezTo>
                  <a:pt x="2770955" y="737266"/>
                  <a:pt x="2763854" y="739767"/>
                  <a:pt x="2759611" y="773799"/>
                </a:cubicBezTo>
                <a:cubicBezTo>
                  <a:pt x="2759254" y="777327"/>
                  <a:pt x="2765864" y="782954"/>
                  <a:pt x="2768990" y="781212"/>
                </a:cubicBezTo>
                <a:cubicBezTo>
                  <a:pt x="2766533" y="782642"/>
                  <a:pt x="2764747" y="765849"/>
                  <a:pt x="2763764" y="774201"/>
                </a:cubicBezTo>
                <a:cubicBezTo>
                  <a:pt x="2764345" y="769288"/>
                  <a:pt x="2764836" y="765536"/>
                  <a:pt x="2765283" y="762499"/>
                </a:cubicBezTo>
                <a:cubicBezTo>
                  <a:pt x="2769749" y="777372"/>
                  <a:pt x="2798555" y="797514"/>
                  <a:pt x="2801726" y="801533"/>
                </a:cubicBezTo>
                <a:cubicBezTo>
                  <a:pt x="2813919" y="817031"/>
                  <a:pt x="2872291" y="820291"/>
                  <a:pt x="2892969" y="825605"/>
                </a:cubicBezTo>
                <a:cubicBezTo>
                  <a:pt x="2894666" y="825918"/>
                  <a:pt x="2862510" y="821809"/>
                  <a:pt x="2865279" y="826945"/>
                </a:cubicBezTo>
                <a:cubicBezTo>
                  <a:pt x="2872019" y="830898"/>
                  <a:pt x="2879321" y="833787"/>
                  <a:pt x="2886940" y="835520"/>
                </a:cubicBezTo>
                <a:cubicBezTo>
                  <a:pt x="2869343" y="832930"/>
                  <a:pt x="2851613" y="832483"/>
                  <a:pt x="2834106" y="829089"/>
                </a:cubicBezTo>
                <a:cubicBezTo>
                  <a:pt x="2843842" y="831412"/>
                  <a:pt x="2855722" y="834493"/>
                  <a:pt x="2832632" y="831858"/>
                </a:cubicBezTo>
                <a:cubicBezTo>
                  <a:pt x="2867289" y="838155"/>
                  <a:pt x="2886940" y="840567"/>
                  <a:pt x="2917176" y="855841"/>
                </a:cubicBezTo>
                <a:cubicBezTo>
                  <a:pt x="2912129" y="842175"/>
                  <a:pt x="2909270" y="861424"/>
                  <a:pt x="2902884" y="842934"/>
                </a:cubicBezTo>
                <a:cubicBezTo>
                  <a:pt x="2945714" y="849544"/>
                  <a:pt x="2959157" y="905683"/>
                  <a:pt x="2984792" y="932837"/>
                </a:cubicBezTo>
                <a:cubicBezTo>
                  <a:pt x="2905519" y="944047"/>
                  <a:pt x="2822360" y="943734"/>
                  <a:pt x="2755547" y="992236"/>
                </a:cubicBezTo>
                <a:cubicBezTo>
                  <a:pt x="2739871" y="995184"/>
                  <a:pt x="2705214" y="1017068"/>
                  <a:pt x="2695165" y="1022204"/>
                </a:cubicBezTo>
                <a:cubicBezTo>
                  <a:pt x="2659436" y="1022204"/>
                  <a:pt x="2623707" y="1023856"/>
                  <a:pt x="2587978" y="1024392"/>
                </a:cubicBezTo>
                <a:cubicBezTo>
                  <a:pt x="2547783" y="1025018"/>
                  <a:pt x="2517771" y="1036808"/>
                  <a:pt x="2476325" y="1024660"/>
                </a:cubicBezTo>
                <a:cubicBezTo>
                  <a:pt x="2476683" y="1024214"/>
                  <a:pt x="2477174" y="1024035"/>
                  <a:pt x="2477531" y="1023678"/>
                </a:cubicBezTo>
                <a:cubicBezTo>
                  <a:pt x="2471556" y="1023888"/>
                  <a:pt x="2465576" y="1023544"/>
                  <a:pt x="2459667" y="1022650"/>
                </a:cubicBezTo>
                <a:cubicBezTo>
                  <a:pt x="2418552" y="1023986"/>
                  <a:pt x="2377419" y="1020614"/>
                  <a:pt x="2337072" y="1012602"/>
                </a:cubicBezTo>
                <a:cubicBezTo>
                  <a:pt x="2330551" y="1011217"/>
                  <a:pt x="2381331" y="1010190"/>
                  <a:pt x="2376374" y="1010145"/>
                </a:cubicBezTo>
                <a:cubicBezTo>
                  <a:pt x="2348505" y="1006438"/>
                  <a:pt x="2327247" y="1011574"/>
                  <a:pt x="2304603" y="1014879"/>
                </a:cubicBezTo>
                <a:cubicBezTo>
                  <a:pt x="2280218" y="1018452"/>
                  <a:pt x="2259004" y="1014343"/>
                  <a:pt x="2237210" y="1011351"/>
                </a:cubicBezTo>
                <a:cubicBezTo>
                  <a:pt x="2233333" y="1010378"/>
                  <a:pt x="2229367" y="1009793"/>
                  <a:pt x="2225375" y="1009609"/>
                </a:cubicBezTo>
                <a:cubicBezTo>
                  <a:pt x="2227474" y="1009877"/>
                  <a:pt x="2229573" y="1010235"/>
                  <a:pt x="2231672" y="1010637"/>
                </a:cubicBezTo>
                <a:cubicBezTo>
                  <a:pt x="2227889" y="1010159"/>
                  <a:pt x="2224048" y="1009757"/>
                  <a:pt x="2220149" y="1009431"/>
                </a:cubicBezTo>
                <a:cubicBezTo>
                  <a:pt x="2194290" y="1009073"/>
                  <a:pt x="2156507" y="1016085"/>
                  <a:pt x="2137526" y="1018854"/>
                </a:cubicBezTo>
                <a:cubicBezTo>
                  <a:pt x="2200454" y="1022918"/>
                  <a:pt x="2264007" y="1016934"/>
                  <a:pt x="2325817" y="1022114"/>
                </a:cubicBezTo>
                <a:cubicBezTo>
                  <a:pt x="2295314" y="1023856"/>
                  <a:pt x="2380170" y="1029484"/>
                  <a:pt x="2383386" y="1027563"/>
                </a:cubicBezTo>
                <a:cubicBezTo>
                  <a:pt x="2376910" y="1031359"/>
                  <a:pt x="2426305" y="1032431"/>
                  <a:pt x="2440150" y="1032342"/>
                </a:cubicBezTo>
                <a:cubicBezTo>
                  <a:pt x="2423313" y="1034709"/>
                  <a:pt x="2413085" y="1037835"/>
                  <a:pt x="2393792" y="1037478"/>
                </a:cubicBezTo>
                <a:cubicBezTo>
                  <a:pt x="2448993" y="1045160"/>
                  <a:pt x="2548319" y="1015728"/>
                  <a:pt x="2580966" y="1038416"/>
                </a:cubicBezTo>
                <a:cubicBezTo>
                  <a:pt x="2577170" y="1035736"/>
                  <a:pt x="2564263" y="1041051"/>
                  <a:pt x="2557385" y="1042033"/>
                </a:cubicBezTo>
                <a:cubicBezTo>
                  <a:pt x="2579716" y="1041810"/>
                  <a:pt x="2619063" y="1036138"/>
                  <a:pt x="2638669" y="1043418"/>
                </a:cubicBezTo>
                <a:cubicBezTo>
                  <a:pt x="2627950" y="1045383"/>
                  <a:pt x="2617307" y="1047629"/>
                  <a:pt x="2606736" y="1050162"/>
                </a:cubicBezTo>
                <a:cubicBezTo>
                  <a:pt x="2620134" y="1047884"/>
                  <a:pt x="2633845" y="1047884"/>
                  <a:pt x="2647288" y="1046232"/>
                </a:cubicBezTo>
                <a:cubicBezTo>
                  <a:pt x="2625672" y="1056459"/>
                  <a:pt x="2606155" y="1067490"/>
                  <a:pt x="2591194" y="1072090"/>
                </a:cubicBezTo>
                <a:cubicBezTo>
                  <a:pt x="2582262" y="1074815"/>
                  <a:pt x="2528266" y="1081960"/>
                  <a:pt x="2570962" y="1072716"/>
                </a:cubicBezTo>
                <a:cubicBezTo>
                  <a:pt x="2565290" y="1073921"/>
                  <a:pt x="2547515" y="1074234"/>
                  <a:pt x="2540369" y="1076422"/>
                </a:cubicBezTo>
                <a:cubicBezTo>
                  <a:pt x="2546979" y="1073832"/>
                  <a:pt x="2564129" y="1068785"/>
                  <a:pt x="2566094" y="1068026"/>
                </a:cubicBezTo>
                <a:cubicBezTo>
                  <a:pt x="2556090" y="1070259"/>
                  <a:pt x="2383430" y="1088168"/>
                  <a:pt x="2473690" y="1077628"/>
                </a:cubicBezTo>
                <a:cubicBezTo>
                  <a:pt x="2457836" y="1077003"/>
                  <a:pt x="2431888" y="1074189"/>
                  <a:pt x="2421749" y="1086561"/>
                </a:cubicBezTo>
                <a:cubicBezTo>
                  <a:pt x="2412817" y="1097324"/>
                  <a:pt x="2366236" y="1093974"/>
                  <a:pt x="2338501" y="1094376"/>
                </a:cubicBezTo>
                <a:cubicBezTo>
                  <a:pt x="2318663" y="1098615"/>
                  <a:pt x="2299235" y="1104595"/>
                  <a:pt x="2280442" y="1112241"/>
                </a:cubicBezTo>
                <a:cubicBezTo>
                  <a:pt x="2331534" y="1107149"/>
                  <a:pt x="2384145" y="1095091"/>
                  <a:pt x="2434567" y="1094376"/>
                </a:cubicBezTo>
                <a:cubicBezTo>
                  <a:pt x="2409155" y="1099155"/>
                  <a:pt x="2480032" y="1095448"/>
                  <a:pt x="2481551" y="1094064"/>
                </a:cubicBezTo>
                <a:cubicBezTo>
                  <a:pt x="2475254" y="1099959"/>
                  <a:pt x="2517280" y="1093438"/>
                  <a:pt x="2527462" y="1091697"/>
                </a:cubicBezTo>
                <a:cubicBezTo>
                  <a:pt x="2512724" y="1096743"/>
                  <a:pt x="2510670" y="1100093"/>
                  <a:pt x="2491108" y="1102728"/>
                </a:cubicBezTo>
                <a:cubicBezTo>
                  <a:pt x="2526837" y="1103219"/>
                  <a:pt x="2604056" y="1091250"/>
                  <a:pt x="2630228" y="1072939"/>
                </a:cubicBezTo>
                <a:cubicBezTo>
                  <a:pt x="2646663" y="1064721"/>
                  <a:pt x="2668547" y="1051680"/>
                  <a:pt x="2681856" y="1051546"/>
                </a:cubicBezTo>
                <a:cubicBezTo>
                  <a:pt x="2677390" y="1055208"/>
                  <a:pt x="2672656" y="1059094"/>
                  <a:pt x="2668100" y="1062890"/>
                </a:cubicBezTo>
                <a:cubicBezTo>
                  <a:pt x="2683955" y="1051144"/>
                  <a:pt x="2698961" y="1049179"/>
                  <a:pt x="2720175" y="1048018"/>
                </a:cubicBezTo>
                <a:cubicBezTo>
                  <a:pt x="2718478" y="1048018"/>
                  <a:pt x="2768990" y="1048018"/>
                  <a:pt x="2768588" y="1048375"/>
                </a:cubicBezTo>
                <a:cubicBezTo>
                  <a:pt x="2854561" y="1045919"/>
                  <a:pt x="2934995" y="1046366"/>
                  <a:pt x="3021906" y="1030734"/>
                </a:cubicBezTo>
                <a:cubicBezTo>
                  <a:pt x="3018306" y="1031467"/>
                  <a:pt x="3014769" y="1032467"/>
                  <a:pt x="3011321" y="1033726"/>
                </a:cubicBezTo>
                <a:cubicBezTo>
                  <a:pt x="3019315" y="1032565"/>
                  <a:pt x="3033294" y="1035066"/>
                  <a:pt x="3041423" y="1034084"/>
                </a:cubicBezTo>
                <a:cubicBezTo>
                  <a:pt x="3037135" y="1035495"/>
                  <a:pt x="3032803" y="1036687"/>
                  <a:pt x="3028426" y="1037657"/>
                </a:cubicBezTo>
                <a:cubicBezTo>
                  <a:pt x="3049864" y="1033905"/>
                  <a:pt x="3065674" y="1024571"/>
                  <a:pt x="3083851" y="1027742"/>
                </a:cubicBezTo>
                <a:cubicBezTo>
                  <a:pt x="3083851" y="1024347"/>
                  <a:pt x="3079384" y="1023990"/>
                  <a:pt x="3076615" y="1022383"/>
                </a:cubicBezTo>
                <a:cubicBezTo>
                  <a:pt x="3082109" y="1022383"/>
                  <a:pt x="3084699" y="1020373"/>
                  <a:pt x="3084342" y="1016621"/>
                </a:cubicBezTo>
                <a:cubicBezTo>
                  <a:pt x="3086084" y="1017653"/>
                  <a:pt x="3087736" y="1018805"/>
                  <a:pt x="3089299" y="1020060"/>
                </a:cubicBezTo>
                <a:cubicBezTo>
                  <a:pt x="3089344" y="1019435"/>
                  <a:pt x="3089344" y="1018810"/>
                  <a:pt x="3089299" y="1018184"/>
                </a:cubicBezTo>
                <a:cubicBezTo>
                  <a:pt x="3089299" y="1018765"/>
                  <a:pt x="3089299" y="1020328"/>
                  <a:pt x="3089299" y="1023052"/>
                </a:cubicBezTo>
                <a:cubicBezTo>
                  <a:pt x="3089299" y="1018810"/>
                  <a:pt x="3113952" y="992147"/>
                  <a:pt x="3099884" y="990986"/>
                </a:cubicBezTo>
                <a:cubicBezTo>
                  <a:pt x="3102474" y="991209"/>
                  <a:pt x="3109174" y="989735"/>
                  <a:pt x="3108816" y="994335"/>
                </a:cubicBezTo>
                <a:cubicBezTo>
                  <a:pt x="3109174" y="987368"/>
                  <a:pt x="3085994" y="977721"/>
                  <a:pt x="3085146" y="976828"/>
                </a:cubicBezTo>
                <a:cubicBezTo>
                  <a:pt x="3069470" y="959902"/>
                  <a:pt x="3059868" y="961375"/>
                  <a:pt x="3060136" y="945565"/>
                </a:cubicBezTo>
                <a:cubicBezTo>
                  <a:pt x="3073534" y="929711"/>
                  <a:pt x="3084699" y="900904"/>
                  <a:pt x="3087870" y="883040"/>
                </a:cubicBezTo>
                <a:cubicBezTo>
                  <a:pt x="3093989" y="907916"/>
                  <a:pt x="3104305" y="965797"/>
                  <a:pt x="3118642" y="982679"/>
                </a:cubicBezTo>
                <a:cubicBezTo>
                  <a:pt x="3112479" y="952041"/>
                  <a:pt x="3121857" y="971201"/>
                  <a:pt x="3124135" y="965172"/>
                </a:cubicBezTo>
                <a:cubicBezTo>
                  <a:pt x="3103636" y="925513"/>
                  <a:pt x="3092024" y="849410"/>
                  <a:pt x="3099303" y="81368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 dirty="0">
              <a:cs typeface="仓耳渔阳体 W03" panose="02020400000000000000" charset="-122"/>
            </a:endParaRPr>
          </a:p>
        </p:txBody>
      </p:sp>
      <p:sp>
        <p:nvSpPr>
          <p:cNvPr id="1048733" name="任意多边形: 形状 47"/>
          <p:cNvSpPr/>
          <p:nvPr userDrawn="1">
            <p:custDataLst>
              <p:tags r:id="rId57"/>
            </p:custDataLst>
          </p:nvPr>
        </p:nvSpPr>
        <p:spPr>
          <a:xfrm>
            <a:off x="602" y="4835103"/>
            <a:ext cx="2098038" cy="1256295"/>
          </a:xfrm>
          <a:custGeom>
            <a:avLst/>
            <a:gdLst>
              <a:gd name="connsiteX0" fmla="*/ 1695365 w 2222718"/>
              <a:gd name="connsiteY0" fmla="*/ 189 h 1326158"/>
              <a:gd name="connsiteX1" fmla="*/ 2222718 w 2222718"/>
              <a:gd name="connsiteY1" fmla="*/ 334218 h 1326158"/>
              <a:gd name="connsiteX2" fmla="*/ 422417 w 2222718"/>
              <a:gd name="connsiteY2" fmla="*/ 1326158 h 1326158"/>
              <a:gd name="connsiteX3" fmla="*/ 59694 w 2222718"/>
              <a:gd name="connsiteY3" fmla="*/ 1306006 h 1326158"/>
              <a:gd name="connsiteX4" fmla="*/ 0 w 2222718"/>
              <a:gd name="connsiteY4" fmla="*/ 1297548 h 1326158"/>
              <a:gd name="connsiteX5" fmla="*/ 0 w 2222718"/>
              <a:gd name="connsiteY5" fmla="*/ 61551 h 1326158"/>
              <a:gd name="connsiteX6" fmla="*/ 59645 w 2222718"/>
              <a:gd name="connsiteY6" fmla="*/ 65629 h 1326158"/>
              <a:gd name="connsiteX7" fmla="*/ 422417 w 2222718"/>
              <a:gd name="connsiteY7" fmla="*/ 77049 h 1326158"/>
              <a:gd name="connsiteX8" fmla="*/ 1695365 w 2222718"/>
              <a:gd name="connsiteY8" fmla="*/ 189 h 132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2718" h="1326158">
                <a:moveTo>
                  <a:pt x="1695365" y="189"/>
                </a:moveTo>
                <a:cubicBezTo>
                  <a:pt x="2021175" y="-4001"/>
                  <a:pt x="2222718" y="60292"/>
                  <a:pt x="2222718" y="334218"/>
                </a:cubicBezTo>
                <a:cubicBezTo>
                  <a:pt x="2222718" y="882071"/>
                  <a:pt x="1416372" y="1326158"/>
                  <a:pt x="422417" y="1326158"/>
                </a:cubicBezTo>
                <a:cubicBezTo>
                  <a:pt x="298173" y="1326158"/>
                  <a:pt x="176863" y="1319219"/>
                  <a:pt x="59694" y="1306006"/>
                </a:cubicBezTo>
                <a:lnTo>
                  <a:pt x="0" y="1297548"/>
                </a:lnTo>
                <a:lnTo>
                  <a:pt x="0" y="61551"/>
                </a:lnTo>
                <a:lnTo>
                  <a:pt x="59645" y="65629"/>
                </a:lnTo>
                <a:cubicBezTo>
                  <a:pt x="176825" y="72507"/>
                  <a:pt x="298151" y="77049"/>
                  <a:pt x="422417" y="77049"/>
                </a:cubicBezTo>
                <a:cubicBezTo>
                  <a:pt x="919481" y="77049"/>
                  <a:pt x="1369556" y="4378"/>
                  <a:pt x="1695365" y="1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16200000" scaled="1"/>
          </a:gra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4" name="任意多边形: 形状 55"/>
          <p:cNvSpPr/>
          <p:nvPr>
            <p:custDataLst>
              <p:tags r:id="rId58"/>
            </p:custDataLst>
          </p:nvPr>
        </p:nvSpPr>
        <p:spPr>
          <a:xfrm flipH="1">
            <a:off x="14861" y="2950927"/>
            <a:ext cx="970529" cy="937492"/>
          </a:xfrm>
          <a:custGeom>
            <a:avLst/>
            <a:gdLst>
              <a:gd name="connsiteX0" fmla="*/ 102788 w 794419"/>
              <a:gd name="connsiteY0" fmla="*/ 733167 h 767377"/>
              <a:gd name="connsiteX1" fmla="*/ 102788 w 794419"/>
              <a:gd name="connsiteY1" fmla="*/ 283117 h 767377"/>
              <a:gd name="connsiteX2" fmla="*/ 42584 w 794419"/>
              <a:gd name="connsiteY2" fmla="*/ 283117 h 767377"/>
              <a:gd name="connsiteX3" fmla="*/ 2389 w 794419"/>
              <a:gd name="connsiteY3" fmla="*/ 260206 h 767377"/>
              <a:gd name="connsiteX4" fmla="*/ 205910 w 794419"/>
              <a:gd name="connsiteY4" fmla="*/ 5101 h 767377"/>
              <a:gd name="connsiteX5" fmla="*/ 581376 w 794419"/>
              <a:gd name="connsiteY5" fmla="*/ 5101 h 767377"/>
              <a:gd name="connsiteX6" fmla="*/ 655826 w 794419"/>
              <a:gd name="connsiteY6" fmla="*/ 68163 h 767377"/>
              <a:gd name="connsiteX7" fmla="*/ 779046 w 794419"/>
              <a:gd name="connsiteY7" fmla="*/ 291736 h 767377"/>
              <a:gd name="connsiteX8" fmla="*/ 736082 w 794419"/>
              <a:gd name="connsiteY8" fmla="*/ 291736 h 767377"/>
              <a:gd name="connsiteX9" fmla="*/ 736082 w 794419"/>
              <a:gd name="connsiteY9" fmla="*/ 612582 h 767377"/>
              <a:gd name="connsiteX10" fmla="*/ 581287 w 794419"/>
              <a:gd name="connsiteY10" fmla="*/ 767377 h 76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4419" h="767377">
                <a:moveTo>
                  <a:pt x="102788" y="733167"/>
                </a:moveTo>
                <a:lnTo>
                  <a:pt x="102788" y="283117"/>
                </a:lnTo>
                <a:lnTo>
                  <a:pt x="42584" y="283117"/>
                </a:lnTo>
                <a:cubicBezTo>
                  <a:pt x="42584" y="283117"/>
                  <a:pt x="-11902" y="294595"/>
                  <a:pt x="2389" y="260206"/>
                </a:cubicBezTo>
                <a:cubicBezTo>
                  <a:pt x="16681" y="225817"/>
                  <a:pt x="154237" y="16579"/>
                  <a:pt x="205910" y="5101"/>
                </a:cubicBezTo>
                <a:cubicBezTo>
                  <a:pt x="257583" y="-6377"/>
                  <a:pt x="581376" y="5101"/>
                  <a:pt x="581376" y="5101"/>
                </a:cubicBezTo>
                <a:cubicBezTo>
                  <a:pt x="581376" y="5101"/>
                  <a:pt x="618668" y="19438"/>
                  <a:pt x="655826" y="68163"/>
                </a:cubicBezTo>
                <a:cubicBezTo>
                  <a:pt x="692984" y="116888"/>
                  <a:pt x="842153" y="283117"/>
                  <a:pt x="779046" y="291736"/>
                </a:cubicBezTo>
                <a:cubicBezTo>
                  <a:pt x="764764" y="293233"/>
                  <a:pt x="750365" y="293233"/>
                  <a:pt x="736082" y="291736"/>
                </a:cubicBezTo>
                <a:lnTo>
                  <a:pt x="736082" y="612582"/>
                </a:lnTo>
                <a:lnTo>
                  <a:pt x="581287" y="767377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5" name="任意多边形: 形状 56"/>
          <p:cNvSpPr/>
          <p:nvPr>
            <p:custDataLst>
              <p:tags r:id="rId59"/>
            </p:custDataLst>
          </p:nvPr>
        </p:nvSpPr>
        <p:spPr>
          <a:xfrm flipH="1">
            <a:off x="34224" y="2973077"/>
            <a:ext cx="922330" cy="327930"/>
          </a:xfrm>
          <a:custGeom>
            <a:avLst/>
            <a:gdLst>
              <a:gd name="connsiteX0" fmla="*/ 560363 w 754966"/>
              <a:gd name="connsiteY0" fmla="*/ 12696 h 268425"/>
              <a:gd name="connsiteX1" fmla="*/ 211292 w 754966"/>
              <a:gd name="connsiteY1" fmla="*/ 4925 h 268425"/>
              <a:gd name="connsiteX2" fmla="*/ 191418 w 754966"/>
              <a:gd name="connsiteY2" fmla="*/ 46281 h 268425"/>
              <a:gd name="connsiteX3" fmla="*/ 465414 w 754966"/>
              <a:gd name="connsiteY3" fmla="*/ 256189 h 268425"/>
              <a:gd name="connsiteX4" fmla="*/ 563400 w 754966"/>
              <a:gd name="connsiteY4" fmla="*/ 268426 h 268425"/>
              <a:gd name="connsiteX5" fmla="*/ 754773 w 754966"/>
              <a:gd name="connsiteY5" fmla="*/ 253107 h 268425"/>
              <a:gd name="connsiteX6" fmla="*/ 560363 w 754966"/>
              <a:gd name="connsiteY6" fmla="*/ 12696 h 268425"/>
              <a:gd name="connsiteX7" fmla="*/ 136082 w 754966"/>
              <a:gd name="connsiteY7" fmla="*/ 52534 h 268425"/>
              <a:gd name="connsiteX8" fmla="*/ 0 w 754966"/>
              <a:gd name="connsiteY8" fmla="*/ 239307 h 268425"/>
              <a:gd name="connsiteX9" fmla="*/ 47475 w 754966"/>
              <a:gd name="connsiteY9" fmla="*/ 228588 h 268425"/>
              <a:gd name="connsiteX10" fmla="*/ 151580 w 754966"/>
              <a:gd name="connsiteY10" fmla="*/ 64771 h 268425"/>
              <a:gd name="connsiteX11" fmla="*/ 136484 w 754966"/>
              <a:gd name="connsiteY11" fmla="*/ 52534 h 2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4966" h="268425">
                <a:moveTo>
                  <a:pt x="560363" y="12696"/>
                </a:moveTo>
                <a:cubicBezTo>
                  <a:pt x="500651" y="-10260"/>
                  <a:pt x="211292" y="4925"/>
                  <a:pt x="211292" y="4925"/>
                </a:cubicBezTo>
                <a:cubicBezTo>
                  <a:pt x="197063" y="13559"/>
                  <a:pt x="189269" y="29777"/>
                  <a:pt x="191418" y="46281"/>
                </a:cubicBezTo>
                <a:cubicBezTo>
                  <a:pt x="194455" y="75356"/>
                  <a:pt x="465414" y="256189"/>
                  <a:pt x="465414" y="256189"/>
                </a:cubicBezTo>
                <a:cubicBezTo>
                  <a:pt x="465414" y="256189"/>
                  <a:pt x="491451" y="268426"/>
                  <a:pt x="563400" y="268426"/>
                </a:cubicBezTo>
                <a:cubicBezTo>
                  <a:pt x="635349" y="268426"/>
                  <a:pt x="748654" y="263960"/>
                  <a:pt x="754773" y="253107"/>
                </a:cubicBezTo>
                <a:cubicBezTo>
                  <a:pt x="760892" y="242254"/>
                  <a:pt x="620075" y="35697"/>
                  <a:pt x="560363" y="12696"/>
                </a:cubicBezTo>
                <a:close/>
                <a:moveTo>
                  <a:pt x="136082" y="52534"/>
                </a:moveTo>
                <a:cubicBezTo>
                  <a:pt x="136082" y="52534"/>
                  <a:pt x="0" y="214832"/>
                  <a:pt x="0" y="239307"/>
                </a:cubicBezTo>
                <a:cubicBezTo>
                  <a:pt x="0" y="263781"/>
                  <a:pt x="47475" y="228588"/>
                  <a:pt x="47475" y="228588"/>
                </a:cubicBezTo>
                <a:cubicBezTo>
                  <a:pt x="47475" y="228588"/>
                  <a:pt x="151580" y="84690"/>
                  <a:pt x="151580" y="64771"/>
                </a:cubicBezTo>
                <a:cubicBezTo>
                  <a:pt x="151580" y="44852"/>
                  <a:pt x="136484" y="52534"/>
                  <a:pt x="136484" y="52534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6" name="任意多边形: 形状 57"/>
          <p:cNvSpPr/>
          <p:nvPr>
            <p:custDataLst>
              <p:tags r:id="rId60"/>
            </p:custDataLst>
          </p:nvPr>
        </p:nvSpPr>
        <p:spPr>
          <a:xfrm flipH="1">
            <a:off x="453713" y="3088980"/>
            <a:ext cx="381223" cy="716943"/>
          </a:xfrm>
          <a:custGeom>
            <a:avLst/>
            <a:gdLst>
              <a:gd name="connsiteX0" fmla="*/ 3037 w 312047"/>
              <a:gd name="connsiteY0" fmla="*/ 586848 h 586848"/>
              <a:gd name="connsiteX1" fmla="*/ 0 w 312047"/>
              <a:gd name="connsiteY1" fmla="*/ 113798 h 586848"/>
              <a:gd name="connsiteX2" fmla="*/ 71949 w 312047"/>
              <a:gd name="connsiteY2" fmla="*/ 5093 h 586848"/>
              <a:gd name="connsiteX3" fmla="*/ 113261 w 312047"/>
              <a:gd name="connsiteY3" fmla="*/ 15811 h 586848"/>
              <a:gd name="connsiteX4" fmla="*/ 303115 w 312047"/>
              <a:gd name="connsiteY4" fmla="*/ 153636 h 586848"/>
              <a:gd name="connsiteX5" fmla="*/ 312047 w 312047"/>
              <a:gd name="connsiteY5" fmla="*/ 242377 h 586848"/>
              <a:gd name="connsiteX6" fmla="*/ 312047 w 312047"/>
              <a:gd name="connsiteY6" fmla="*/ 574611 h 586848"/>
              <a:gd name="connsiteX7" fmla="*/ 3037 w 312047"/>
              <a:gd name="connsiteY7" fmla="*/ 586848 h 58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047" h="586848">
                <a:moveTo>
                  <a:pt x="3037" y="586848"/>
                </a:moveTo>
                <a:lnTo>
                  <a:pt x="0" y="113798"/>
                </a:lnTo>
                <a:lnTo>
                  <a:pt x="71949" y="5093"/>
                </a:lnTo>
                <a:cubicBezTo>
                  <a:pt x="71949" y="5093"/>
                  <a:pt x="90305" y="-11745"/>
                  <a:pt x="113261" y="15811"/>
                </a:cubicBezTo>
                <a:cubicBezTo>
                  <a:pt x="136216" y="43367"/>
                  <a:pt x="303115" y="153636"/>
                  <a:pt x="303115" y="153636"/>
                </a:cubicBezTo>
                <a:cubicBezTo>
                  <a:pt x="309086" y="182838"/>
                  <a:pt x="312078" y="212570"/>
                  <a:pt x="312047" y="242377"/>
                </a:cubicBezTo>
                <a:lnTo>
                  <a:pt x="312047" y="574611"/>
                </a:lnTo>
                <a:cubicBezTo>
                  <a:pt x="312047" y="574611"/>
                  <a:pt x="68867" y="565411"/>
                  <a:pt x="3037" y="586848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7" name="任意多边形: 形状 58"/>
          <p:cNvSpPr/>
          <p:nvPr>
            <p:custDataLst>
              <p:tags r:id="rId61"/>
            </p:custDataLst>
          </p:nvPr>
        </p:nvSpPr>
        <p:spPr>
          <a:xfrm flipH="1">
            <a:off x="697495" y="3235480"/>
            <a:ext cx="50132" cy="155227"/>
          </a:xfrm>
          <a:custGeom>
            <a:avLst/>
            <a:gdLst>
              <a:gd name="connsiteX0" fmla="*/ 483 w 41035"/>
              <a:gd name="connsiteY0" fmla="*/ 125542 h 127060"/>
              <a:gd name="connsiteX1" fmla="*/ 483 w 41035"/>
              <a:gd name="connsiteY1" fmla="*/ 30593 h 127060"/>
              <a:gd name="connsiteX2" fmla="*/ 14239 w 41035"/>
              <a:gd name="connsiteY2" fmla="*/ 0 h 127060"/>
              <a:gd name="connsiteX3" fmla="*/ 41036 w 41035"/>
              <a:gd name="connsiteY3" fmla="*/ 26797 h 127060"/>
              <a:gd name="connsiteX4" fmla="*/ 41036 w 41035"/>
              <a:gd name="connsiteY4" fmla="*/ 127061 h 1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5" h="127060">
                <a:moveTo>
                  <a:pt x="483" y="125542"/>
                </a:moveTo>
                <a:lnTo>
                  <a:pt x="483" y="30593"/>
                </a:lnTo>
                <a:cubicBezTo>
                  <a:pt x="483" y="30593"/>
                  <a:pt x="-3983" y="0"/>
                  <a:pt x="14239" y="0"/>
                </a:cubicBezTo>
                <a:cubicBezTo>
                  <a:pt x="32461" y="0"/>
                  <a:pt x="41036" y="26797"/>
                  <a:pt x="41036" y="26797"/>
                </a:cubicBezTo>
                <a:lnTo>
                  <a:pt x="41036" y="12706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8" name="任意多边形: 形状 59"/>
          <p:cNvSpPr/>
          <p:nvPr>
            <p:custDataLst>
              <p:tags r:id="rId62"/>
            </p:custDataLst>
          </p:nvPr>
        </p:nvSpPr>
        <p:spPr>
          <a:xfrm flipH="1">
            <a:off x="697495" y="3522584"/>
            <a:ext cx="50132" cy="155227"/>
          </a:xfrm>
          <a:custGeom>
            <a:avLst/>
            <a:gdLst>
              <a:gd name="connsiteX0" fmla="*/ 483 w 41035"/>
              <a:gd name="connsiteY0" fmla="*/ 125542 h 127060"/>
              <a:gd name="connsiteX1" fmla="*/ 483 w 41035"/>
              <a:gd name="connsiteY1" fmla="*/ 30638 h 127060"/>
              <a:gd name="connsiteX2" fmla="*/ 14239 w 41035"/>
              <a:gd name="connsiteY2" fmla="*/ 0 h 127060"/>
              <a:gd name="connsiteX3" fmla="*/ 41036 w 41035"/>
              <a:gd name="connsiteY3" fmla="*/ 26797 h 127060"/>
              <a:gd name="connsiteX4" fmla="*/ 41036 w 41035"/>
              <a:gd name="connsiteY4" fmla="*/ 127061 h 1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5" h="127060">
                <a:moveTo>
                  <a:pt x="483" y="125542"/>
                </a:moveTo>
                <a:lnTo>
                  <a:pt x="483" y="30638"/>
                </a:lnTo>
                <a:cubicBezTo>
                  <a:pt x="483" y="30638"/>
                  <a:pt x="-3983" y="0"/>
                  <a:pt x="14239" y="0"/>
                </a:cubicBezTo>
                <a:cubicBezTo>
                  <a:pt x="32461" y="0"/>
                  <a:pt x="41036" y="26797"/>
                  <a:pt x="41036" y="26797"/>
                </a:cubicBezTo>
                <a:lnTo>
                  <a:pt x="41036" y="12706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39" name="任意多边形: 形状 60"/>
          <p:cNvSpPr/>
          <p:nvPr>
            <p:custDataLst>
              <p:tags r:id="rId63"/>
            </p:custDataLst>
          </p:nvPr>
        </p:nvSpPr>
        <p:spPr>
          <a:xfrm flipH="1">
            <a:off x="109374" y="3319668"/>
            <a:ext cx="312257" cy="476924"/>
          </a:xfrm>
          <a:custGeom>
            <a:avLst/>
            <a:gdLst>
              <a:gd name="connsiteX0" fmla="*/ 13800 w 255595"/>
              <a:gd name="connsiteY0" fmla="*/ 13756 h 390382"/>
              <a:gd name="connsiteX1" fmla="*/ 247959 w 255595"/>
              <a:gd name="connsiteY1" fmla="*/ 0 h 390382"/>
              <a:gd name="connsiteX2" fmla="*/ 255596 w 255595"/>
              <a:gd name="connsiteY2" fmla="*/ 32156 h 390382"/>
              <a:gd name="connsiteX3" fmla="*/ 252559 w 255595"/>
              <a:gd name="connsiteY3" fmla="*/ 242063 h 390382"/>
              <a:gd name="connsiteX4" fmla="*/ 61230 w 255595"/>
              <a:gd name="connsiteY4" fmla="*/ 390383 h 390382"/>
              <a:gd name="connsiteX5" fmla="*/ 13800 w 255595"/>
              <a:gd name="connsiteY5" fmla="*/ 385917 h 390382"/>
              <a:gd name="connsiteX6" fmla="*/ 1518 w 255595"/>
              <a:gd name="connsiteY6" fmla="*/ 367516 h 390382"/>
              <a:gd name="connsiteX7" fmla="*/ 0 w 255595"/>
              <a:gd name="connsiteY7" fmla="*/ 30727 h 390382"/>
              <a:gd name="connsiteX8" fmla="*/ 13800 w 255595"/>
              <a:gd name="connsiteY8" fmla="*/ 13756 h 39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95" h="390382">
                <a:moveTo>
                  <a:pt x="13800" y="13756"/>
                </a:moveTo>
                <a:lnTo>
                  <a:pt x="247959" y="0"/>
                </a:lnTo>
                <a:cubicBezTo>
                  <a:pt x="247959" y="0"/>
                  <a:pt x="255596" y="7637"/>
                  <a:pt x="255596" y="32156"/>
                </a:cubicBezTo>
                <a:cubicBezTo>
                  <a:pt x="255596" y="56675"/>
                  <a:pt x="252559" y="242063"/>
                  <a:pt x="252559" y="242063"/>
                </a:cubicBezTo>
                <a:cubicBezTo>
                  <a:pt x="252559" y="242063"/>
                  <a:pt x="85749" y="368812"/>
                  <a:pt x="61230" y="390383"/>
                </a:cubicBezTo>
                <a:cubicBezTo>
                  <a:pt x="24474" y="388820"/>
                  <a:pt x="13800" y="385917"/>
                  <a:pt x="13800" y="385917"/>
                </a:cubicBezTo>
                <a:cubicBezTo>
                  <a:pt x="13800" y="385917"/>
                  <a:pt x="1518" y="390383"/>
                  <a:pt x="1518" y="367516"/>
                </a:cubicBezTo>
                <a:cubicBezTo>
                  <a:pt x="1518" y="344650"/>
                  <a:pt x="0" y="30727"/>
                  <a:pt x="0" y="30727"/>
                </a:cubicBezTo>
                <a:cubicBezTo>
                  <a:pt x="0" y="30727"/>
                  <a:pt x="0" y="15274"/>
                  <a:pt x="13800" y="13756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40" name="任意多边形: 形状 61"/>
          <p:cNvSpPr/>
          <p:nvPr userDrawn="1">
            <p:custDataLst>
              <p:tags r:id="rId64"/>
            </p:custDataLst>
          </p:nvPr>
        </p:nvSpPr>
        <p:spPr>
          <a:xfrm>
            <a:off x="0" y="3682295"/>
            <a:ext cx="2099241" cy="1256897"/>
          </a:xfrm>
          <a:custGeom>
            <a:avLst/>
            <a:gdLst>
              <a:gd name="connsiteX0" fmla="*/ 421995 w 2222296"/>
              <a:gd name="connsiteY0" fmla="*/ 0 h 1326329"/>
              <a:gd name="connsiteX1" fmla="*/ 2222296 w 2222296"/>
              <a:gd name="connsiteY1" fmla="*/ 992113 h 1326329"/>
              <a:gd name="connsiteX2" fmla="*/ 421995 w 2222296"/>
              <a:gd name="connsiteY2" fmla="*/ 1249281 h 1326329"/>
              <a:gd name="connsiteX3" fmla="*/ 59223 w 2222296"/>
              <a:gd name="connsiteY3" fmla="*/ 1260701 h 1326329"/>
              <a:gd name="connsiteX4" fmla="*/ 0 w 2222296"/>
              <a:gd name="connsiteY4" fmla="*/ 1264750 h 1326329"/>
              <a:gd name="connsiteX5" fmla="*/ 0 w 2222296"/>
              <a:gd name="connsiteY5" fmla="*/ 28561 h 1326329"/>
              <a:gd name="connsiteX6" fmla="*/ 59272 w 2222296"/>
              <a:gd name="connsiteY6" fmla="*/ 20159 h 1326329"/>
              <a:gd name="connsiteX7" fmla="*/ 421995 w 2222296"/>
              <a:gd name="connsiteY7" fmla="*/ 0 h 132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296" h="1326329">
                <a:moveTo>
                  <a:pt x="421995" y="0"/>
                </a:moveTo>
                <a:cubicBezTo>
                  <a:pt x="1415950" y="0"/>
                  <a:pt x="2222296" y="444260"/>
                  <a:pt x="2222296" y="992113"/>
                </a:cubicBezTo>
                <a:cubicBezTo>
                  <a:pt x="2222296" y="1539964"/>
                  <a:pt x="1416122" y="1249281"/>
                  <a:pt x="421995" y="1249281"/>
                </a:cubicBezTo>
                <a:cubicBezTo>
                  <a:pt x="297729" y="1249281"/>
                  <a:pt x="176403" y="1253823"/>
                  <a:pt x="59223" y="1260701"/>
                </a:cubicBezTo>
                <a:lnTo>
                  <a:pt x="0" y="1264750"/>
                </a:lnTo>
                <a:lnTo>
                  <a:pt x="0" y="28561"/>
                </a:lnTo>
                <a:lnTo>
                  <a:pt x="59272" y="20159"/>
                </a:lnTo>
                <a:cubicBezTo>
                  <a:pt x="176441" y="6942"/>
                  <a:pt x="297751" y="0"/>
                  <a:pt x="4219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solidFill>
                <a:schemeClr val="tx1"/>
              </a:solidFill>
              <a:cs typeface="仓耳渔阳体 W03" panose="02020400000000000000" charset="-122"/>
            </a:endParaRPr>
          </a:p>
        </p:txBody>
      </p:sp>
      <p:sp>
        <p:nvSpPr>
          <p:cNvPr id="1048741" name="任意多边形: 形状 62"/>
          <p:cNvSpPr/>
          <p:nvPr userDrawn="1">
            <p:custDataLst>
              <p:tags r:id="rId65"/>
            </p:custDataLst>
          </p:nvPr>
        </p:nvSpPr>
        <p:spPr>
          <a:xfrm>
            <a:off x="1897435" y="4265775"/>
            <a:ext cx="13205" cy="2892"/>
          </a:xfrm>
          <a:custGeom>
            <a:avLst/>
            <a:gdLst>
              <a:gd name="connsiteX0" fmla="*/ 0 w 13936"/>
              <a:gd name="connsiteY0" fmla="*/ 0 h 3052"/>
              <a:gd name="connsiteX1" fmla="*/ 13936 w 13936"/>
              <a:gd name="connsiteY1" fmla="*/ 3052 h 3052"/>
              <a:gd name="connsiteX2" fmla="*/ 8392 w 13936"/>
              <a:gd name="connsiteY2" fmla="*/ 2336 h 3052"/>
              <a:gd name="connsiteX3" fmla="*/ 0 w 13936"/>
              <a:gd name="connsiteY3" fmla="*/ 0 h 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6" h="3052">
                <a:moveTo>
                  <a:pt x="0" y="0"/>
                </a:moveTo>
                <a:lnTo>
                  <a:pt x="13936" y="3052"/>
                </a:lnTo>
                <a:lnTo>
                  <a:pt x="8392" y="2336"/>
                </a:lnTo>
                <a:lnTo>
                  <a:pt x="0" y="0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42" name="任意多边形: 形状 63"/>
          <p:cNvSpPr/>
          <p:nvPr userDrawn="1">
            <p:custDataLst>
              <p:tags r:id="rId66"/>
            </p:custDataLst>
          </p:nvPr>
        </p:nvSpPr>
        <p:spPr>
          <a:xfrm>
            <a:off x="602" y="3672770"/>
            <a:ext cx="1996355" cy="1166646"/>
          </a:xfrm>
          <a:custGeom>
            <a:avLst/>
            <a:gdLst>
              <a:gd name="connsiteX0" fmla="*/ 421168 w 2113672"/>
              <a:gd name="connsiteY0" fmla="*/ 0 h 1231028"/>
              <a:gd name="connsiteX1" fmla="*/ 1588047 w 2113672"/>
              <a:gd name="connsiteY1" fmla="*/ 236728 h 1231028"/>
              <a:gd name="connsiteX2" fmla="*/ 1641945 w 2113672"/>
              <a:gd name="connsiteY2" fmla="*/ 265519 h 1231028"/>
              <a:gd name="connsiteX3" fmla="*/ 1650123 w 2113672"/>
              <a:gd name="connsiteY3" fmla="*/ 267419 h 1231028"/>
              <a:gd name="connsiteX4" fmla="*/ 2090581 w 2113672"/>
              <a:gd name="connsiteY4" fmla="*/ 620467 h 1231028"/>
              <a:gd name="connsiteX5" fmla="*/ 2069102 w 2113672"/>
              <a:gd name="connsiteY5" fmla="*/ 619948 h 1231028"/>
              <a:gd name="connsiteX6" fmla="*/ 2081482 w 2113672"/>
              <a:gd name="connsiteY6" fmla="*/ 617126 h 1231028"/>
              <a:gd name="connsiteX7" fmla="*/ 2090696 w 2113672"/>
              <a:gd name="connsiteY7" fmla="*/ 659854 h 1231028"/>
              <a:gd name="connsiteX8" fmla="*/ 2089256 w 2113672"/>
              <a:gd name="connsiteY8" fmla="*/ 676035 h 1231028"/>
              <a:gd name="connsiteX9" fmla="*/ 2037147 w 2113672"/>
              <a:gd name="connsiteY9" fmla="*/ 624023 h 1231028"/>
              <a:gd name="connsiteX10" fmla="*/ 2017031 w 2113672"/>
              <a:gd name="connsiteY10" fmla="*/ 618425 h 1231028"/>
              <a:gd name="connsiteX11" fmla="*/ 2022575 w 2113672"/>
              <a:gd name="connsiteY11" fmla="*/ 619141 h 1231028"/>
              <a:gd name="connsiteX12" fmla="*/ 2008639 w 2113672"/>
              <a:gd name="connsiteY12" fmla="*/ 616089 h 1231028"/>
              <a:gd name="connsiteX13" fmla="*/ 2017031 w 2113672"/>
              <a:gd name="connsiteY13" fmla="*/ 618425 h 1231028"/>
              <a:gd name="connsiteX14" fmla="*/ 2007430 w 2113672"/>
              <a:gd name="connsiteY14" fmla="*/ 617184 h 1231028"/>
              <a:gd name="connsiteX15" fmla="*/ 2031385 w 2113672"/>
              <a:gd name="connsiteY15" fmla="*/ 671543 h 1231028"/>
              <a:gd name="connsiteX16" fmla="*/ 2071003 w 2113672"/>
              <a:gd name="connsiteY16" fmla="*/ 759993 h 1231028"/>
              <a:gd name="connsiteX17" fmla="*/ 2085111 w 2113672"/>
              <a:gd name="connsiteY17" fmla="*/ 830417 h 1231028"/>
              <a:gd name="connsiteX18" fmla="*/ 2087472 w 2113672"/>
              <a:gd name="connsiteY18" fmla="*/ 822700 h 1231028"/>
              <a:gd name="connsiteX19" fmla="*/ 2086722 w 2113672"/>
              <a:gd name="connsiteY19" fmla="*/ 900151 h 1231028"/>
              <a:gd name="connsiteX20" fmla="*/ 2113672 w 2113672"/>
              <a:gd name="connsiteY20" fmla="*/ 1068526 h 1231028"/>
              <a:gd name="connsiteX21" fmla="*/ 2107567 w 2113672"/>
              <a:gd name="connsiteY21" fmla="*/ 1087932 h 1231028"/>
              <a:gd name="connsiteX22" fmla="*/ 2073593 w 2113672"/>
              <a:gd name="connsiteY22" fmla="*/ 977716 h 1231028"/>
              <a:gd name="connsiteX23" fmla="*/ 2042901 w 2113672"/>
              <a:gd name="connsiteY23" fmla="*/ 1046818 h 1231028"/>
              <a:gd name="connsiteX24" fmla="*/ 2070541 w 2113672"/>
              <a:gd name="connsiteY24" fmla="*/ 1081367 h 1231028"/>
              <a:gd name="connsiteX25" fmla="*/ 2096742 w 2113672"/>
              <a:gd name="connsiteY25" fmla="*/ 1100773 h 1231028"/>
              <a:gd name="connsiteX26" fmla="*/ 2086666 w 2113672"/>
              <a:gd name="connsiteY26" fmla="*/ 1097030 h 1231028"/>
              <a:gd name="connsiteX27" fmla="*/ 2075148 w 2113672"/>
              <a:gd name="connsiteY27" fmla="*/ 1132501 h 1231028"/>
              <a:gd name="connsiteX28" fmla="*/ 2075148 w 2113672"/>
              <a:gd name="connsiteY28" fmla="*/ 1129277 h 1231028"/>
              <a:gd name="connsiteX29" fmla="*/ 2069735 w 2113672"/>
              <a:gd name="connsiteY29" fmla="*/ 1125419 h 1231028"/>
              <a:gd name="connsiteX30" fmla="*/ 2061098 w 2113672"/>
              <a:gd name="connsiteY30" fmla="*/ 1131810 h 1231028"/>
              <a:gd name="connsiteX31" fmla="*/ 2069159 w 2113672"/>
              <a:gd name="connsiteY31" fmla="*/ 1137569 h 1231028"/>
              <a:gd name="connsiteX32" fmla="*/ 2007833 w 2113672"/>
              <a:gd name="connsiteY32" fmla="*/ 1148568 h 1231028"/>
              <a:gd name="connsiteX33" fmla="*/ 2022229 w 2113672"/>
              <a:gd name="connsiteY33" fmla="*/ 1144594 h 1231028"/>
              <a:gd name="connsiteX34" fmla="*/ 1988946 w 2113672"/>
              <a:gd name="connsiteY34" fmla="*/ 1144249 h 1231028"/>
              <a:gd name="connsiteX35" fmla="*/ 2000462 w 2113672"/>
              <a:gd name="connsiteY35" fmla="*/ 1140909 h 1231028"/>
              <a:gd name="connsiteX36" fmla="*/ 1720316 w 2113672"/>
              <a:gd name="connsiteY36" fmla="*/ 1160430 h 1231028"/>
              <a:gd name="connsiteX37" fmla="*/ 1666706 w 2113672"/>
              <a:gd name="connsiteY37" fmla="*/ 1160027 h 1231028"/>
              <a:gd name="connsiteX38" fmla="*/ 1609122 w 2113672"/>
              <a:gd name="connsiteY38" fmla="*/ 1176495 h 1231028"/>
              <a:gd name="connsiteX39" fmla="*/ 1624324 w 2113672"/>
              <a:gd name="connsiteY39" fmla="*/ 1163942 h 1231028"/>
              <a:gd name="connsiteX40" fmla="*/ 1567259 w 2113672"/>
              <a:gd name="connsiteY40" fmla="*/ 1187610 h 1231028"/>
              <a:gd name="connsiteX41" fmla="*/ 1413395 w 2113672"/>
              <a:gd name="connsiteY41" fmla="*/ 1220547 h 1231028"/>
              <a:gd name="connsiteX42" fmla="*/ 1453703 w 2113672"/>
              <a:gd name="connsiteY42" fmla="*/ 1208340 h 1231028"/>
              <a:gd name="connsiteX43" fmla="*/ 1402972 w 2113672"/>
              <a:gd name="connsiteY43" fmla="*/ 1210931 h 1231028"/>
              <a:gd name="connsiteX44" fmla="*/ 1351147 w 2113672"/>
              <a:gd name="connsiteY44" fmla="*/ 1211277 h 1231028"/>
              <a:gd name="connsiteX45" fmla="*/ 1180698 w 2113672"/>
              <a:gd name="connsiteY45" fmla="*/ 1231028 h 1231028"/>
              <a:gd name="connsiteX46" fmla="*/ 1245077 w 2113672"/>
              <a:gd name="connsiteY46" fmla="*/ 1211161 h 1231028"/>
              <a:gd name="connsiteX47" fmla="*/ 1337211 w 2113672"/>
              <a:gd name="connsiteY47" fmla="*/ 1202582 h 1231028"/>
              <a:gd name="connsiteX48" fmla="*/ 1394795 w 2113672"/>
              <a:gd name="connsiteY48" fmla="*/ 1192677 h 1231028"/>
              <a:gd name="connsiteX49" fmla="*/ 1497007 w 2113672"/>
              <a:gd name="connsiteY49" fmla="*/ 1182024 h 1231028"/>
              <a:gd name="connsiteX50" fmla="*/ 1468560 w 2113672"/>
              <a:gd name="connsiteY50" fmla="*/ 1191295 h 1231028"/>
              <a:gd name="connsiteX51" fmla="*/ 1502420 w 2113672"/>
              <a:gd name="connsiteY51" fmla="*/ 1187206 h 1231028"/>
              <a:gd name="connsiteX52" fmla="*/ 1524762 w 2113672"/>
              <a:gd name="connsiteY52" fmla="*/ 1186515 h 1231028"/>
              <a:gd name="connsiteX53" fmla="*/ 1586779 w 2113672"/>
              <a:gd name="connsiteY53" fmla="*/ 1157724 h 1231028"/>
              <a:gd name="connsiteX54" fmla="*/ 1541980 w 2113672"/>
              <a:gd name="connsiteY54" fmla="*/ 1162042 h 1231028"/>
              <a:gd name="connsiteX55" fmla="*/ 1577278 w 2113672"/>
              <a:gd name="connsiteY55" fmla="*/ 1154614 h 1231028"/>
              <a:gd name="connsiteX56" fmla="*/ 1487390 w 2113672"/>
              <a:gd name="connsiteY56" fmla="*/ 1153059 h 1231028"/>
              <a:gd name="connsiteX57" fmla="*/ 1513476 w 2113672"/>
              <a:gd name="connsiteY57" fmla="*/ 1149086 h 1231028"/>
              <a:gd name="connsiteX58" fmla="*/ 1306462 w 2113672"/>
              <a:gd name="connsiteY58" fmla="*/ 1148050 h 1231028"/>
              <a:gd name="connsiteX59" fmla="*/ 1357711 w 2113672"/>
              <a:gd name="connsiteY59" fmla="*/ 1142291 h 1231028"/>
              <a:gd name="connsiteX60" fmla="*/ 1295002 w 2113672"/>
              <a:gd name="connsiteY60" fmla="*/ 1136994 h 1231028"/>
              <a:gd name="connsiteX61" fmla="*/ 1231256 w 2113672"/>
              <a:gd name="connsiteY61" fmla="*/ 1130946 h 1231028"/>
              <a:gd name="connsiteX62" fmla="*/ 1023034 w 2113672"/>
              <a:gd name="connsiteY62" fmla="*/ 1127378 h 1231028"/>
              <a:gd name="connsiteX63" fmla="*/ 1114419 w 2113672"/>
              <a:gd name="connsiteY63" fmla="*/ 1116896 h 1231028"/>
              <a:gd name="connsiteX64" fmla="*/ 1127145 w 2113672"/>
              <a:gd name="connsiteY64" fmla="*/ 1118221 h 1231028"/>
              <a:gd name="connsiteX65" fmla="*/ 1120178 w 2113672"/>
              <a:gd name="connsiteY65" fmla="*/ 1117127 h 1231028"/>
              <a:gd name="connsiteX66" fmla="*/ 1133767 w 2113672"/>
              <a:gd name="connsiteY66" fmla="*/ 1118682 h 1231028"/>
              <a:gd name="connsiteX67" fmla="*/ 1208281 w 2113672"/>
              <a:gd name="connsiteY67" fmla="*/ 1122598 h 1231028"/>
              <a:gd name="connsiteX68" fmla="*/ 1287689 w 2113672"/>
              <a:gd name="connsiteY68" fmla="*/ 1117358 h 1231028"/>
              <a:gd name="connsiteX69" fmla="*/ 1244156 w 2113672"/>
              <a:gd name="connsiteY69" fmla="*/ 1120064 h 1231028"/>
              <a:gd name="connsiteX70" fmla="*/ 1379765 w 2113672"/>
              <a:gd name="connsiteY70" fmla="*/ 1131177 h 1231028"/>
              <a:gd name="connsiteX71" fmla="*/ 1399575 w 2113672"/>
              <a:gd name="connsiteY71" fmla="*/ 1132329 h 1231028"/>
              <a:gd name="connsiteX72" fmla="*/ 1398250 w 2113672"/>
              <a:gd name="connsiteY72" fmla="*/ 1133365 h 1231028"/>
              <a:gd name="connsiteX73" fmla="*/ 1521998 w 2113672"/>
              <a:gd name="connsiteY73" fmla="*/ 1133365 h 1231028"/>
              <a:gd name="connsiteX74" fmla="*/ 1640505 w 2113672"/>
              <a:gd name="connsiteY74" fmla="*/ 1130890 h 1231028"/>
              <a:gd name="connsiteX75" fmla="*/ 1707303 w 2113672"/>
              <a:gd name="connsiteY75" fmla="*/ 1097779 h 1231028"/>
              <a:gd name="connsiteX76" fmla="*/ 1960672 w 2113672"/>
              <a:gd name="connsiteY76" fmla="*/ 1032075 h 1231028"/>
              <a:gd name="connsiteX77" fmla="*/ 1870092 w 2113672"/>
              <a:gd name="connsiteY77" fmla="*/ 932686 h 1231028"/>
              <a:gd name="connsiteX78" fmla="*/ 1885928 w 2113672"/>
              <a:gd name="connsiteY78" fmla="*/ 946966 h 1231028"/>
              <a:gd name="connsiteX79" fmla="*/ 1792411 w 2113672"/>
              <a:gd name="connsiteY79" fmla="*/ 920420 h 1231028"/>
              <a:gd name="connsiteX80" fmla="*/ 1794081 w 2113672"/>
              <a:gd name="connsiteY80" fmla="*/ 917368 h 1231028"/>
              <a:gd name="connsiteX81" fmla="*/ 1852529 w 2113672"/>
              <a:gd name="connsiteY81" fmla="*/ 924452 h 1231028"/>
              <a:gd name="connsiteX82" fmla="*/ 1828517 w 2113672"/>
              <a:gd name="connsiteY82" fmla="*/ 915007 h 1231028"/>
              <a:gd name="connsiteX83" fmla="*/ 1859151 w 2113672"/>
              <a:gd name="connsiteY83" fmla="*/ 913510 h 1231028"/>
              <a:gd name="connsiteX84" fmla="*/ 1758206 w 2113672"/>
              <a:gd name="connsiteY84" fmla="*/ 886907 h 1231028"/>
              <a:gd name="connsiteX85" fmla="*/ 1717899 w 2113672"/>
              <a:gd name="connsiteY85" fmla="*/ 843719 h 1231028"/>
              <a:gd name="connsiteX86" fmla="*/ 1716229 w 2113672"/>
              <a:gd name="connsiteY86" fmla="*/ 856676 h 1231028"/>
              <a:gd name="connsiteX87" fmla="*/ 1721987 w 2113672"/>
              <a:gd name="connsiteY87" fmla="*/ 864391 h 1231028"/>
              <a:gd name="connsiteX88" fmla="*/ 1711564 w 2113672"/>
              <a:gd name="connsiteY88" fmla="*/ 856214 h 1231028"/>
              <a:gd name="connsiteX89" fmla="*/ 1758725 w 2113672"/>
              <a:gd name="connsiteY89" fmla="*/ 794831 h 1231028"/>
              <a:gd name="connsiteX90" fmla="*/ 1837038 w 2113672"/>
              <a:gd name="connsiteY90" fmla="*/ 760280 h 1231028"/>
              <a:gd name="connsiteX91" fmla="*/ 1695095 w 2113672"/>
              <a:gd name="connsiteY91" fmla="*/ 743005 h 1231028"/>
              <a:gd name="connsiteX92" fmla="*/ 1618508 w 2113672"/>
              <a:gd name="connsiteY92" fmla="*/ 743005 h 1231028"/>
              <a:gd name="connsiteX93" fmla="*/ 1567086 w 2113672"/>
              <a:gd name="connsiteY93" fmla="*/ 760280 h 1231028"/>
              <a:gd name="connsiteX94" fmla="*/ 1445182 w 2113672"/>
              <a:gd name="connsiteY94" fmla="*/ 817864 h 1231028"/>
              <a:gd name="connsiteX95" fmla="*/ 1359151 w 2113672"/>
              <a:gd name="connsiteY95" fmla="*/ 848901 h 1231028"/>
              <a:gd name="connsiteX96" fmla="*/ 1366291 w 2113672"/>
              <a:gd name="connsiteY96" fmla="*/ 851551 h 1231028"/>
              <a:gd name="connsiteX97" fmla="*/ 1237361 w 2113672"/>
              <a:gd name="connsiteY97" fmla="*/ 900726 h 1231028"/>
              <a:gd name="connsiteX98" fmla="*/ 1253427 w 2113672"/>
              <a:gd name="connsiteY98" fmla="*/ 899057 h 1231028"/>
              <a:gd name="connsiteX99" fmla="*/ 1134458 w 2113672"/>
              <a:gd name="connsiteY99" fmla="*/ 917484 h 1231028"/>
              <a:gd name="connsiteX100" fmla="*/ 1135668 w 2113672"/>
              <a:gd name="connsiteY100" fmla="*/ 915929 h 1231028"/>
              <a:gd name="connsiteX101" fmla="*/ 1089946 w 2113672"/>
              <a:gd name="connsiteY101" fmla="*/ 919096 h 1231028"/>
              <a:gd name="connsiteX102" fmla="*/ 1118048 w 2113672"/>
              <a:gd name="connsiteY102" fmla="*/ 927273 h 1231028"/>
              <a:gd name="connsiteX103" fmla="*/ 1028965 w 2113672"/>
              <a:gd name="connsiteY103" fmla="*/ 708455 h 1231028"/>
              <a:gd name="connsiteX104" fmla="*/ 1004717 w 2113672"/>
              <a:gd name="connsiteY104" fmla="*/ 709091 h 1231028"/>
              <a:gd name="connsiteX105" fmla="*/ 1020961 w 2113672"/>
              <a:gd name="connsiteY105" fmla="*/ 703560 h 1231028"/>
              <a:gd name="connsiteX106" fmla="*/ 781412 w 2113672"/>
              <a:gd name="connsiteY106" fmla="*/ 609525 h 1231028"/>
              <a:gd name="connsiteX107" fmla="*/ 780030 w 2113672"/>
              <a:gd name="connsiteY107" fmla="*/ 584246 h 1231028"/>
              <a:gd name="connsiteX108" fmla="*/ 873892 w 2113672"/>
              <a:gd name="connsiteY108" fmla="*/ 470172 h 1231028"/>
              <a:gd name="connsiteX109" fmla="*/ 924392 w 2113672"/>
              <a:gd name="connsiteY109" fmla="*/ 457965 h 1231028"/>
              <a:gd name="connsiteX110" fmla="*/ 219048 w 2113672"/>
              <a:gd name="connsiteY110" fmla="*/ 333756 h 1231028"/>
              <a:gd name="connsiteX111" fmla="*/ 108282 w 2113672"/>
              <a:gd name="connsiteY111" fmla="*/ 335697 h 1231028"/>
              <a:gd name="connsiteX112" fmla="*/ 0 w 2113672"/>
              <a:gd name="connsiteY112" fmla="*/ 336091 h 1231028"/>
              <a:gd name="connsiteX113" fmla="*/ 0 w 2113672"/>
              <a:gd name="connsiteY113" fmla="*/ 35277 h 1231028"/>
              <a:gd name="connsiteX114" fmla="*/ 66415 w 2113672"/>
              <a:gd name="connsiteY114" fmla="*/ 26158 h 1231028"/>
              <a:gd name="connsiteX115" fmla="*/ 363122 w 2113672"/>
              <a:gd name="connsiteY115" fmla="*/ 576 h 1231028"/>
              <a:gd name="connsiteX116" fmla="*/ 421168 w 2113672"/>
              <a:gd name="connsiteY116" fmla="*/ 0 h 123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113672" h="1231028">
                <a:moveTo>
                  <a:pt x="421168" y="0"/>
                </a:moveTo>
                <a:cubicBezTo>
                  <a:pt x="866463" y="0"/>
                  <a:pt x="1273869" y="89312"/>
                  <a:pt x="1588047" y="236728"/>
                </a:cubicBezTo>
                <a:cubicBezTo>
                  <a:pt x="1603323" y="250680"/>
                  <a:pt x="1621854" y="260579"/>
                  <a:pt x="1641945" y="265519"/>
                </a:cubicBezTo>
                <a:lnTo>
                  <a:pt x="1650123" y="267419"/>
                </a:lnTo>
                <a:cubicBezTo>
                  <a:pt x="1840092" y="365254"/>
                  <a:pt x="1991479" y="485490"/>
                  <a:pt x="2090581" y="620467"/>
                </a:cubicBezTo>
                <a:cubicBezTo>
                  <a:pt x="2082634" y="619948"/>
                  <a:pt x="2075206" y="619948"/>
                  <a:pt x="2069102" y="619948"/>
                </a:cubicBezTo>
                <a:lnTo>
                  <a:pt x="2081482" y="617126"/>
                </a:lnTo>
                <a:cubicBezTo>
                  <a:pt x="2046990" y="614709"/>
                  <a:pt x="2070945" y="644651"/>
                  <a:pt x="2090696" y="659854"/>
                </a:cubicBezTo>
                <a:cubicBezTo>
                  <a:pt x="2091156" y="667455"/>
                  <a:pt x="2072787" y="650698"/>
                  <a:pt x="2089256" y="676035"/>
                </a:cubicBezTo>
                <a:cubicBezTo>
                  <a:pt x="2063343" y="667225"/>
                  <a:pt x="2058647" y="638202"/>
                  <a:pt x="2037147" y="624023"/>
                </a:cubicBezTo>
                <a:lnTo>
                  <a:pt x="2017031" y="618425"/>
                </a:lnTo>
                <a:lnTo>
                  <a:pt x="2022575" y="619141"/>
                </a:lnTo>
                <a:lnTo>
                  <a:pt x="2008639" y="616089"/>
                </a:lnTo>
                <a:lnTo>
                  <a:pt x="2017031" y="618425"/>
                </a:lnTo>
                <a:lnTo>
                  <a:pt x="2007430" y="617184"/>
                </a:lnTo>
                <a:cubicBezTo>
                  <a:pt x="2013188" y="626455"/>
                  <a:pt x="2052575" y="712716"/>
                  <a:pt x="2031385" y="671543"/>
                </a:cubicBezTo>
                <a:cubicBezTo>
                  <a:pt x="2039907" y="721181"/>
                  <a:pt x="2067605" y="715308"/>
                  <a:pt x="2071003" y="759993"/>
                </a:cubicBezTo>
                <a:cubicBezTo>
                  <a:pt x="2072729" y="782795"/>
                  <a:pt x="2078776" y="802777"/>
                  <a:pt x="2085111" y="830417"/>
                </a:cubicBezTo>
                <a:cubicBezTo>
                  <a:pt x="2085917" y="827825"/>
                  <a:pt x="2086722" y="825292"/>
                  <a:pt x="2087472" y="822700"/>
                </a:cubicBezTo>
                <a:cubicBezTo>
                  <a:pt x="2088876" y="848510"/>
                  <a:pt x="2088623" y="874376"/>
                  <a:pt x="2086722" y="900151"/>
                </a:cubicBezTo>
                <a:cubicBezTo>
                  <a:pt x="2078718" y="939711"/>
                  <a:pt x="2091560" y="1023841"/>
                  <a:pt x="2113672" y="1068526"/>
                </a:cubicBezTo>
                <a:cubicBezTo>
                  <a:pt x="2111196" y="1075207"/>
                  <a:pt x="2100772" y="1054015"/>
                  <a:pt x="2107567" y="1087932"/>
                </a:cubicBezTo>
                <a:cubicBezTo>
                  <a:pt x="2091733" y="1069218"/>
                  <a:pt x="2080388" y="1005185"/>
                  <a:pt x="2073593" y="977716"/>
                </a:cubicBezTo>
                <a:cubicBezTo>
                  <a:pt x="2070023" y="997641"/>
                  <a:pt x="2057700" y="1029542"/>
                  <a:pt x="2042901" y="1046818"/>
                </a:cubicBezTo>
                <a:cubicBezTo>
                  <a:pt x="2042614" y="1064092"/>
                  <a:pt x="2053266" y="1062710"/>
                  <a:pt x="2070541" y="1081367"/>
                </a:cubicBezTo>
                <a:cubicBezTo>
                  <a:pt x="2071521" y="1082404"/>
                  <a:pt x="2097087" y="1093058"/>
                  <a:pt x="2096742" y="1100773"/>
                </a:cubicBezTo>
                <a:cubicBezTo>
                  <a:pt x="2096973" y="1095706"/>
                  <a:pt x="2089545" y="1097318"/>
                  <a:pt x="2086666" y="1097030"/>
                </a:cubicBezTo>
                <a:cubicBezTo>
                  <a:pt x="2102385" y="1098354"/>
                  <a:pt x="2075148" y="1127838"/>
                  <a:pt x="2075148" y="1132501"/>
                </a:cubicBezTo>
                <a:lnTo>
                  <a:pt x="2075148" y="1129277"/>
                </a:lnTo>
                <a:cubicBezTo>
                  <a:pt x="2073450" y="1127849"/>
                  <a:pt x="2071641" y="1126559"/>
                  <a:pt x="2069735" y="1125419"/>
                </a:cubicBezTo>
                <a:cubicBezTo>
                  <a:pt x="2070081" y="1129680"/>
                  <a:pt x="2067202" y="1131810"/>
                  <a:pt x="2061098" y="1131810"/>
                </a:cubicBezTo>
                <a:cubicBezTo>
                  <a:pt x="2064265" y="1133423"/>
                  <a:pt x="2069159" y="1133884"/>
                  <a:pt x="2069159" y="1137569"/>
                </a:cubicBezTo>
                <a:cubicBezTo>
                  <a:pt x="2049063" y="1134114"/>
                  <a:pt x="2031558" y="1144421"/>
                  <a:pt x="2007833" y="1148568"/>
                </a:cubicBezTo>
                <a:cubicBezTo>
                  <a:pt x="2012698" y="1147503"/>
                  <a:pt x="2017507" y="1146172"/>
                  <a:pt x="2022229" y="1144594"/>
                </a:cubicBezTo>
                <a:cubicBezTo>
                  <a:pt x="2013246" y="1145689"/>
                  <a:pt x="1997756" y="1142983"/>
                  <a:pt x="1988946" y="1144249"/>
                </a:cubicBezTo>
                <a:cubicBezTo>
                  <a:pt x="1992689" y="1142821"/>
                  <a:pt x="1996540" y="1141704"/>
                  <a:pt x="2000462" y="1140909"/>
                </a:cubicBezTo>
                <a:cubicBezTo>
                  <a:pt x="1904585" y="1158184"/>
                  <a:pt x="1815446" y="1157666"/>
                  <a:pt x="1720316" y="1160430"/>
                </a:cubicBezTo>
                <a:cubicBezTo>
                  <a:pt x="1720720" y="1160027"/>
                  <a:pt x="1664864" y="1160027"/>
                  <a:pt x="1666706" y="1160027"/>
                </a:cubicBezTo>
                <a:cubicBezTo>
                  <a:pt x="1643270" y="1161294"/>
                  <a:pt x="1626397" y="1163482"/>
                  <a:pt x="1609122" y="1176495"/>
                </a:cubicBezTo>
                <a:cubicBezTo>
                  <a:pt x="1614132" y="1172235"/>
                  <a:pt x="1619142" y="1167974"/>
                  <a:pt x="1624324" y="1163942"/>
                </a:cubicBezTo>
                <a:cubicBezTo>
                  <a:pt x="1609583" y="1164058"/>
                  <a:pt x="1585397" y="1178512"/>
                  <a:pt x="1567259" y="1187610"/>
                </a:cubicBezTo>
                <a:cubicBezTo>
                  <a:pt x="1538295" y="1207821"/>
                  <a:pt x="1453012" y="1221066"/>
                  <a:pt x="1413395" y="1220547"/>
                </a:cubicBezTo>
                <a:cubicBezTo>
                  <a:pt x="1435162" y="1217611"/>
                  <a:pt x="1437465" y="1214098"/>
                  <a:pt x="1453703" y="1208340"/>
                </a:cubicBezTo>
                <a:cubicBezTo>
                  <a:pt x="1442417" y="1210240"/>
                  <a:pt x="1396004" y="1217495"/>
                  <a:pt x="1402972" y="1210931"/>
                </a:cubicBezTo>
                <a:cubicBezTo>
                  <a:pt x="1401417" y="1212486"/>
                  <a:pt x="1323045" y="1216575"/>
                  <a:pt x="1351147" y="1211277"/>
                </a:cubicBezTo>
                <a:cubicBezTo>
                  <a:pt x="1295347" y="1212083"/>
                  <a:pt x="1237189" y="1225269"/>
                  <a:pt x="1180698" y="1231028"/>
                </a:cubicBezTo>
                <a:cubicBezTo>
                  <a:pt x="1201532" y="1222523"/>
                  <a:pt x="1223074" y="1215872"/>
                  <a:pt x="1245077" y="1211161"/>
                </a:cubicBezTo>
                <a:cubicBezTo>
                  <a:pt x="1275827" y="1210759"/>
                  <a:pt x="1327537" y="1214444"/>
                  <a:pt x="1337211" y="1202582"/>
                </a:cubicBezTo>
                <a:cubicBezTo>
                  <a:pt x="1348728" y="1188819"/>
                  <a:pt x="1377520" y="1191929"/>
                  <a:pt x="1394795" y="1192677"/>
                </a:cubicBezTo>
                <a:cubicBezTo>
                  <a:pt x="1295002" y="1204309"/>
                  <a:pt x="1485951" y="1184443"/>
                  <a:pt x="1497007" y="1182024"/>
                </a:cubicBezTo>
                <a:cubicBezTo>
                  <a:pt x="1494818" y="1182830"/>
                  <a:pt x="1475815" y="1188415"/>
                  <a:pt x="1468560" y="1191295"/>
                </a:cubicBezTo>
                <a:cubicBezTo>
                  <a:pt x="1476450" y="1188877"/>
                  <a:pt x="1496085" y="1188531"/>
                  <a:pt x="1502420" y="1187206"/>
                </a:cubicBezTo>
                <a:cubicBezTo>
                  <a:pt x="1455201" y="1197398"/>
                  <a:pt x="1515031" y="1189510"/>
                  <a:pt x="1524762" y="1186515"/>
                </a:cubicBezTo>
                <a:cubicBezTo>
                  <a:pt x="1541288" y="1181275"/>
                  <a:pt x="1562883" y="1169240"/>
                  <a:pt x="1586779" y="1157724"/>
                </a:cubicBezTo>
                <a:cubicBezTo>
                  <a:pt x="1571980" y="1159566"/>
                  <a:pt x="1556721" y="1159566"/>
                  <a:pt x="1541980" y="1162042"/>
                </a:cubicBezTo>
                <a:cubicBezTo>
                  <a:pt x="1553652" y="1159279"/>
                  <a:pt x="1565416" y="1156802"/>
                  <a:pt x="1577278" y="1154614"/>
                </a:cubicBezTo>
                <a:cubicBezTo>
                  <a:pt x="1555569" y="1146553"/>
                  <a:pt x="1512094" y="1153059"/>
                  <a:pt x="1487390" y="1153059"/>
                </a:cubicBezTo>
                <a:cubicBezTo>
                  <a:pt x="1494990" y="1152022"/>
                  <a:pt x="1509215" y="1146149"/>
                  <a:pt x="1513476" y="1149086"/>
                </a:cubicBezTo>
                <a:cubicBezTo>
                  <a:pt x="1477370" y="1123980"/>
                  <a:pt x="1367501" y="1156514"/>
                  <a:pt x="1306462" y="1148050"/>
                </a:cubicBezTo>
                <a:cubicBezTo>
                  <a:pt x="1327767" y="1148337"/>
                  <a:pt x="1339112" y="1144883"/>
                  <a:pt x="1357711" y="1142291"/>
                </a:cubicBezTo>
                <a:cubicBezTo>
                  <a:pt x="1342393" y="1142348"/>
                  <a:pt x="1287805" y="1141197"/>
                  <a:pt x="1295002" y="1136994"/>
                </a:cubicBezTo>
                <a:cubicBezTo>
                  <a:pt x="1291375" y="1139067"/>
                  <a:pt x="1197571" y="1132847"/>
                  <a:pt x="1231256" y="1130946"/>
                </a:cubicBezTo>
                <a:cubicBezTo>
                  <a:pt x="1162905" y="1125246"/>
                  <a:pt x="1092594" y="1131868"/>
                  <a:pt x="1023034" y="1127378"/>
                </a:cubicBezTo>
                <a:cubicBezTo>
                  <a:pt x="1044052" y="1124324"/>
                  <a:pt x="1085627" y="1116551"/>
                  <a:pt x="1114419" y="1116896"/>
                </a:cubicBezTo>
                <a:cubicBezTo>
                  <a:pt x="1118681" y="1117242"/>
                  <a:pt x="1122942" y="1117702"/>
                  <a:pt x="1127145" y="1118221"/>
                </a:cubicBezTo>
                <a:cubicBezTo>
                  <a:pt x="1124842" y="1117818"/>
                  <a:pt x="1122482" y="1117415"/>
                  <a:pt x="1120178" y="1117127"/>
                </a:cubicBezTo>
                <a:cubicBezTo>
                  <a:pt x="1124750" y="1117174"/>
                  <a:pt x="1129305" y="1117697"/>
                  <a:pt x="1133767" y="1118682"/>
                </a:cubicBezTo>
                <a:cubicBezTo>
                  <a:pt x="1157838" y="1122022"/>
                  <a:pt x="1181331" y="1126570"/>
                  <a:pt x="1208281" y="1122598"/>
                </a:cubicBezTo>
                <a:cubicBezTo>
                  <a:pt x="1233388" y="1118912"/>
                  <a:pt x="1256824" y="1113268"/>
                  <a:pt x="1287689" y="1117358"/>
                </a:cubicBezTo>
                <a:cubicBezTo>
                  <a:pt x="1293159" y="1117415"/>
                  <a:pt x="1236958" y="1118509"/>
                  <a:pt x="1244156" y="1120064"/>
                </a:cubicBezTo>
                <a:cubicBezTo>
                  <a:pt x="1288783" y="1128943"/>
                  <a:pt x="1334286" y="1132669"/>
                  <a:pt x="1379765" y="1131177"/>
                </a:cubicBezTo>
                <a:cubicBezTo>
                  <a:pt x="1386319" y="1132174"/>
                  <a:pt x="1392953" y="1132559"/>
                  <a:pt x="1399575" y="1132329"/>
                </a:cubicBezTo>
                <a:cubicBezTo>
                  <a:pt x="1399171" y="1132732"/>
                  <a:pt x="1398653" y="1132963"/>
                  <a:pt x="1398250" y="1133365"/>
                </a:cubicBezTo>
                <a:cubicBezTo>
                  <a:pt x="1444318" y="1147071"/>
                  <a:pt x="1477312" y="1134000"/>
                  <a:pt x="1521998" y="1133365"/>
                </a:cubicBezTo>
                <a:cubicBezTo>
                  <a:pt x="1561500" y="1132732"/>
                  <a:pt x="1601003" y="1131177"/>
                  <a:pt x="1640505" y="1130890"/>
                </a:cubicBezTo>
                <a:cubicBezTo>
                  <a:pt x="1651619" y="1125246"/>
                  <a:pt x="1690028" y="1101061"/>
                  <a:pt x="1707303" y="1097779"/>
                </a:cubicBezTo>
                <a:cubicBezTo>
                  <a:pt x="1781068" y="1044111"/>
                  <a:pt x="1873029" y="1044514"/>
                  <a:pt x="1960672" y="1032075"/>
                </a:cubicBezTo>
                <a:cubicBezTo>
                  <a:pt x="1932397" y="1001787"/>
                  <a:pt x="1917484" y="939999"/>
                  <a:pt x="1870092" y="932686"/>
                </a:cubicBezTo>
                <a:cubicBezTo>
                  <a:pt x="1877233" y="953128"/>
                  <a:pt x="1880170" y="931880"/>
                  <a:pt x="1885928" y="946966"/>
                </a:cubicBezTo>
                <a:cubicBezTo>
                  <a:pt x="1852472" y="930037"/>
                  <a:pt x="1830763" y="927331"/>
                  <a:pt x="1792411" y="920420"/>
                </a:cubicBezTo>
                <a:cubicBezTo>
                  <a:pt x="1817921" y="923126"/>
                  <a:pt x="1804850" y="919960"/>
                  <a:pt x="1794081" y="917368"/>
                </a:cubicBezTo>
                <a:cubicBezTo>
                  <a:pt x="1813430" y="921111"/>
                  <a:pt x="1833066" y="921629"/>
                  <a:pt x="1852529" y="924452"/>
                </a:cubicBezTo>
                <a:cubicBezTo>
                  <a:pt x="1844087" y="922551"/>
                  <a:pt x="1835991" y="919367"/>
                  <a:pt x="1828517" y="915007"/>
                </a:cubicBezTo>
                <a:cubicBezTo>
                  <a:pt x="1825465" y="909307"/>
                  <a:pt x="1860995" y="913856"/>
                  <a:pt x="1859151" y="913510"/>
                </a:cubicBezTo>
                <a:cubicBezTo>
                  <a:pt x="1836291" y="907637"/>
                  <a:pt x="1771739" y="904182"/>
                  <a:pt x="1758206" y="886907"/>
                </a:cubicBezTo>
                <a:cubicBezTo>
                  <a:pt x="1754636" y="882415"/>
                  <a:pt x="1722908" y="860188"/>
                  <a:pt x="1717899" y="843719"/>
                </a:cubicBezTo>
                <a:cubicBezTo>
                  <a:pt x="1717380" y="847059"/>
                  <a:pt x="1716862" y="851205"/>
                  <a:pt x="1716229" y="856676"/>
                </a:cubicBezTo>
                <a:cubicBezTo>
                  <a:pt x="1717322" y="847404"/>
                  <a:pt x="1719279" y="866004"/>
                  <a:pt x="1721987" y="864391"/>
                </a:cubicBezTo>
                <a:cubicBezTo>
                  <a:pt x="1718532" y="866350"/>
                  <a:pt x="1711218" y="860073"/>
                  <a:pt x="1711564" y="856214"/>
                </a:cubicBezTo>
                <a:cubicBezTo>
                  <a:pt x="1716344" y="818555"/>
                  <a:pt x="1724175" y="815791"/>
                  <a:pt x="1758725" y="794831"/>
                </a:cubicBezTo>
                <a:cubicBezTo>
                  <a:pt x="1746115" y="803237"/>
                  <a:pt x="1818958" y="766384"/>
                  <a:pt x="1837038" y="760280"/>
                </a:cubicBezTo>
                <a:cubicBezTo>
                  <a:pt x="1778418" y="758092"/>
                  <a:pt x="1743927" y="760568"/>
                  <a:pt x="1695095" y="743005"/>
                </a:cubicBezTo>
                <a:cubicBezTo>
                  <a:pt x="1678166" y="749166"/>
                  <a:pt x="1634920" y="705172"/>
                  <a:pt x="1618508" y="743005"/>
                </a:cubicBezTo>
                <a:cubicBezTo>
                  <a:pt x="1600369" y="740010"/>
                  <a:pt x="1583267" y="755386"/>
                  <a:pt x="1567086" y="760280"/>
                </a:cubicBezTo>
                <a:cubicBezTo>
                  <a:pt x="1519636" y="774503"/>
                  <a:pt x="1484914" y="799840"/>
                  <a:pt x="1445182" y="817864"/>
                </a:cubicBezTo>
                <a:cubicBezTo>
                  <a:pt x="1446217" y="824255"/>
                  <a:pt x="1366982" y="840551"/>
                  <a:pt x="1359151" y="848901"/>
                </a:cubicBezTo>
                <a:cubicBezTo>
                  <a:pt x="1361075" y="850710"/>
                  <a:pt x="1363653" y="851665"/>
                  <a:pt x="1366291" y="851551"/>
                </a:cubicBezTo>
                <a:cubicBezTo>
                  <a:pt x="1329149" y="860419"/>
                  <a:pt x="1263043" y="875735"/>
                  <a:pt x="1237361" y="900726"/>
                </a:cubicBezTo>
                <a:lnTo>
                  <a:pt x="1253427" y="899057"/>
                </a:lnTo>
                <a:cubicBezTo>
                  <a:pt x="1213349" y="904297"/>
                  <a:pt x="1174767" y="911264"/>
                  <a:pt x="1134458" y="917484"/>
                </a:cubicBezTo>
                <a:cubicBezTo>
                  <a:pt x="1134862" y="917023"/>
                  <a:pt x="1135668" y="916735"/>
                  <a:pt x="1135668" y="915929"/>
                </a:cubicBezTo>
                <a:cubicBezTo>
                  <a:pt x="1120495" y="917795"/>
                  <a:pt x="1105235" y="918848"/>
                  <a:pt x="1089946" y="919096"/>
                </a:cubicBezTo>
                <a:cubicBezTo>
                  <a:pt x="1088104" y="919902"/>
                  <a:pt x="1114823" y="928540"/>
                  <a:pt x="1118048" y="927273"/>
                </a:cubicBezTo>
                <a:cubicBezTo>
                  <a:pt x="968963" y="958541"/>
                  <a:pt x="943280" y="793794"/>
                  <a:pt x="1028965" y="708455"/>
                </a:cubicBezTo>
                <a:lnTo>
                  <a:pt x="1004717" y="709091"/>
                </a:lnTo>
                <a:lnTo>
                  <a:pt x="1020961" y="703560"/>
                </a:lnTo>
                <a:cubicBezTo>
                  <a:pt x="920304" y="709375"/>
                  <a:pt x="834102" y="717034"/>
                  <a:pt x="781412" y="609525"/>
                </a:cubicBezTo>
                <a:cubicBezTo>
                  <a:pt x="779598" y="601227"/>
                  <a:pt x="779131" y="592694"/>
                  <a:pt x="780030" y="584246"/>
                </a:cubicBezTo>
                <a:cubicBezTo>
                  <a:pt x="782160" y="568641"/>
                  <a:pt x="850052" y="455028"/>
                  <a:pt x="873892" y="470172"/>
                </a:cubicBezTo>
                <a:cubicBezTo>
                  <a:pt x="893240" y="461189"/>
                  <a:pt x="910861" y="464990"/>
                  <a:pt x="924392" y="457965"/>
                </a:cubicBezTo>
                <a:cubicBezTo>
                  <a:pt x="694345" y="392146"/>
                  <a:pt x="474548" y="322469"/>
                  <a:pt x="219048" y="333756"/>
                </a:cubicBezTo>
                <a:cubicBezTo>
                  <a:pt x="182958" y="335354"/>
                  <a:pt x="145845" y="335653"/>
                  <a:pt x="108282" y="335697"/>
                </a:cubicBezTo>
                <a:lnTo>
                  <a:pt x="0" y="336091"/>
                </a:lnTo>
                <a:lnTo>
                  <a:pt x="0" y="35277"/>
                </a:lnTo>
                <a:lnTo>
                  <a:pt x="66415" y="26158"/>
                </a:lnTo>
                <a:cubicBezTo>
                  <a:pt x="165539" y="15548"/>
                  <a:pt x="264712" y="7458"/>
                  <a:pt x="363122" y="576"/>
                </a:cubicBezTo>
                <a:cubicBezTo>
                  <a:pt x="382414" y="0"/>
                  <a:pt x="401704" y="0"/>
                  <a:pt x="421168" y="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43" name="任意多边形: 形状 64"/>
          <p:cNvSpPr/>
          <p:nvPr userDrawn="1">
            <p:custDataLst>
              <p:tags r:id="rId67"/>
            </p:custDataLst>
          </p:nvPr>
        </p:nvSpPr>
        <p:spPr>
          <a:xfrm>
            <a:off x="923399" y="4353896"/>
            <a:ext cx="22802" cy="1029"/>
          </a:xfrm>
          <a:custGeom>
            <a:avLst/>
            <a:gdLst>
              <a:gd name="connsiteX0" fmla="*/ 24065 w 24065"/>
              <a:gd name="connsiteY0" fmla="*/ 0 h 1086"/>
              <a:gd name="connsiteX1" fmla="*/ 21428 w 24065"/>
              <a:gd name="connsiteY1" fmla="*/ 897 h 1086"/>
              <a:gd name="connsiteX2" fmla="*/ 0 w 24065"/>
              <a:gd name="connsiteY2" fmla="*/ 630 h 1086"/>
              <a:gd name="connsiteX3" fmla="*/ 24065 w 24065"/>
              <a:gd name="connsiteY3" fmla="*/ 0 h 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5" h="1086">
                <a:moveTo>
                  <a:pt x="24065" y="0"/>
                </a:moveTo>
                <a:lnTo>
                  <a:pt x="21428" y="897"/>
                </a:lnTo>
                <a:cubicBezTo>
                  <a:pt x="13403" y="1394"/>
                  <a:pt x="4953" y="775"/>
                  <a:pt x="0" y="630"/>
                </a:cubicBezTo>
                <a:lnTo>
                  <a:pt x="24065" y="0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44" name="任意多边形: 形状 88"/>
          <p:cNvSpPr/>
          <p:nvPr userDrawn="1">
            <p:custDataLst>
              <p:tags r:id="rId68"/>
            </p:custDataLst>
          </p:nvPr>
        </p:nvSpPr>
        <p:spPr>
          <a:xfrm>
            <a:off x="2126097" y="4786076"/>
            <a:ext cx="8898" cy="22438"/>
          </a:xfrm>
          <a:custGeom>
            <a:avLst/>
            <a:gdLst>
              <a:gd name="connsiteX0" fmla="*/ 9391 w 9391"/>
              <a:gd name="connsiteY0" fmla="*/ 0 h 23681"/>
              <a:gd name="connsiteX1" fmla="*/ 4556 w 9391"/>
              <a:gd name="connsiteY1" fmla="*/ 12392 h 23681"/>
              <a:gd name="connsiteX2" fmla="*/ 0 w 9391"/>
              <a:gd name="connsiteY2" fmla="*/ 23681 h 23681"/>
              <a:gd name="connsiteX3" fmla="*/ 2359 w 9391"/>
              <a:gd name="connsiteY3" fmla="*/ 16544 h 23681"/>
              <a:gd name="connsiteX4" fmla="*/ 9391 w 9391"/>
              <a:gd name="connsiteY4" fmla="*/ 0 h 2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1" h="23681">
                <a:moveTo>
                  <a:pt x="9391" y="0"/>
                </a:moveTo>
                <a:cubicBezTo>
                  <a:pt x="8420" y="2614"/>
                  <a:pt x="6756" y="6873"/>
                  <a:pt x="4556" y="12392"/>
                </a:cubicBezTo>
                <a:lnTo>
                  <a:pt x="0" y="23681"/>
                </a:lnTo>
                <a:lnTo>
                  <a:pt x="2359" y="16544"/>
                </a:lnTo>
                <a:cubicBezTo>
                  <a:pt x="5069" y="8530"/>
                  <a:pt x="7520" y="2088"/>
                  <a:pt x="939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45" name="任意多边形: 形状 89"/>
          <p:cNvSpPr/>
          <p:nvPr userDrawn="1">
            <p:custDataLst>
              <p:tags r:id="rId69"/>
            </p:custDataLst>
          </p:nvPr>
        </p:nvSpPr>
        <p:spPr>
          <a:xfrm>
            <a:off x="2111296" y="4808514"/>
            <a:ext cx="14801" cy="36042"/>
          </a:xfrm>
          <a:custGeom>
            <a:avLst/>
            <a:gdLst>
              <a:gd name="connsiteX0" fmla="*/ 15621 w 15621"/>
              <a:gd name="connsiteY0" fmla="*/ 0 h 38038"/>
              <a:gd name="connsiteX1" fmla="*/ 9393 w 15621"/>
              <a:gd name="connsiteY1" fmla="*/ 18838 h 38038"/>
              <a:gd name="connsiteX2" fmla="*/ 1173 w 15621"/>
              <a:gd name="connsiteY2" fmla="*/ 37546 h 38038"/>
              <a:gd name="connsiteX3" fmla="*/ 0 w 15621"/>
              <a:gd name="connsiteY3" fmla="*/ 38038 h 38038"/>
              <a:gd name="connsiteX4" fmla="*/ 12124 w 15621"/>
              <a:gd name="connsiteY4" fmla="*/ 8663 h 38038"/>
              <a:gd name="connsiteX5" fmla="*/ 15621 w 15621"/>
              <a:gd name="connsiteY5" fmla="*/ 0 h 3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21" h="38038">
                <a:moveTo>
                  <a:pt x="15621" y="0"/>
                </a:moveTo>
                <a:lnTo>
                  <a:pt x="9393" y="18838"/>
                </a:lnTo>
                <a:cubicBezTo>
                  <a:pt x="6485" y="27213"/>
                  <a:pt x="3638" y="34377"/>
                  <a:pt x="1173" y="37546"/>
                </a:cubicBezTo>
                <a:lnTo>
                  <a:pt x="0" y="38038"/>
                </a:lnTo>
                <a:lnTo>
                  <a:pt x="12124" y="8663"/>
                </a:lnTo>
                <a:lnTo>
                  <a:pt x="1562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46" name="任意多边形: 形状 90"/>
          <p:cNvSpPr/>
          <p:nvPr userDrawn="1">
            <p:custDataLst>
              <p:tags r:id="rId70"/>
            </p:custDataLst>
          </p:nvPr>
        </p:nvSpPr>
        <p:spPr>
          <a:xfrm>
            <a:off x="0" y="4822467"/>
            <a:ext cx="2111275" cy="198552"/>
          </a:xfrm>
          <a:custGeom>
            <a:avLst/>
            <a:gdLst>
              <a:gd name="connsiteX0" fmla="*/ 491365 w 2233075"/>
              <a:gd name="connsiteY0" fmla="*/ 113 h 209826"/>
              <a:gd name="connsiteX1" fmla="*/ 974082 w 2233075"/>
              <a:gd name="connsiteY1" fmla="*/ 17266 h 209826"/>
              <a:gd name="connsiteX2" fmla="*/ 1449667 w 2233075"/>
              <a:gd name="connsiteY2" fmla="*/ 73007 h 209826"/>
              <a:gd name="connsiteX3" fmla="*/ 2228316 w 2233075"/>
              <a:gd name="connsiteY3" fmla="*/ 17612 h 209826"/>
              <a:gd name="connsiteX4" fmla="*/ 2230876 w 2233075"/>
              <a:gd name="connsiteY4" fmla="*/ 24279 h 209826"/>
              <a:gd name="connsiteX5" fmla="*/ 2233075 w 2233075"/>
              <a:gd name="connsiteY5" fmla="*/ 23359 h 209826"/>
              <a:gd name="connsiteX6" fmla="*/ 2223181 w 2233075"/>
              <a:gd name="connsiteY6" fmla="*/ 47328 h 209826"/>
              <a:gd name="connsiteX7" fmla="*/ 2181674 w 2233075"/>
              <a:gd name="connsiteY7" fmla="*/ 143086 h 209826"/>
              <a:gd name="connsiteX8" fmla="*/ 2158640 w 2233075"/>
              <a:gd name="connsiteY8" fmla="*/ 167675 h 209826"/>
              <a:gd name="connsiteX9" fmla="*/ 2079289 w 2233075"/>
              <a:gd name="connsiteY9" fmla="*/ 199749 h 209826"/>
              <a:gd name="connsiteX10" fmla="*/ 2091209 w 2233075"/>
              <a:gd name="connsiteY10" fmla="*/ 204816 h 209826"/>
              <a:gd name="connsiteX11" fmla="*/ 2057349 w 2233075"/>
              <a:gd name="connsiteY11" fmla="*/ 209826 h 209826"/>
              <a:gd name="connsiteX12" fmla="*/ 2070248 w 2233075"/>
              <a:gd name="connsiteY12" fmla="*/ 185986 h 209826"/>
              <a:gd name="connsiteX13" fmla="*/ 1620750 w 2233075"/>
              <a:gd name="connsiteY13" fmla="*/ 174470 h 209826"/>
              <a:gd name="connsiteX14" fmla="*/ 1629444 w 2233075"/>
              <a:gd name="connsiteY14" fmla="*/ 182704 h 209826"/>
              <a:gd name="connsiteX15" fmla="*/ 1423582 w 2233075"/>
              <a:gd name="connsiteY15" fmla="*/ 139286 h 209826"/>
              <a:gd name="connsiteX16" fmla="*/ 1338474 w 2233075"/>
              <a:gd name="connsiteY16" fmla="*/ 134161 h 209826"/>
              <a:gd name="connsiteX17" fmla="*/ 1339912 w 2233075"/>
              <a:gd name="connsiteY17" fmla="*/ 125178 h 209826"/>
              <a:gd name="connsiteX18" fmla="*/ 1271389 w 2233075"/>
              <a:gd name="connsiteY18" fmla="*/ 122356 h 209826"/>
              <a:gd name="connsiteX19" fmla="*/ 1292925 w 2233075"/>
              <a:gd name="connsiteY19" fmla="*/ 131857 h 209826"/>
              <a:gd name="connsiteX20" fmla="*/ 1181155 w 2233075"/>
              <a:gd name="connsiteY20" fmla="*/ 104563 h 209826"/>
              <a:gd name="connsiteX21" fmla="*/ 1182248 w 2233075"/>
              <a:gd name="connsiteY21" fmla="*/ 103814 h 209826"/>
              <a:gd name="connsiteX22" fmla="*/ 1159503 w 2233075"/>
              <a:gd name="connsiteY22" fmla="*/ 94083 h 209826"/>
              <a:gd name="connsiteX23" fmla="*/ 1101919 w 2233075"/>
              <a:gd name="connsiteY23" fmla="*/ 104621 h 209826"/>
              <a:gd name="connsiteX24" fmla="*/ 1131287 w 2233075"/>
              <a:gd name="connsiteY24" fmla="*/ 89822 h 209826"/>
              <a:gd name="connsiteX25" fmla="*/ 1088848 w 2233075"/>
              <a:gd name="connsiteY25" fmla="*/ 101338 h 209826"/>
              <a:gd name="connsiteX26" fmla="*/ 1018397 w 2233075"/>
              <a:gd name="connsiteY26" fmla="*/ 105363 h 209826"/>
              <a:gd name="connsiteX27" fmla="*/ 1009302 w 2233075"/>
              <a:gd name="connsiteY27" fmla="*/ 106079 h 209826"/>
              <a:gd name="connsiteX28" fmla="*/ 999071 w 2233075"/>
              <a:gd name="connsiteY28" fmla="*/ 105560 h 209826"/>
              <a:gd name="connsiteX29" fmla="*/ 863695 w 2233075"/>
              <a:gd name="connsiteY29" fmla="*/ 121665 h 209826"/>
              <a:gd name="connsiteX30" fmla="*/ 880451 w 2233075"/>
              <a:gd name="connsiteY30" fmla="*/ 120513 h 209826"/>
              <a:gd name="connsiteX31" fmla="*/ 487960 w 2233075"/>
              <a:gd name="connsiteY31" fmla="*/ 159094 h 209826"/>
              <a:gd name="connsiteX32" fmla="*/ 382754 w 2233075"/>
              <a:gd name="connsiteY32" fmla="*/ 151378 h 209826"/>
              <a:gd name="connsiteX33" fmla="*/ 108424 w 2233075"/>
              <a:gd name="connsiteY33" fmla="*/ 150226 h 209826"/>
              <a:gd name="connsiteX34" fmla="*/ 4499 w 2233075"/>
              <a:gd name="connsiteY34" fmla="*/ 128741 h 209826"/>
              <a:gd name="connsiteX35" fmla="*/ 0 w 2233075"/>
              <a:gd name="connsiteY35" fmla="*/ 128525 h 209826"/>
              <a:gd name="connsiteX36" fmla="*/ 0 w 2233075"/>
              <a:gd name="connsiteY36" fmla="*/ 40734 h 209826"/>
              <a:gd name="connsiteX37" fmla="*/ 73396 w 2233075"/>
              <a:gd name="connsiteY37" fmla="*/ 42666 h 209826"/>
              <a:gd name="connsiteX38" fmla="*/ 275398 w 2233075"/>
              <a:gd name="connsiteY38" fmla="*/ 24072 h 209826"/>
              <a:gd name="connsiteX39" fmla="*/ 491365 w 2233075"/>
              <a:gd name="connsiteY39" fmla="*/ 113 h 20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33075" h="209826">
                <a:moveTo>
                  <a:pt x="491365" y="113"/>
                </a:moveTo>
                <a:cubicBezTo>
                  <a:pt x="650755" y="-1369"/>
                  <a:pt x="851763" y="12169"/>
                  <a:pt x="974082" y="17266"/>
                </a:cubicBezTo>
                <a:cubicBezTo>
                  <a:pt x="1169794" y="25423"/>
                  <a:pt x="1349586" y="95637"/>
                  <a:pt x="1449667" y="73007"/>
                </a:cubicBezTo>
                <a:cubicBezTo>
                  <a:pt x="1689446" y="18763"/>
                  <a:pt x="2083032" y="364207"/>
                  <a:pt x="2228316" y="17612"/>
                </a:cubicBezTo>
                <a:cubicBezTo>
                  <a:pt x="2229007" y="21413"/>
                  <a:pt x="2229874" y="23519"/>
                  <a:pt x="2230876" y="24279"/>
                </a:cubicBezTo>
                <a:lnTo>
                  <a:pt x="2233075" y="23359"/>
                </a:lnTo>
                <a:lnTo>
                  <a:pt x="2223181" y="47328"/>
                </a:lnTo>
                <a:cubicBezTo>
                  <a:pt x="2207121" y="85783"/>
                  <a:pt x="2189961" y="125917"/>
                  <a:pt x="2181674" y="143086"/>
                </a:cubicBezTo>
                <a:cubicBezTo>
                  <a:pt x="2172920" y="152300"/>
                  <a:pt x="2173035" y="161915"/>
                  <a:pt x="2158640" y="167675"/>
                </a:cubicBezTo>
                <a:cubicBezTo>
                  <a:pt x="2180004" y="152645"/>
                  <a:pt x="2098464" y="197906"/>
                  <a:pt x="2079289" y="199749"/>
                </a:cubicBezTo>
                <a:cubicBezTo>
                  <a:pt x="2083027" y="201948"/>
                  <a:pt x="2087034" y="203646"/>
                  <a:pt x="2091209" y="204816"/>
                </a:cubicBezTo>
                <a:cubicBezTo>
                  <a:pt x="2076352" y="207062"/>
                  <a:pt x="2074049" y="203492"/>
                  <a:pt x="2057349" y="209826"/>
                </a:cubicBezTo>
                <a:cubicBezTo>
                  <a:pt x="2080038" y="193818"/>
                  <a:pt x="2060690" y="188980"/>
                  <a:pt x="2070248" y="185986"/>
                </a:cubicBezTo>
                <a:cubicBezTo>
                  <a:pt x="1916442" y="210114"/>
                  <a:pt x="1755725" y="190881"/>
                  <a:pt x="1620750" y="174470"/>
                </a:cubicBezTo>
                <a:cubicBezTo>
                  <a:pt x="1624636" y="175937"/>
                  <a:pt x="1627769" y="178903"/>
                  <a:pt x="1629444" y="182704"/>
                </a:cubicBezTo>
                <a:cubicBezTo>
                  <a:pt x="1555679" y="180228"/>
                  <a:pt x="1495159" y="146138"/>
                  <a:pt x="1423582" y="139286"/>
                </a:cubicBezTo>
                <a:cubicBezTo>
                  <a:pt x="1431816" y="135198"/>
                  <a:pt x="1364156" y="134507"/>
                  <a:pt x="1338474" y="134161"/>
                </a:cubicBezTo>
                <a:cubicBezTo>
                  <a:pt x="1343426" y="127596"/>
                  <a:pt x="1338761" y="121377"/>
                  <a:pt x="1339912" y="125178"/>
                </a:cubicBezTo>
                <a:cubicBezTo>
                  <a:pt x="1314691" y="118556"/>
                  <a:pt x="1296322" y="125811"/>
                  <a:pt x="1271389" y="122356"/>
                </a:cubicBezTo>
                <a:cubicBezTo>
                  <a:pt x="1277665" y="124889"/>
                  <a:pt x="1288549" y="129842"/>
                  <a:pt x="1292925" y="131857"/>
                </a:cubicBezTo>
                <a:cubicBezTo>
                  <a:pt x="1272770" y="146023"/>
                  <a:pt x="1206894" y="104908"/>
                  <a:pt x="1181155" y="104563"/>
                </a:cubicBezTo>
                <a:lnTo>
                  <a:pt x="1182248" y="103814"/>
                </a:lnTo>
                <a:cubicBezTo>
                  <a:pt x="1151538" y="97981"/>
                  <a:pt x="1143954" y="94733"/>
                  <a:pt x="1159503" y="94083"/>
                </a:cubicBezTo>
                <a:cubicBezTo>
                  <a:pt x="1131690" y="88325"/>
                  <a:pt x="1124952" y="101569"/>
                  <a:pt x="1101919" y="104621"/>
                </a:cubicBezTo>
                <a:cubicBezTo>
                  <a:pt x="1109088" y="95648"/>
                  <a:pt x="1119810" y="90242"/>
                  <a:pt x="1131287" y="89822"/>
                </a:cubicBezTo>
                <a:cubicBezTo>
                  <a:pt x="1097025" y="80666"/>
                  <a:pt x="1105546" y="99092"/>
                  <a:pt x="1088848" y="101338"/>
                </a:cubicBezTo>
                <a:cubicBezTo>
                  <a:pt x="1071227" y="99740"/>
                  <a:pt x="1035532" y="103617"/>
                  <a:pt x="1018397" y="105363"/>
                </a:cubicBezTo>
                <a:lnTo>
                  <a:pt x="1009302" y="106079"/>
                </a:lnTo>
                <a:lnTo>
                  <a:pt x="999071" y="105560"/>
                </a:lnTo>
                <a:cubicBezTo>
                  <a:pt x="963333" y="103974"/>
                  <a:pt x="864753" y="101511"/>
                  <a:pt x="863695" y="121665"/>
                </a:cubicBezTo>
                <a:cubicBezTo>
                  <a:pt x="869021" y="119535"/>
                  <a:pt x="874882" y="119138"/>
                  <a:pt x="880451" y="120513"/>
                </a:cubicBezTo>
                <a:cubicBezTo>
                  <a:pt x="879531" y="143604"/>
                  <a:pt x="504083" y="157885"/>
                  <a:pt x="487960" y="159094"/>
                </a:cubicBezTo>
                <a:cubicBezTo>
                  <a:pt x="438323" y="163932"/>
                  <a:pt x="379990" y="145619"/>
                  <a:pt x="382754" y="151378"/>
                </a:cubicBezTo>
                <a:cubicBezTo>
                  <a:pt x="345613" y="142165"/>
                  <a:pt x="125700" y="166293"/>
                  <a:pt x="108424" y="150226"/>
                </a:cubicBezTo>
                <a:cubicBezTo>
                  <a:pt x="83980" y="139055"/>
                  <a:pt x="47425" y="132357"/>
                  <a:pt x="4499" y="128741"/>
                </a:cubicBezTo>
                <a:lnTo>
                  <a:pt x="0" y="128525"/>
                </a:lnTo>
                <a:lnTo>
                  <a:pt x="0" y="40734"/>
                </a:lnTo>
                <a:lnTo>
                  <a:pt x="73396" y="42666"/>
                </a:lnTo>
                <a:cubicBezTo>
                  <a:pt x="152979" y="43172"/>
                  <a:pt x="229763" y="39360"/>
                  <a:pt x="275398" y="24072"/>
                </a:cubicBezTo>
                <a:cubicBezTo>
                  <a:pt x="315080" y="7300"/>
                  <a:pt x="395731" y="1003"/>
                  <a:pt x="491365" y="113"/>
                </a:cubicBezTo>
                <a:close/>
              </a:path>
            </a:pathLst>
          </a:custGeom>
          <a:solidFill>
            <a:srgbClr val="383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747" name="标题 1"/>
          <p:cNvSpPr>
            <a:spLocks noGrp="1"/>
          </p:cNvSpPr>
          <p:nvPr userDrawn="1">
            <p:ph type="title"/>
            <p:custDataLst>
              <p:tags r:id="rId71"/>
            </p:custDataLst>
          </p:nvPr>
        </p:nvSpPr>
        <p:spPr>
          <a:xfrm>
            <a:off x="5839425" y="3110400"/>
            <a:ext cx="5594400" cy="3092400"/>
          </a:xfrm>
        </p:spPr>
        <p:txBody>
          <a:bodyPr wrap="square" lIns="90000" tIns="46800" rIns="90000" bIns="46800" anchor="t">
            <a:normAutofit/>
          </a:bodyPr>
          <a:lstStyle>
            <a:lvl1pPr algn="r">
              <a:defRPr sz="6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48" name="节编号 3"/>
          <p:cNvSpPr>
            <a:spLocks noGrp="1"/>
          </p:cNvSpPr>
          <p:nvPr userDrawn="1">
            <p:ph type="body" sz="quarter" idx="13" hasCustomPrompt="1"/>
            <p:custDataLst>
              <p:tags r:id="rId72"/>
            </p:custDataLst>
          </p:nvPr>
        </p:nvSpPr>
        <p:spPr>
          <a:xfrm>
            <a:off x="6779025" y="2110154"/>
            <a:ext cx="4615200" cy="852646"/>
          </a:xfrm>
        </p:spPr>
        <p:txBody>
          <a:bodyPr wrap="none" lIns="90000" tIns="46800" rIns="90000" bIns="46800" anchor="b">
            <a:normAutofit/>
          </a:bodyPr>
          <a:lstStyle>
            <a:lvl1pPr marL="0" indent="0" algn="r">
              <a:buNone/>
              <a:defRPr sz="3600">
                <a:solidFill>
                  <a:schemeClr val="accent1">
                    <a:alpha val="8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1048749" name="日期占位符 4"/>
          <p:cNvSpPr>
            <a:spLocks noGrp="1"/>
          </p:cNvSpPr>
          <p:nvPr userDrawn="1">
            <p:ph type="dt" sz="half" idx="10"/>
            <p:custDataLst>
              <p:tags r:id="rId73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0" name="页脚占位符 5"/>
          <p:cNvSpPr>
            <a:spLocks noGrp="1"/>
          </p:cNvSpPr>
          <p:nvPr userDrawn="1">
            <p:ph type="ftr" sz="quarter" idx="11"/>
            <p:custDataLst>
              <p:tags r:id="rId7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51" name="灯片编号占位符 6"/>
          <p:cNvSpPr>
            <a:spLocks noGrp="1"/>
          </p:cNvSpPr>
          <p:nvPr userDrawn="1">
            <p:ph type="sldNum" sz="quarter" idx="12"/>
            <p:custDataLst>
              <p:tags r:id="rId75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54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55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56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7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58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46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47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48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49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0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51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952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55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6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57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94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4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79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93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3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3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938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39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40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941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任意多边形: 形状 6"/>
          <p:cNvSpPr/>
          <p:nvPr userDrawn="1">
            <p:custDataLst>
              <p:tags r:id="rId2"/>
            </p:custDataLst>
          </p:nvPr>
        </p:nvSpPr>
        <p:spPr>
          <a:xfrm flipH="1">
            <a:off x="0" y="1811020"/>
            <a:ext cx="12191365" cy="3349625"/>
          </a:xfrm>
          <a:custGeom>
            <a:avLst/>
            <a:gdLst>
              <a:gd name="connsiteX0" fmla="*/ 10270984 w 12205516"/>
              <a:gd name="connsiteY0" fmla="*/ 2370 h 3349754"/>
              <a:gd name="connsiteX1" fmla="*/ 12188299 w 12205516"/>
              <a:gd name="connsiteY1" fmla="*/ 903503 h 3349754"/>
              <a:gd name="connsiteX2" fmla="*/ 12205516 w 12205516"/>
              <a:gd name="connsiteY2" fmla="*/ 924509 h 3349754"/>
              <a:gd name="connsiteX3" fmla="*/ 12205516 w 12205516"/>
              <a:gd name="connsiteY3" fmla="*/ 3349754 h 3349754"/>
              <a:gd name="connsiteX4" fmla="*/ 0 w 12205516"/>
              <a:gd name="connsiteY4" fmla="*/ 3349754 h 3349754"/>
              <a:gd name="connsiteX5" fmla="*/ 0 w 12205516"/>
              <a:gd name="connsiteY5" fmla="*/ 2551988 h 3349754"/>
              <a:gd name="connsiteX6" fmla="*/ 10535 w 12205516"/>
              <a:gd name="connsiteY6" fmla="*/ 2546307 h 3349754"/>
              <a:gd name="connsiteX7" fmla="*/ 126949 w 12205516"/>
              <a:gd name="connsiteY7" fmla="*/ 2493001 h 3349754"/>
              <a:gd name="connsiteX8" fmla="*/ 1519575 w 12205516"/>
              <a:gd name="connsiteY8" fmla="*/ 2320416 h 3349754"/>
              <a:gd name="connsiteX9" fmla="*/ 3238924 w 12205516"/>
              <a:gd name="connsiteY9" fmla="*/ 1136809 h 3349754"/>
              <a:gd name="connsiteX10" fmla="*/ 5319329 w 12205516"/>
              <a:gd name="connsiteY10" fmla="*/ 729800 h 3349754"/>
              <a:gd name="connsiteX11" fmla="*/ 7038679 w 12205516"/>
              <a:gd name="connsiteY11" fmla="*/ 230492 h 3349754"/>
              <a:gd name="connsiteX12" fmla="*/ 8740763 w 12205516"/>
              <a:gd name="connsiteY12" fmla="*/ 883938 h 3349754"/>
              <a:gd name="connsiteX13" fmla="*/ 10270984 w 12205516"/>
              <a:gd name="connsiteY13" fmla="*/ 2370 h 334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05516" h="3349754">
                <a:moveTo>
                  <a:pt x="10270984" y="2370"/>
                </a:moveTo>
                <a:cubicBezTo>
                  <a:pt x="11173633" y="43974"/>
                  <a:pt x="11781305" y="433210"/>
                  <a:pt x="12188299" y="903503"/>
                </a:cubicBezTo>
                <a:lnTo>
                  <a:pt x="12205516" y="924509"/>
                </a:lnTo>
                <a:lnTo>
                  <a:pt x="12205516" y="3349754"/>
                </a:lnTo>
                <a:lnTo>
                  <a:pt x="0" y="3349754"/>
                </a:lnTo>
                <a:lnTo>
                  <a:pt x="0" y="2551988"/>
                </a:lnTo>
                <a:lnTo>
                  <a:pt x="10535" y="2546307"/>
                </a:lnTo>
                <a:cubicBezTo>
                  <a:pt x="48374" y="2527412"/>
                  <a:pt x="87192" y="2509569"/>
                  <a:pt x="126949" y="2493001"/>
                </a:cubicBezTo>
                <a:cubicBezTo>
                  <a:pt x="763064" y="2227920"/>
                  <a:pt x="1519575" y="2320416"/>
                  <a:pt x="1519575" y="2320416"/>
                </a:cubicBezTo>
                <a:cubicBezTo>
                  <a:pt x="1519575" y="2320416"/>
                  <a:pt x="2172955" y="1790386"/>
                  <a:pt x="3238924" y="1136809"/>
                </a:cubicBezTo>
                <a:cubicBezTo>
                  <a:pt x="4304893" y="483231"/>
                  <a:pt x="5319329" y="729800"/>
                  <a:pt x="5319329" y="729800"/>
                </a:cubicBezTo>
                <a:cubicBezTo>
                  <a:pt x="5319329" y="729800"/>
                  <a:pt x="5920849" y="199704"/>
                  <a:pt x="7038679" y="230492"/>
                </a:cubicBezTo>
                <a:cubicBezTo>
                  <a:pt x="8156508" y="261280"/>
                  <a:pt x="8740763" y="883938"/>
                  <a:pt x="8740763" y="883938"/>
                </a:cubicBezTo>
                <a:cubicBezTo>
                  <a:pt x="8740763" y="883938"/>
                  <a:pt x="9084619" y="-53101"/>
                  <a:pt x="10270984" y="237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0"/>
                </a:schemeClr>
              </a:gs>
              <a:gs pos="50000">
                <a:schemeClr val="accent2">
                  <a:alpha val="15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 w="6563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pPr lvl="0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69" name="任意多边形: 形状 7"/>
          <p:cNvSpPr/>
          <p:nvPr userDrawn="1">
            <p:custDataLst>
              <p:tags r:id="rId3"/>
            </p:custDataLst>
          </p:nvPr>
        </p:nvSpPr>
        <p:spPr>
          <a:xfrm flipH="1">
            <a:off x="569721" y="462878"/>
            <a:ext cx="11619921" cy="3361002"/>
          </a:xfrm>
          <a:custGeom>
            <a:avLst/>
            <a:gdLst>
              <a:gd name="connsiteX0" fmla="*/ 5689654 w 11619921"/>
              <a:gd name="connsiteY0" fmla="*/ 198 h 3361002"/>
              <a:gd name="connsiteX1" fmla="*/ 6928157 w 11619921"/>
              <a:gd name="connsiteY1" fmla="*/ 277517 h 3361002"/>
              <a:gd name="connsiteX2" fmla="*/ 8985691 w 11619921"/>
              <a:gd name="connsiteY2" fmla="*/ 1047189 h 3361002"/>
              <a:gd name="connsiteX3" fmla="*/ 11619921 w 11619921"/>
              <a:gd name="connsiteY3" fmla="*/ 3361002 h 3361002"/>
              <a:gd name="connsiteX4" fmla="*/ 0 w 11619921"/>
              <a:gd name="connsiteY4" fmla="*/ 3361002 h 3361002"/>
              <a:gd name="connsiteX5" fmla="*/ 0 w 11619921"/>
              <a:gd name="connsiteY5" fmla="*/ 685287 h 3361002"/>
              <a:gd name="connsiteX6" fmla="*/ 85076 w 11619921"/>
              <a:gd name="connsiteY6" fmla="*/ 645229 h 3361002"/>
              <a:gd name="connsiteX7" fmla="*/ 938938 w 11619921"/>
              <a:gd name="connsiteY7" fmla="*/ 671890 h 3361002"/>
              <a:gd name="connsiteX8" fmla="*/ 2695073 w 11619921"/>
              <a:gd name="connsiteY8" fmla="*/ 1180264 h 3361002"/>
              <a:gd name="connsiteX9" fmla="*/ 4568945 w 11619921"/>
              <a:gd name="connsiteY9" fmla="*/ 367814 h 3361002"/>
              <a:gd name="connsiteX10" fmla="*/ 5689654 w 11619921"/>
              <a:gd name="connsiteY10" fmla="*/ 198 h 336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19921" h="3361002">
                <a:moveTo>
                  <a:pt x="5689654" y="198"/>
                </a:moveTo>
                <a:cubicBezTo>
                  <a:pt x="6171313" y="5539"/>
                  <a:pt x="6672604" y="118368"/>
                  <a:pt x="6928157" y="277517"/>
                </a:cubicBezTo>
                <a:cubicBezTo>
                  <a:pt x="7937152" y="-164319"/>
                  <a:pt x="8671185" y="339314"/>
                  <a:pt x="8985691" y="1047189"/>
                </a:cubicBezTo>
                <a:cubicBezTo>
                  <a:pt x="11082600" y="600612"/>
                  <a:pt x="11619921" y="3361002"/>
                  <a:pt x="11619921" y="3361002"/>
                </a:cubicBezTo>
                <a:lnTo>
                  <a:pt x="0" y="3361002"/>
                </a:lnTo>
                <a:lnTo>
                  <a:pt x="0" y="685287"/>
                </a:lnTo>
                <a:lnTo>
                  <a:pt x="85076" y="645229"/>
                </a:lnTo>
                <a:cubicBezTo>
                  <a:pt x="558229" y="452338"/>
                  <a:pt x="938938" y="671890"/>
                  <a:pt x="938938" y="671890"/>
                </a:cubicBezTo>
                <a:cubicBezTo>
                  <a:pt x="938938" y="671890"/>
                  <a:pt x="2223231" y="353536"/>
                  <a:pt x="2695073" y="1180264"/>
                </a:cubicBezTo>
                <a:cubicBezTo>
                  <a:pt x="2812922" y="724150"/>
                  <a:pt x="3822419" y="115997"/>
                  <a:pt x="4568945" y="367814"/>
                </a:cubicBezTo>
                <a:cubicBezTo>
                  <a:pt x="4745970" y="97007"/>
                  <a:pt x="5207996" y="-5142"/>
                  <a:pt x="5689654" y="198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10000"/>
                </a:schemeClr>
              </a:gs>
              <a:gs pos="100000">
                <a:schemeClr val="accent2">
                  <a:lumMod val="60000"/>
                  <a:lumOff val="40000"/>
                  <a:alpha val="20000"/>
                </a:schemeClr>
              </a:gs>
            </a:gsLst>
            <a:lin ang="16200000" scaled="1"/>
          </a:gradFill>
          <a:ln w="65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0" name="任意多边形: 形状 10"/>
          <p:cNvSpPr/>
          <p:nvPr>
            <p:custDataLst>
              <p:tags r:id="rId4"/>
            </p:custDataLst>
          </p:nvPr>
        </p:nvSpPr>
        <p:spPr>
          <a:xfrm flipH="1">
            <a:off x="6357882" y="5946969"/>
            <a:ext cx="417367" cy="692607"/>
          </a:xfrm>
          <a:custGeom>
            <a:avLst/>
            <a:gdLst>
              <a:gd name="connsiteX0" fmla="*/ 180000 w 417367"/>
              <a:gd name="connsiteY0" fmla="*/ 692608 h 692607"/>
              <a:gd name="connsiteX1" fmla="*/ 359197 w 417367"/>
              <a:gd name="connsiteY1" fmla="*/ 692608 h 692607"/>
              <a:gd name="connsiteX2" fmla="*/ 389542 w 417367"/>
              <a:gd name="connsiteY2" fmla="*/ 128770 h 692607"/>
              <a:gd name="connsiteX3" fmla="*/ 192425 w 417367"/>
              <a:gd name="connsiteY3" fmla="*/ 115204 h 692607"/>
              <a:gd name="connsiteX4" fmla="*/ 185917 w 417367"/>
              <a:gd name="connsiteY4" fmla="*/ 597304 h 692607"/>
              <a:gd name="connsiteX5" fmla="*/ 167744 w 417367"/>
              <a:gd name="connsiteY5" fmla="*/ 113598 h 692607"/>
              <a:gd name="connsiteX6" fmla="*/ 412069 w 417367"/>
              <a:gd name="connsiteY6" fmla="*/ 116725 h 692607"/>
              <a:gd name="connsiteX7" fmla="*/ 27471 w 417367"/>
              <a:gd name="connsiteY7" fmla="*/ 46103 h 692607"/>
              <a:gd name="connsiteX8" fmla="*/ 0 w 417367"/>
              <a:gd name="connsiteY8" fmla="*/ 101046 h 692607"/>
              <a:gd name="connsiteX9" fmla="*/ 72566 w 417367"/>
              <a:gd name="connsiteY9" fmla="*/ 108061 h 692607"/>
              <a:gd name="connsiteX10" fmla="*/ 150669 w 417367"/>
              <a:gd name="connsiteY10" fmla="*/ 112837 h 692607"/>
              <a:gd name="connsiteX11" fmla="*/ 179831 w 417367"/>
              <a:gd name="connsiteY11" fmla="*/ 689438 h 692607"/>
              <a:gd name="connsiteX12" fmla="*/ 82921 w 417367"/>
              <a:gd name="connsiteY12" fmla="*/ 108780 h 692607"/>
              <a:gd name="connsiteX13" fmla="*/ 150669 w 417367"/>
              <a:gd name="connsiteY13" fmla="*/ 112837 h 69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7367" h="692607">
                <a:moveTo>
                  <a:pt x="180000" y="692608"/>
                </a:moveTo>
                <a:lnTo>
                  <a:pt x="359197" y="692608"/>
                </a:lnTo>
                <a:cubicBezTo>
                  <a:pt x="446598" y="489743"/>
                  <a:pt x="416802" y="225638"/>
                  <a:pt x="389542" y="128770"/>
                </a:cubicBezTo>
                <a:cubicBezTo>
                  <a:pt x="365748" y="159369"/>
                  <a:pt x="192425" y="115204"/>
                  <a:pt x="192425" y="115204"/>
                </a:cubicBezTo>
                <a:lnTo>
                  <a:pt x="185917" y="597304"/>
                </a:lnTo>
                <a:lnTo>
                  <a:pt x="167744" y="113598"/>
                </a:lnTo>
                <a:cubicBezTo>
                  <a:pt x="231857" y="116387"/>
                  <a:pt x="313679" y="118162"/>
                  <a:pt x="412069" y="116725"/>
                </a:cubicBezTo>
                <a:cubicBezTo>
                  <a:pt x="184522" y="-95099"/>
                  <a:pt x="27471" y="46103"/>
                  <a:pt x="27471" y="46103"/>
                </a:cubicBezTo>
                <a:lnTo>
                  <a:pt x="0" y="101046"/>
                </a:lnTo>
                <a:cubicBezTo>
                  <a:pt x="0" y="101046"/>
                  <a:pt x="24809" y="104384"/>
                  <a:pt x="72566" y="108061"/>
                </a:cubicBezTo>
                <a:close/>
                <a:moveTo>
                  <a:pt x="150669" y="112837"/>
                </a:moveTo>
                <a:lnTo>
                  <a:pt x="179831" y="689438"/>
                </a:lnTo>
                <a:lnTo>
                  <a:pt x="82921" y="108780"/>
                </a:lnTo>
                <a:cubicBezTo>
                  <a:pt x="102235" y="110174"/>
                  <a:pt x="124846" y="111696"/>
                  <a:pt x="150669" y="11283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1" name="任意多边形: 形状 11"/>
          <p:cNvSpPr/>
          <p:nvPr>
            <p:custDataLst>
              <p:tags r:id="rId5"/>
            </p:custDataLst>
          </p:nvPr>
        </p:nvSpPr>
        <p:spPr>
          <a:xfrm flipH="1">
            <a:off x="6573907" y="4938682"/>
            <a:ext cx="50927" cy="903762"/>
          </a:xfrm>
          <a:custGeom>
            <a:avLst/>
            <a:gdLst>
              <a:gd name="connsiteX0" fmla="*/ 0 w 50927"/>
              <a:gd name="connsiteY0" fmla="*/ 903763 h 903762"/>
              <a:gd name="connsiteX1" fmla="*/ 45222 w 50927"/>
              <a:gd name="connsiteY1" fmla="*/ 11284 h 903762"/>
              <a:gd name="connsiteX2" fmla="*/ 50927 w 50927"/>
              <a:gd name="connsiteY2" fmla="*/ 0 h 903762"/>
              <a:gd name="connsiteX3" fmla="*/ 17032 w 50927"/>
              <a:gd name="connsiteY3" fmla="*/ 900001 h 903762"/>
              <a:gd name="connsiteX4" fmla="*/ 0 w 50927"/>
              <a:gd name="connsiteY4" fmla="*/ 903763 h 90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27" h="903762">
                <a:moveTo>
                  <a:pt x="0" y="903763"/>
                </a:moveTo>
                <a:lnTo>
                  <a:pt x="45222" y="11284"/>
                </a:lnTo>
                <a:lnTo>
                  <a:pt x="50927" y="0"/>
                </a:lnTo>
                <a:lnTo>
                  <a:pt x="17032" y="900001"/>
                </a:lnTo>
                <a:lnTo>
                  <a:pt x="0" y="903763"/>
                </a:lnTo>
                <a:close/>
              </a:path>
            </a:pathLst>
          </a:custGeom>
          <a:solidFill>
            <a:srgbClr val="383B34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2" name="任意多边形: 形状 12"/>
          <p:cNvSpPr/>
          <p:nvPr>
            <p:custDataLst>
              <p:tags r:id="rId6"/>
            </p:custDataLst>
          </p:nvPr>
        </p:nvSpPr>
        <p:spPr>
          <a:xfrm flipH="1">
            <a:off x="6591192" y="5236090"/>
            <a:ext cx="115717" cy="629219"/>
          </a:xfrm>
          <a:custGeom>
            <a:avLst/>
            <a:gdLst>
              <a:gd name="connsiteX0" fmla="*/ 10693 w 115717"/>
              <a:gd name="connsiteY0" fmla="*/ 629050 h 629219"/>
              <a:gd name="connsiteX1" fmla="*/ 115717 w 115717"/>
              <a:gd name="connsiteY1" fmla="*/ 0 h 629219"/>
              <a:gd name="connsiteX2" fmla="*/ 0 w 115717"/>
              <a:gd name="connsiteY2" fmla="*/ 629219 h 629219"/>
              <a:gd name="connsiteX3" fmla="*/ 10693 w 115717"/>
              <a:gd name="connsiteY3" fmla="*/ 629050 h 62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17" h="629219">
                <a:moveTo>
                  <a:pt x="10693" y="629050"/>
                </a:moveTo>
                <a:lnTo>
                  <a:pt x="115717" y="0"/>
                </a:lnTo>
                <a:lnTo>
                  <a:pt x="0" y="629219"/>
                </a:lnTo>
                <a:lnTo>
                  <a:pt x="10693" y="629050"/>
                </a:lnTo>
                <a:close/>
              </a:path>
            </a:pathLst>
          </a:custGeom>
          <a:solidFill>
            <a:srgbClr val="383B34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3" name="任意多边形: 形状 14"/>
          <p:cNvSpPr/>
          <p:nvPr>
            <p:custDataLst>
              <p:tags r:id="rId7"/>
            </p:custDataLst>
          </p:nvPr>
        </p:nvSpPr>
        <p:spPr>
          <a:xfrm flipH="1">
            <a:off x="6363223" y="5833429"/>
            <a:ext cx="412068" cy="117246"/>
          </a:xfrm>
          <a:custGeom>
            <a:avLst/>
            <a:gdLst>
              <a:gd name="connsiteX0" fmla="*/ 27471 w 412068"/>
              <a:gd name="connsiteY0" fmla="*/ 71143 h 117246"/>
              <a:gd name="connsiteX1" fmla="*/ 412069 w 412068"/>
              <a:gd name="connsiteY1" fmla="*/ 521 h 117246"/>
              <a:gd name="connsiteX2" fmla="*/ 0 w 412068"/>
              <a:gd name="connsiteY2" fmla="*/ 16200 h 11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068" h="117246">
                <a:moveTo>
                  <a:pt x="27471" y="71143"/>
                </a:moveTo>
                <a:cubicBezTo>
                  <a:pt x="27471" y="71143"/>
                  <a:pt x="184353" y="212345"/>
                  <a:pt x="412069" y="521"/>
                </a:cubicBezTo>
                <a:cubicBezTo>
                  <a:pt x="145133" y="-3410"/>
                  <a:pt x="0" y="16200"/>
                  <a:pt x="0" y="16200"/>
                </a:cubicBezTo>
                <a:close/>
              </a:path>
            </a:pathLst>
          </a:custGeom>
          <a:solidFill>
            <a:srgbClr val="383B34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4" name="任意多边形: 形状 15"/>
          <p:cNvSpPr/>
          <p:nvPr>
            <p:custDataLst>
              <p:tags r:id="rId8"/>
            </p:custDataLst>
          </p:nvPr>
        </p:nvSpPr>
        <p:spPr>
          <a:xfrm flipH="1">
            <a:off x="6471743" y="5862488"/>
            <a:ext cx="214582" cy="53166"/>
          </a:xfrm>
          <a:custGeom>
            <a:avLst/>
            <a:gdLst>
              <a:gd name="connsiteX0" fmla="*/ 213133 w 214582"/>
              <a:gd name="connsiteY0" fmla="*/ 2864 h 53166"/>
              <a:gd name="connsiteX1" fmla="*/ 181731 w 214582"/>
              <a:gd name="connsiteY1" fmla="*/ 38154 h 53166"/>
              <a:gd name="connsiteX2" fmla="*/ 1308 w 214582"/>
              <a:gd name="connsiteY2" fmla="*/ 34223 h 53166"/>
              <a:gd name="connsiteX3" fmla="*/ 213133 w 214582"/>
              <a:gd name="connsiteY3" fmla="*/ 2864 h 5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582" h="53166">
                <a:moveTo>
                  <a:pt x="213133" y="2864"/>
                </a:moveTo>
                <a:cubicBezTo>
                  <a:pt x="213133" y="2864"/>
                  <a:pt x="224840" y="10682"/>
                  <a:pt x="181731" y="38154"/>
                </a:cubicBezTo>
                <a:cubicBezTo>
                  <a:pt x="138622" y="65625"/>
                  <a:pt x="13015" y="49945"/>
                  <a:pt x="1308" y="34223"/>
                </a:cubicBezTo>
                <a:cubicBezTo>
                  <a:pt x="-10399" y="18501"/>
                  <a:pt x="56166" y="-8928"/>
                  <a:pt x="213133" y="2864"/>
                </a:cubicBezTo>
                <a:close/>
              </a:path>
            </a:pathLst>
          </a:custGeom>
          <a:solidFill>
            <a:srgbClr val="CE9C6B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5" name="任意多边形: 形状 16"/>
          <p:cNvSpPr/>
          <p:nvPr>
            <p:custDataLst>
              <p:tags r:id="rId9"/>
            </p:custDataLst>
          </p:nvPr>
        </p:nvSpPr>
        <p:spPr>
          <a:xfrm flipH="1">
            <a:off x="6357737" y="5186388"/>
            <a:ext cx="233455" cy="649040"/>
          </a:xfrm>
          <a:custGeom>
            <a:avLst/>
            <a:gdLst>
              <a:gd name="connsiteX0" fmla="*/ 137610 w 233455"/>
              <a:gd name="connsiteY0" fmla="*/ 0 h 649040"/>
              <a:gd name="connsiteX1" fmla="*/ 0 w 233455"/>
              <a:gd name="connsiteY1" fmla="*/ 49702 h 649040"/>
              <a:gd name="connsiteX2" fmla="*/ 8453 w 233455"/>
              <a:gd name="connsiteY2" fmla="*/ 649041 h 649040"/>
              <a:gd name="connsiteX3" fmla="*/ 205569 w 233455"/>
              <a:gd name="connsiteY3" fmla="*/ 635432 h 649040"/>
              <a:gd name="connsiteX4" fmla="*/ 137610 w 233455"/>
              <a:gd name="connsiteY4" fmla="*/ 0 h 6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5" h="649040">
                <a:moveTo>
                  <a:pt x="137610" y="0"/>
                </a:moveTo>
                <a:lnTo>
                  <a:pt x="0" y="49702"/>
                </a:lnTo>
                <a:lnTo>
                  <a:pt x="8453" y="649041"/>
                </a:lnTo>
                <a:cubicBezTo>
                  <a:pt x="8453" y="649041"/>
                  <a:pt x="181733" y="604875"/>
                  <a:pt x="205569" y="635432"/>
                </a:cubicBezTo>
                <a:cubicBezTo>
                  <a:pt x="236168" y="526730"/>
                  <a:pt x="270148" y="207303"/>
                  <a:pt x="137610" y="0"/>
                </a:cubicBezTo>
                <a:close/>
              </a:path>
            </a:pathLst>
          </a:custGeom>
          <a:solidFill>
            <a:srgbClr val="CE9C6B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6" name="任意多边形: 形状 18"/>
          <p:cNvSpPr/>
          <p:nvPr>
            <p:custDataLst>
              <p:tags r:id="rId10"/>
            </p:custDataLst>
          </p:nvPr>
        </p:nvSpPr>
        <p:spPr>
          <a:xfrm flipH="1">
            <a:off x="6446821" y="5176160"/>
            <a:ext cx="144371" cy="78145"/>
          </a:xfrm>
          <a:custGeom>
            <a:avLst/>
            <a:gdLst>
              <a:gd name="connsiteX0" fmla="*/ 0 w 144371"/>
              <a:gd name="connsiteY0" fmla="*/ 59930 h 78145"/>
              <a:gd name="connsiteX1" fmla="*/ 144372 w 144371"/>
              <a:gd name="connsiteY1" fmla="*/ 0 h 78145"/>
              <a:gd name="connsiteX2" fmla="*/ 1691 w 144371"/>
              <a:gd name="connsiteY2" fmla="*/ 78145 h 78145"/>
              <a:gd name="connsiteX3" fmla="*/ 0 w 144371"/>
              <a:gd name="connsiteY3" fmla="*/ 59930 h 7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371" h="78145">
                <a:moveTo>
                  <a:pt x="0" y="59930"/>
                </a:moveTo>
                <a:lnTo>
                  <a:pt x="144372" y="0"/>
                </a:lnTo>
                <a:lnTo>
                  <a:pt x="1691" y="78145"/>
                </a:lnTo>
                <a:lnTo>
                  <a:pt x="0" y="59930"/>
                </a:lnTo>
                <a:close/>
              </a:path>
            </a:pathLst>
          </a:custGeom>
          <a:solidFill>
            <a:srgbClr val="383B34"/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7" name="图形 16"/>
          <p:cNvSpPr/>
          <p:nvPr userDrawn="1">
            <p:custDataLst>
              <p:tags r:id="rId11"/>
            </p:custDataLst>
          </p:nvPr>
        </p:nvSpPr>
        <p:spPr>
          <a:xfrm flipH="1">
            <a:off x="943241" y="706842"/>
            <a:ext cx="2969029" cy="410028"/>
          </a:xfrm>
          <a:custGeom>
            <a:avLst/>
            <a:gdLst>
              <a:gd name="connsiteX0" fmla="*/ 200982 w 2969029"/>
              <a:gd name="connsiteY0" fmla="*/ 199941 h 410028"/>
              <a:gd name="connsiteX1" fmla="*/ 172846 w 2969029"/>
              <a:gd name="connsiteY1" fmla="*/ 199941 h 410028"/>
              <a:gd name="connsiteX2" fmla="*/ 87043 w 2969029"/>
              <a:gd name="connsiteY2" fmla="*/ 196455 h 410028"/>
              <a:gd name="connsiteX3" fmla="*/ 34356 w 2969029"/>
              <a:gd name="connsiteY3" fmla="*/ 190379 h 410028"/>
              <a:gd name="connsiteX4" fmla="*/ 19915 w 2969029"/>
              <a:gd name="connsiteY4" fmla="*/ 197899 h 410028"/>
              <a:gd name="connsiteX5" fmla="*/ 12445 w 2969029"/>
              <a:gd name="connsiteY5" fmla="*/ 203178 h 410028"/>
              <a:gd name="connsiteX6" fmla="*/ 5523 w 2969029"/>
              <a:gd name="connsiteY6" fmla="*/ 210498 h 410028"/>
              <a:gd name="connsiteX7" fmla="*/ 35402 w 2969029"/>
              <a:gd name="connsiteY7" fmla="*/ 208904 h 410028"/>
              <a:gd name="connsiteX8" fmla="*/ 33809 w 2969029"/>
              <a:gd name="connsiteY8" fmla="*/ 239730 h 410028"/>
              <a:gd name="connsiteX9" fmla="*/ 101236 w 2969029"/>
              <a:gd name="connsiteY9" fmla="*/ 333998 h 410028"/>
              <a:gd name="connsiteX10" fmla="*/ 106216 w 2969029"/>
              <a:gd name="connsiteY10" fmla="*/ 323441 h 410028"/>
              <a:gd name="connsiteX11" fmla="*/ 89633 w 2969029"/>
              <a:gd name="connsiteY11" fmla="*/ 212938 h 410028"/>
              <a:gd name="connsiteX12" fmla="*/ 107112 w 2969029"/>
              <a:gd name="connsiteY12" fmla="*/ 206464 h 410028"/>
              <a:gd name="connsiteX13" fmla="*/ 191222 w 2969029"/>
              <a:gd name="connsiteY13" fmla="*/ 206016 h 410028"/>
              <a:gd name="connsiteX14" fmla="*/ 200982 w 2969029"/>
              <a:gd name="connsiteY14" fmla="*/ 199941 h 410028"/>
              <a:gd name="connsiteX15" fmla="*/ 1623724 w 2969029"/>
              <a:gd name="connsiteY15" fmla="*/ 253424 h 410028"/>
              <a:gd name="connsiteX16" fmla="*/ 1528509 w 2969029"/>
              <a:gd name="connsiteY16" fmla="*/ 257707 h 410028"/>
              <a:gd name="connsiteX17" fmla="*/ 1539863 w 2969029"/>
              <a:gd name="connsiteY17" fmla="*/ 176386 h 410028"/>
              <a:gd name="connsiteX18" fmla="*/ 1546088 w 2969029"/>
              <a:gd name="connsiteY18" fmla="*/ 140930 h 410028"/>
              <a:gd name="connsiteX19" fmla="*/ 1471391 w 2969029"/>
              <a:gd name="connsiteY19" fmla="*/ 201186 h 410028"/>
              <a:gd name="connsiteX20" fmla="*/ 1427568 w 2969029"/>
              <a:gd name="connsiteY20" fmla="*/ 199692 h 410028"/>
              <a:gd name="connsiteX21" fmla="*/ 1382998 w 2969029"/>
              <a:gd name="connsiteY21" fmla="*/ 188885 h 410028"/>
              <a:gd name="connsiteX22" fmla="*/ 1412479 w 2969029"/>
              <a:gd name="connsiteY22" fmla="*/ 281959 h 410028"/>
              <a:gd name="connsiteX23" fmla="*/ 1416164 w 2969029"/>
              <a:gd name="connsiteY23" fmla="*/ 297346 h 410028"/>
              <a:gd name="connsiteX24" fmla="*/ 1629301 w 2969029"/>
              <a:gd name="connsiteY24" fmla="*/ 265625 h 410028"/>
              <a:gd name="connsiteX25" fmla="*/ 1657487 w 2969029"/>
              <a:gd name="connsiteY25" fmla="*/ 264181 h 410028"/>
              <a:gd name="connsiteX26" fmla="*/ 1623724 w 2969029"/>
              <a:gd name="connsiteY26" fmla="*/ 253424 h 410028"/>
              <a:gd name="connsiteX27" fmla="*/ 634727 w 2969029"/>
              <a:gd name="connsiteY27" fmla="*/ 176685 h 410028"/>
              <a:gd name="connsiteX28" fmla="*/ 491606 w 2969029"/>
              <a:gd name="connsiteY28" fmla="*/ 179075 h 410028"/>
              <a:gd name="connsiteX29" fmla="*/ 421091 w 2969029"/>
              <a:gd name="connsiteY29" fmla="*/ 184055 h 410028"/>
              <a:gd name="connsiteX30" fmla="*/ 411132 w 2969029"/>
              <a:gd name="connsiteY30" fmla="*/ 221703 h 410028"/>
              <a:gd name="connsiteX31" fmla="*/ 366861 w 2969029"/>
              <a:gd name="connsiteY31" fmla="*/ 262338 h 410028"/>
              <a:gd name="connsiteX32" fmla="*/ 470143 w 2969029"/>
              <a:gd name="connsiteY32" fmla="*/ 235746 h 410028"/>
              <a:gd name="connsiteX33" fmla="*/ 483539 w 2969029"/>
              <a:gd name="connsiteY33" fmla="*/ 211892 h 410028"/>
              <a:gd name="connsiteX34" fmla="*/ 510679 w 2969029"/>
              <a:gd name="connsiteY34" fmla="*/ 238983 h 410028"/>
              <a:gd name="connsiteX35" fmla="*/ 497831 w 2969029"/>
              <a:gd name="connsiteY35" fmla="*/ 194961 h 410028"/>
              <a:gd name="connsiteX36" fmla="*/ 509932 w 2969029"/>
              <a:gd name="connsiteY36" fmla="*/ 193517 h 410028"/>
              <a:gd name="connsiteX37" fmla="*/ 631340 w 2969029"/>
              <a:gd name="connsiteY37" fmla="*/ 185549 h 410028"/>
              <a:gd name="connsiteX38" fmla="*/ 634727 w 2969029"/>
              <a:gd name="connsiteY38" fmla="*/ 176685 h 410028"/>
              <a:gd name="connsiteX39" fmla="*/ 1098998 w 2969029"/>
              <a:gd name="connsiteY39" fmla="*/ 274439 h 410028"/>
              <a:gd name="connsiteX40" fmla="*/ 1008613 w 2969029"/>
              <a:gd name="connsiteY40" fmla="*/ 265376 h 410028"/>
              <a:gd name="connsiteX41" fmla="*/ 966683 w 2969029"/>
              <a:gd name="connsiteY41" fmla="*/ 126538 h 410028"/>
              <a:gd name="connsiteX42" fmla="*/ 951146 w 2969029"/>
              <a:gd name="connsiteY42" fmla="*/ 173747 h 410028"/>
              <a:gd name="connsiteX43" fmla="*/ 942531 w 2969029"/>
              <a:gd name="connsiteY43" fmla="*/ 177133 h 410028"/>
              <a:gd name="connsiteX44" fmla="*/ 923458 w 2969029"/>
              <a:gd name="connsiteY44" fmla="*/ 165580 h 410028"/>
              <a:gd name="connsiteX45" fmla="*/ 941784 w 2969029"/>
              <a:gd name="connsiteY45" fmla="*/ 257308 h 410028"/>
              <a:gd name="connsiteX46" fmla="*/ 912652 w 2969029"/>
              <a:gd name="connsiteY46" fmla="*/ 276630 h 410028"/>
              <a:gd name="connsiteX47" fmla="*/ 981224 w 2969029"/>
              <a:gd name="connsiteY47" fmla="*/ 280166 h 410028"/>
              <a:gd name="connsiteX48" fmla="*/ 1067774 w 2969029"/>
              <a:gd name="connsiteY48" fmla="*/ 285146 h 410028"/>
              <a:gd name="connsiteX49" fmla="*/ 1098998 w 2969029"/>
              <a:gd name="connsiteY49" fmla="*/ 274439 h 410028"/>
              <a:gd name="connsiteX50" fmla="*/ 2831237 w 2969029"/>
              <a:gd name="connsiteY50" fmla="*/ 153429 h 410028"/>
              <a:gd name="connsiteX51" fmla="*/ 2914998 w 2969029"/>
              <a:gd name="connsiteY51" fmla="*/ 135651 h 410028"/>
              <a:gd name="connsiteX52" fmla="*/ 2936760 w 2969029"/>
              <a:gd name="connsiteY52" fmla="*/ 124944 h 410028"/>
              <a:gd name="connsiteX53" fmla="*/ 2901303 w 2969029"/>
              <a:gd name="connsiteY53" fmla="*/ 129526 h 410028"/>
              <a:gd name="connsiteX54" fmla="*/ 2792693 w 2969029"/>
              <a:gd name="connsiteY54" fmla="*/ 139784 h 410028"/>
              <a:gd name="connsiteX55" fmla="*/ 2754946 w 2969029"/>
              <a:gd name="connsiteY55" fmla="*/ 140880 h 410028"/>
              <a:gd name="connsiteX56" fmla="*/ 2751111 w 2969029"/>
              <a:gd name="connsiteY56" fmla="*/ 158060 h 410028"/>
              <a:gd name="connsiteX57" fmla="*/ 2777853 w 2969029"/>
              <a:gd name="connsiteY57" fmla="*/ 162393 h 410028"/>
              <a:gd name="connsiteX58" fmla="*/ 2736371 w 2969029"/>
              <a:gd name="connsiteY58" fmla="*/ 275485 h 410028"/>
              <a:gd name="connsiteX59" fmla="*/ 2830440 w 2969029"/>
              <a:gd name="connsiteY59" fmla="*/ 194214 h 410028"/>
              <a:gd name="connsiteX60" fmla="*/ 2969030 w 2969029"/>
              <a:gd name="connsiteY60" fmla="*/ 184802 h 410028"/>
              <a:gd name="connsiteX61" fmla="*/ 2831237 w 2969029"/>
              <a:gd name="connsiteY61" fmla="*/ 153429 h 410028"/>
              <a:gd name="connsiteX62" fmla="*/ 2606148 w 2969029"/>
              <a:gd name="connsiteY62" fmla="*/ 217818 h 410028"/>
              <a:gd name="connsiteX63" fmla="*/ 2463077 w 2969029"/>
              <a:gd name="connsiteY63" fmla="*/ 220258 h 410028"/>
              <a:gd name="connsiteX64" fmla="*/ 2392513 w 2969029"/>
              <a:gd name="connsiteY64" fmla="*/ 225238 h 410028"/>
              <a:gd name="connsiteX65" fmla="*/ 2382553 w 2969029"/>
              <a:gd name="connsiteY65" fmla="*/ 262836 h 410028"/>
              <a:gd name="connsiteX66" fmla="*/ 2338232 w 2969029"/>
              <a:gd name="connsiteY66" fmla="*/ 303472 h 410028"/>
              <a:gd name="connsiteX67" fmla="*/ 2441514 w 2969029"/>
              <a:gd name="connsiteY67" fmla="*/ 276929 h 410028"/>
              <a:gd name="connsiteX68" fmla="*/ 2481353 w 2969029"/>
              <a:gd name="connsiteY68" fmla="*/ 234700 h 410028"/>
              <a:gd name="connsiteX69" fmla="*/ 2602762 w 2969029"/>
              <a:gd name="connsiteY69" fmla="*/ 226732 h 410028"/>
              <a:gd name="connsiteX70" fmla="*/ 2606148 w 2969029"/>
              <a:gd name="connsiteY70" fmla="*/ 217818 h 410028"/>
              <a:gd name="connsiteX71" fmla="*/ 2437331 w 2969029"/>
              <a:gd name="connsiteY71" fmla="*/ 183607 h 410028"/>
              <a:gd name="connsiteX72" fmla="*/ 2451723 w 2969029"/>
              <a:gd name="connsiteY72" fmla="*/ 176037 h 410028"/>
              <a:gd name="connsiteX73" fmla="*/ 2402622 w 2969029"/>
              <a:gd name="connsiteY73" fmla="*/ 169066 h 410028"/>
              <a:gd name="connsiteX74" fmla="*/ 2326032 w 2969029"/>
              <a:gd name="connsiteY74" fmla="*/ 155222 h 410028"/>
              <a:gd name="connsiteX75" fmla="*/ 2257061 w 2969029"/>
              <a:gd name="connsiteY75" fmla="*/ 0 h 410028"/>
              <a:gd name="connsiteX76" fmla="*/ 2247101 w 2969029"/>
              <a:gd name="connsiteY76" fmla="*/ 30925 h 410028"/>
              <a:gd name="connsiteX77" fmla="*/ 2236644 w 2969029"/>
              <a:gd name="connsiteY77" fmla="*/ 126936 h 410028"/>
              <a:gd name="connsiteX78" fmla="*/ 2224592 w 2969029"/>
              <a:gd name="connsiteY78" fmla="*/ 161048 h 410028"/>
              <a:gd name="connsiteX79" fmla="*/ 2196157 w 2969029"/>
              <a:gd name="connsiteY79" fmla="*/ 172103 h 410028"/>
              <a:gd name="connsiteX80" fmla="*/ 2207561 w 2969029"/>
              <a:gd name="connsiteY80" fmla="*/ 185549 h 410028"/>
              <a:gd name="connsiteX81" fmla="*/ 2239482 w 2969029"/>
              <a:gd name="connsiteY81" fmla="*/ 194015 h 410028"/>
              <a:gd name="connsiteX82" fmla="*/ 2437331 w 2969029"/>
              <a:gd name="connsiteY82" fmla="*/ 183607 h 410028"/>
              <a:gd name="connsiteX83" fmla="*/ 2007371 w 2969029"/>
              <a:gd name="connsiteY83" fmla="*/ 276381 h 410028"/>
              <a:gd name="connsiteX84" fmla="*/ 1946318 w 2969029"/>
              <a:gd name="connsiteY84" fmla="*/ 281759 h 410028"/>
              <a:gd name="connsiteX85" fmla="*/ 2021813 w 2969029"/>
              <a:gd name="connsiteY85" fmla="*/ 218665 h 410028"/>
              <a:gd name="connsiteX86" fmla="*/ 2004284 w 2969029"/>
              <a:gd name="connsiteY86" fmla="*/ 208008 h 410028"/>
              <a:gd name="connsiteX87" fmla="*/ 1866840 w 2969029"/>
              <a:gd name="connsiteY87" fmla="*/ 283552 h 410028"/>
              <a:gd name="connsiteX88" fmla="*/ 1839003 w 2969029"/>
              <a:gd name="connsiteY88" fmla="*/ 297147 h 410028"/>
              <a:gd name="connsiteX89" fmla="*/ 1824063 w 2969029"/>
              <a:gd name="connsiteY89" fmla="*/ 313033 h 410028"/>
              <a:gd name="connsiteX90" fmla="*/ 1853494 w 2969029"/>
              <a:gd name="connsiteY90" fmla="*/ 311290 h 410028"/>
              <a:gd name="connsiteX91" fmla="*/ 1856432 w 2969029"/>
              <a:gd name="connsiteY91" fmla="*/ 310493 h 410028"/>
              <a:gd name="connsiteX92" fmla="*/ 1864898 w 2969029"/>
              <a:gd name="connsiteY92" fmla="*/ 319307 h 410028"/>
              <a:gd name="connsiteX93" fmla="*/ 1805688 w 2969029"/>
              <a:gd name="connsiteY93" fmla="*/ 403965 h 410028"/>
              <a:gd name="connsiteX94" fmla="*/ 1935960 w 2969029"/>
              <a:gd name="connsiteY94" fmla="*/ 293661 h 410028"/>
              <a:gd name="connsiteX95" fmla="*/ 2035109 w 2969029"/>
              <a:gd name="connsiteY95" fmla="*/ 277576 h 410028"/>
              <a:gd name="connsiteX96" fmla="*/ 2007371 w 2969029"/>
              <a:gd name="connsiteY96" fmla="*/ 276381 h 41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969029" h="410028">
                <a:moveTo>
                  <a:pt x="200982" y="199941"/>
                </a:moveTo>
                <a:cubicBezTo>
                  <a:pt x="195255" y="199144"/>
                  <a:pt x="195355" y="196007"/>
                  <a:pt x="172846" y="199941"/>
                </a:cubicBezTo>
                <a:cubicBezTo>
                  <a:pt x="148694" y="204422"/>
                  <a:pt x="87043" y="196455"/>
                  <a:pt x="87043" y="196455"/>
                </a:cubicBezTo>
                <a:cubicBezTo>
                  <a:pt x="68170" y="169663"/>
                  <a:pt x="50641" y="192819"/>
                  <a:pt x="34356" y="190379"/>
                </a:cubicBezTo>
                <a:cubicBezTo>
                  <a:pt x="18072" y="187939"/>
                  <a:pt x="29078" y="199492"/>
                  <a:pt x="19915" y="197899"/>
                </a:cubicBezTo>
                <a:cubicBezTo>
                  <a:pt x="10752" y="196305"/>
                  <a:pt x="20961" y="204174"/>
                  <a:pt x="12445" y="203178"/>
                </a:cubicBezTo>
                <a:cubicBezTo>
                  <a:pt x="3930" y="202182"/>
                  <a:pt x="-6677" y="206813"/>
                  <a:pt x="5523" y="210498"/>
                </a:cubicBezTo>
                <a:cubicBezTo>
                  <a:pt x="17724" y="214183"/>
                  <a:pt x="28281" y="208456"/>
                  <a:pt x="35402" y="208904"/>
                </a:cubicBezTo>
                <a:cubicBezTo>
                  <a:pt x="42523" y="209353"/>
                  <a:pt x="37842" y="223495"/>
                  <a:pt x="33809" y="239730"/>
                </a:cubicBezTo>
                <a:cubicBezTo>
                  <a:pt x="34207" y="322993"/>
                  <a:pt x="93567" y="331956"/>
                  <a:pt x="101236" y="333998"/>
                </a:cubicBezTo>
                <a:cubicBezTo>
                  <a:pt x="108905" y="336040"/>
                  <a:pt x="136593" y="336438"/>
                  <a:pt x="106216" y="323441"/>
                </a:cubicBezTo>
                <a:cubicBezTo>
                  <a:pt x="75839" y="310443"/>
                  <a:pt x="89633" y="212938"/>
                  <a:pt x="89633" y="212938"/>
                </a:cubicBezTo>
                <a:cubicBezTo>
                  <a:pt x="89633" y="212938"/>
                  <a:pt x="82761" y="207958"/>
                  <a:pt x="107112" y="206464"/>
                </a:cubicBezTo>
                <a:cubicBezTo>
                  <a:pt x="131463" y="204970"/>
                  <a:pt x="165177" y="207211"/>
                  <a:pt x="191222" y="206016"/>
                </a:cubicBezTo>
                <a:cubicBezTo>
                  <a:pt x="217266" y="204821"/>
                  <a:pt x="206659" y="200737"/>
                  <a:pt x="200982" y="199941"/>
                </a:cubicBezTo>
                <a:close/>
                <a:moveTo>
                  <a:pt x="1623724" y="253424"/>
                </a:moveTo>
                <a:cubicBezTo>
                  <a:pt x="1599074" y="252677"/>
                  <a:pt x="1552861" y="257209"/>
                  <a:pt x="1528509" y="257707"/>
                </a:cubicBezTo>
                <a:cubicBezTo>
                  <a:pt x="1504158" y="258205"/>
                  <a:pt x="1523828" y="204671"/>
                  <a:pt x="1539863" y="176386"/>
                </a:cubicBezTo>
                <a:cubicBezTo>
                  <a:pt x="1555899" y="148100"/>
                  <a:pt x="1555998" y="137195"/>
                  <a:pt x="1546088" y="140930"/>
                </a:cubicBezTo>
                <a:cubicBezTo>
                  <a:pt x="1515801" y="153221"/>
                  <a:pt x="1489811" y="174183"/>
                  <a:pt x="1471391" y="201186"/>
                </a:cubicBezTo>
                <a:cubicBezTo>
                  <a:pt x="1443304" y="241921"/>
                  <a:pt x="1450874" y="217022"/>
                  <a:pt x="1427568" y="199692"/>
                </a:cubicBezTo>
                <a:cubicBezTo>
                  <a:pt x="1404262" y="182362"/>
                  <a:pt x="1382998" y="188885"/>
                  <a:pt x="1382998" y="188885"/>
                </a:cubicBezTo>
                <a:cubicBezTo>
                  <a:pt x="1382998" y="188885"/>
                  <a:pt x="1431004" y="274738"/>
                  <a:pt x="1412479" y="281959"/>
                </a:cubicBezTo>
                <a:cubicBezTo>
                  <a:pt x="1393954" y="289179"/>
                  <a:pt x="1416164" y="297346"/>
                  <a:pt x="1416164" y="297346"/>
                </a:cubicBezTo>
                <a:cubicBezTo>
                  <a:pt x="1421144" y="296052"/>
                  <a:pt x="1603456" y="259699"/>
                  <a:pt x="1629301" y="265625"/>
                </a:cubicBezTo>
                <a:cubicBezTo>
                  <a:pt x="1655147" y="271551"/>
                  <a:pt x="1650117" y="272746"/>
                  <a:pt x="1657487" y="264181"/>
                </a:cubicBezTo>
                <a:cubicBezTo>
                  <a:pt x="1664858" y="255615"/>
                  <a:pt x="1648325" y="254271"/>
                  <a:pt x="1623724" y="253424"/>
                </a:cubicBezTo>
                <a:close/>
                <a:moveTo>
                  <a:pt x="634727" y="176685"/>
                </a:moveTo>
                <a:cubicBezTo>
                  <a:pt x="625713" y="178826"/>
                  <a:pt x="520190" y="191027"/>
                  <a:pt x="491606" y="179075"/>
                </a:cubicBezTo>
                <a:cubicBezTo>
                  <a:pt x="463022" y="167123"/>
                  <a:pt x="424577" y="170958"/>
                  <a:pt x="421091" y="184055"/>
                </a:cubicBezTo>
                <a:cubicBezTo>
                  <a:pt x="417605" y="197152"/>
                  <a:pt x="423731" y="211892"/>
                  <a:pt x="411132" y="221703"/>
                </a:cubicBezTo>
                <a:cubicBezTo>
                  <a:pt x="398533" y="231513"/>
                  <a:pt x="399778" y="258354"/>
                  <a:pt x="366861" y="262338"/>
                </a:cubicBezTo>
                <a:cubicBezTo>
                  <a:pt x="366861" y="262338"/>
                  <a:pt x="448182" y="273642"/>
                  <a:pt x="470143" y="235746"/>
                </a:cubicBezTo>
                <a:cubicBezTo>
                  <a:pt x="475969" y="225786"/>
                  <a:pt x="480102" y="217918"/>
                  <a:pt x="483539" y="211892"/>
                </a:cubicBezTo>
                <a:cubicBezTo>
                  <a:pt x="499424" y="221852"/>
                  <a:pt x="501068" y="251731"/>
                  <a:pt x="510679" y="238983"/>
                </a:cubicBezTo>
                <a:cubicBezTo>
                  <a:pt x="520290" y="226234"/>
                  <a:pt x="504454" y="204124"/>
                  <a:pt x="497831" y="194961"/>
                </a:cubicBezTo>
                <a:cubicBezTo>
                  <a:pt x="501710" y="193606"/>
                  <a:pt x="505843" y="193113"/>
                  <a:pt x="509932" y="193517"/>
                </a:cubicBezTo>
                <a:cubicBezTo>
                  <a:pt x="529154" y="194264"/>
                  <a:pt x="617596" y="190280"/>
                  <a:pt x="631340" y="185549"/>
                </a:cubicBezTo>
                <a:cubicBezTo>
                  <a:pt x="645085" y="180818"/>
                  <a:pt x="643641" y="174294"/>
                  <a:pt x="634727" y="176685"/>
                </a:cubicBezTo>
                <a:close/>
                <a:moveTo>
                  <a:pt x="1098998" y="274439"/>
                </a:moveTo>
                <a:cubicBezTo>
                  <a:pt x="1068272" y="281959"/>
                  <a:pt x="1022258" y="282357"/>
                  <a:pt x="1008613" y="265376"/>
                </a:cubicBezTo>
                <a:cubicBezTo>
                  <a:pt x="994969" y="248395"/>
                  <a:pt x="979282" y="139734"/>
                  <a:pt x="966683" y="126538"/>
                </a:cubicBezTo>
                <a:cubicBezTo>
                  <a:pt x="954084" y="113341"/>
                  <a:pt x="948855" y="159355"/>
                  <a:pt x="951146" y="173747"/>
                </a:cubicBezTo>
                <a:cubicBezTo>
                  <a:pt x="953437" y="188138"/>
                  <a:pt x="952291" y="200538"/>
                  <a:pt x="942531" y="177133"/>
                </a:cubicBezTo>
                <a:cubicBezTo>
                  <a:pt x="932770" y="153728"/>
                  <a:pt x="923458" y="165580"/>
                  <a:pt x="923458" y="165580"/>
                </a:cubicBezTo>
                <a:cubicBezTo>
                  <a:pt x="923458" y="165580"/>
                  <a:pt x="943378" y="247399"/>
                  <a:pt x="941784" y="257308"/>
                </a:cubicBezTo>
                <a:cubicBezTo>
                  <a:pt x="940190" y="267218"/>
                  <a:pt x="901198" y="268563"/>
                  <a:pt x="912652" y="276630"/>
                </a:cubicBezTo>
                <a:cubicBezTo>
                  <a:pt x="912652" y="276630"/>
                  <a:pt x="935260" y="285943"/>
                  <a:pt x="981224" y="280166"/>
                </a:cubicBezTo>
                <a:cubicBezTo>
                  <a:pt x="1027188" y="274389"/>
                  <a:pt x="1030425" y="287187"/>
                  <a:pt x="1067774" y="285146"/>
                </a:cubicBezTo>
                <a:cubicBezTo>
                  <a:pt x="1105123" y="283104"/>
                  <a:pt x="1129674" y="266969"/>
                  <a:pt x="1098998" y="274439"/>
                </a:cubicBezTo>
                <a:close/>
                <a:moveTo>
                  <a:pt x="2831237" y="153429"/>
                </a:moveTo>
                <a:cubicBezTo>
                  <a:pt x="2825809" y="142523"/>
                  <a:pt x="2899710" y="134008"/>
                  <a:pt x="2914998" y="135651"/>
                </a:cubicBezTo>
                <a:cubicBezTo>
                  <a:pt x="2930286" y="137294"/>
                  <a:pt x="2926800" y="134107"/>
                  <a:pt x="2936760" y="124944"/>
                </a:cubicBezTo>
                <a:cubicBezTo>
                  <a:pt x="2946720" y="115781"/>
                  <a:pt x="2936760" y="124944"/>
                  <a:pt x="2901303" y="129526"/>
                </a:cubicBezTo>
                <a:cubicBezTo>
                  <a:pt x="2865847" y="134107"/>
                  <a:pt x="2811666" y="135153"/>
                  <a:pt x="2792693" y="139784"/>
                </a:cubicBezTo>
                <a:cubicBezTo>
                  <a:pt x="2773720" y="144415"/>
                  <a:pt x="2761121" y="137991"/>
                  <a:pt x="2754946" y="140880"/>
                </a:cubicBezTo>
                <a:cubicBezTo>
                  <a:pt x="2748771" y="143768"/>
                  <a:pt x="2751111" y="158060"/>
                  <a:pt x="2751111" y="158060"/>
                </a:cubicBezTo>
                <a:lnTo>
                  <a:pt x="2777853" y="162393"/>
                </a:lnTo>
                <a:cubicBezTo>
                  <a:pt x="2797324" y="169763"/>
                  <a:pt x="2750265" y="243664"/>
                  <a:pt x="2736371" y="275485"/>
                </a:cubicBezTo>
                <a:cubicBezTo>
                  <a:pt x="2804147" y="258952"/>
                  <a:pt x="2798669" y="181665"/>
                  <a:pt x="2830440" y="194214"/>
                </a:cubicBezTo>
                <a:cubicBezTo>
                  <a:pt x="2883924" y="208257"/>
                  <a:pt x="2941989" y="218466"/>
                  <a:pt x="2969030" y="184802"/>
                </a:cubicBezTo>
                <a:cubicBezTo>
                  <a:pt x="2930685" y="199642"/>
                  <a:pt x="2836565" y="164335"/>
                  <a:pt x="2831237" y="153429"/>
                </a:cubicBezTo>
                <a:close/>
                <a:moveTo>
                  <a:pt x="2606148" y="217818"/>
                </a:moveTo>
                <a:cubicBezTo>
                  <a:pt x="2597135" y="219960"/>
                  <a:pt x="2491612" y="232160"/>
                  <a:pt x="2463077" y="220258"/>
                </a:cubicBezTo>
                <a:cubicBezTo>
                  <a:pt x="2434543" y="208357"/>
                  <a:pt x="2396048" y="212141"/>
                  <a:pt x="2392513" y="225238"/>
                </a:cubicBezTo>
                <a:cubicBezTo>
                  <a:pt x="2388977" y="238335"/>
                  <a:pt x="2395202" y="253076"/>
                  <a:pt x="2382553" y="262836"/>
                </a:cubicBezTo>
                <a:cubicBezTo>
                  <a:pt x="2369904" y="272597"/>
                  <a:pt x="2371149" y="299488"/>
                  <a:pt x="2338232" y="303472"/>
                </a:cubicBezTo>
                <a:cubicBezTo>
                  <a:pt x="2338232" y="303472"/>
                  <a:pt x="2419653" y="314826"/>
                  <a:pt x="2441514" y="276929"/>
                </a:cubicBezTo>
                <a:cubicBezTo>
                  <a:pt x="2463376" y="239032"/>
                  <a:pt x="2462231" y="233903"/>
                  <a:pt x="2481353" y="234700"/>
                </a:cubicBezTo>
                <a:cubicBezTo>
                  <a:pt x="2500476" y="235497"/>
                  <a:pt x="2588968" y="231463"/>
                  <a:pt x="2602762" y="226732"/>
                </a:cubicBezTo>
                <a:cubicBezTo>
                  <a:pt x="2616556" y="222001"/>
                  <a:pt x="2615062" y="215627"/>
                  <a:pt x="2606148" y="217818"/>
                </a:cubicBezTo>
                <a:close/>
                <a:moveTo>
                  <a:pt x="2437331" y="183607"/>
                </a:moveTo>
                <a:cubicBezTo>
                  <a:pt x="2449781" y="190081"/>
                  <a:pt x="2451723" y="176037"/>
                  <a:pt x="2451723" y="176037"/>
                </a:cubicBezTo>
                <a:cubicBezTo>
                  <a:pt x="2451723" y="176037"/>
                  <a:pt x="2453715" y="161994"/>
                  <a:pt x="2402622" y="169066"/>
                </a:cubicBezTo>
                <a:cubicBezTo>
                  <a:pt x="2351529" y="176137"/>
                  <a:pt x="2339975" y="179025"/>
                  <a:pt x="2326032" y="155222"/>
                </a:cubicBezTo>
                <a:cubicBezTo>
                  <a:pt x="2322297" y="78930"/>
                  <a:pt x="2257061" y="0"/>
                  <a:pt x="2257061" y="0"/>
                </a:cubicBezTo>
                <a:cubicBezTo>
                  <a:pt x="2257061" y="0"/>
                  <a:pt x="2232162" y="4681"/>
                  <a:pt x="2247101" y="30925"/>
                </a:cubicBezTo>
                <a:cubicBezTo>
                  <a:pt x="2262041" y="57169"/>
                  <a:pt x="2244412" y="119666"/>
                  <a:pt x="2236644" y="126936"/>
                </a:cubicBezTo>
                <a:cubicBezTo>
                  <a:pt x="2228875" y="134207"/>
                  <a:pt x="2229473" y="153130"/>
                  <a:pt x="2224592" y="161048"/>
                </a:cubicBezTo>
                <a:cubicBezTo>
                  <a:pt x="2219712" y="168966"/>
                  <a:pt x="2208308" y="171854"/>
                  <a:pt x="2196157" y="172103"/>
                </a:cubicBezTo>
                <a:cubicBezTo>
                  <a:pt x="2184007" y="172352"/>
                  <a:pt x="2192871" y="186395"/>
                  <a:pt x="2207561" y="185549"/>
                </a:cubicBezTo>
                <a:cubicBezTo>
                  <a:pt x="2222252" y="184702"/>
                  <a:pt x="2239482" y="194015"/>
                  <a:pt x="2239482" y="194015"/>
                </a:cubicBezTo>
                <a:cubicBezTo>
                  <a:pt x="2312536" y="177482"/>
                  <a:pt x="2425180" y="177183"/>
                  <a:pt x="2437331" y="183607"/>
                </a:cubicBezTo>
                <a:close/>
                <a:moveTo>
                  <a:pt x="2007371" y="276381"/>
                </a:moveTo>
                <a:cubicBezTo>
                  <a:pt x="1987213" y="279939"/>
                  <a:pt x="1966786" y="281739"/>
                  <a:pt x="1946318" y="281759"/>
                </a:cubicBezTo>
                <a:cubicBezTo>
                  <a:pt x="1946318" y="281759"/>
                  <a:pt x="2012351" y="230417"/>
                  <a:pt x="2021813" y="218665"/>
                </a:cubicBezTo>
                <a:cubicBezTo>
                  <a:pt x="2031275" y="206912"/>
                  <a:pt x="2028486" y="162841"/>
                  <a:pt x="2004284" y="208008"/>
                </a:cubicBezTo>
                <a:cubicBezTo>
                  <a:pt x="1980082" y="253175"/>
                  <a:pt x="1848365" y="268911"/>
                  <a:pt x="1866840" y="283552"/>
                </a:cubicBezTo>
                <a:cubicBezTo>
                  <a:pt x="1885315" y="298193"/>
                  <a:pt x="1856183" y="295653"/>
                  <a:pt x="1839003" y="297147"/>
                </a:cubicBezTo>
                <a:cubicBezTo>
                  <a:pt x="1821822" y="298641"/>
                  <a:pt x="1824063" y="313033"/>
                  <a:pt x="1824063" y="313033"/>
                </a:cubicBezTo>
                <a:cubicBezTo>
                  <a:pt x="1833874" y="314756"/>
                  <a:pt x="1843953" y="314159"/>
                  <a:pt x="1853494" y="311290"/>
                </a:cubicBezTo>
                <a:lnTo>
                  <a:pt x="1856432" y="310493"/>
                </a:lnTo>
                <a:cubicBezTo>
                  <a:pt x="1852399" y="312087"/>
                  <a:pt x="1846473" y="315871"/>
                  <a:pt x="1864898" y="319307"/>
                </a:cubicBezTo>
                <a:cubicBezTo>
                  <a:pt x="1882626" y="347543"/>
                  <a:pt x="1805688" y="403965"/>
                  <a:pt x="1805688" y="403965"/>
                </a:cubicBezTo>
                <a:cubicBezTo>
                  <a:pt x="1844481" y="440616"/>
                  <a:pt x="1929238" y="299388"/>
                  <a:pt x="1935960" y="293661"/>
                </a:cubicBezTo>
                <a:cubicBezTo>
                  <a:pt x="1942683" y="287934"/>
                  <a:pt x="2019672" y="281311"/>
                  <a:pt x="2035109" y="277576"/>
                </a:cubicBezTo>
                <a:cubicBezTo>
                  <a:pt x="2050547" y="273842"/>
                  <a:pt x="2035806" y="270804"/>
                  <a:pt x="2007371" y="27638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 w="4970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8" name="任意多边形: 形状 22"/>
          <p:cNvSpPr/>
          <p:nvPr>
            <p:custDataLst>
              <p:tags r:id="rId12"/>
            </p:custDataLst>
          </p:nvPr>
        </p:nvSpPr>
        <p:spPr>
          <a:xfrm flipH="1">
            <a:off x="966278" y="4839342"/>
            <a:ext cx="3196053" cy="1177159"/>
          </a:xfrm>
          <a:custGeom>
            <a:avLst/>
            <a:gdLst>
              <a:gd name="connsiteX0" fmla="*/ 3255617 w 3255617"/>
              <a:gd name="connsiteY0" fmla="*/ 302213 h 1199097"/>
              <a:gd name="connsiteX1" fmla="*/ 1627809 w 3255617"/>
              <a:gd name="connsiteY1" fmla="*/ 69663 h 1199097"/>
              <a:gd name="connsiteX2" fmla="*/ 0 w 3255617"/>
              <a:gd name="connsiteY2" fmla="*/ 302213 h 1199097"/>
              <a:gd name="connsiteX3" fmla="*/ 1627898 w 3255617"/>
              <a:gd name="connsiteY3" fmla="*/ 1199098 h 1199097"/>
              <a:gd name="connsiteX4" fmla="*/ 3255617 w 3255617"/>
              <a:gd name="connsiteY4" fmla="*/ 302213 h 119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617" h="1199097">
                <a:moveTo>
                  <a:pt x="3255617" y="302213"/>
                </a:moveTo>
                <a:cubicBezTo>
                  <a:pt x="3255617" y="-193168"/>
                  <a:pt x="2526837" y="69663"/>
                  <a:pt x="1627809" y="69663"/>
                </a:cubicBezTo>
                <a:cubicBezTo>
                  <a:pt x="728780" y="69663"/>
                  <a:pt x="0" y="-193168"/>
                  <a:pt x="0" y="302213"/>
                </a:cubicBezTo>
                <a:cubicBezTo>
                  <a:pt x="0" y="797595"/>
                  <a:pt x="728914" y="1199098"/>
                  <a:pt x="1627898" y="1199098"/>
                </a:cubicBezTo>
                <a:cubicBezTo>
                  <a:pt x="2526882" y="1199098"/>
                  <a:pt x="3255617" y="797550"/>
                  <a:pt x="3255617" y="302213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50000"/>
                  <a:lumOff val="50000"/>
                </a:schemeClr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16200000" scaled="1"/>
          </a:gra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79" name="任意多边形: 形状 24"/>
          <p:cNvSpPr/>
          <p:nvPr>
            <p:custDataLst>
              <p:tags r:id="rId13"/>
            </p:custDataLst>
          </p:nvPr>
        </p:nvSpPr>
        <p:spPr>
          <a:xfrm flipH="1">
            <a:off x="2806631" y="5136551"/>
            <a:ext cx="2741346" cy="1009728"/>
          </a:xfrm>
          <a:custGeom>
            <a:avLst/>
            <a:gdLst>
              <a:gd name="connsiteX0" fmla="*/ 2792437 w 2792436"/>
              <a:gd name="connsiteY0" fmla="*/ 259214 h 1028546"/>
              <a:gd name="connsiteX1" fmla="*/ 1396151 w 2792436"/>
              <a:gd name="connsiteY1" fmla="*/ 59758 h 1028546"/>
              <a:gd name="connsiteX2" fmla="*/ 0 w 2792436"/>
              <a:gd name="connsiteY2" fmla="*/ 259214 h 1028546"/>
              <a:gd name="connsiteX3" fmla="*/ 1396151 w 2792436"/>
              <a:gd name="connsiteY3" fmla="*/ 1028547 h 1028546"/>
              <a:gd name="connsiteX4" fmla="*/ 2792437 w 2792436"/>
              <a:gd name="connsiteY4" fmla="*/ 259214 h 10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436" h="1028546">
                <a:moveTo>
                  <a:pt x="2792437" y="259214"/>
                </a:moveTo>
                <a:cubicBezTo>
                  <a:pt x="2792437" y="-165692"/>
                  <a:pt x="2167181" y="59758"/>
                  <a:pt x="1396151" y="59758"/>
                </a:cubicBezTo>
                <a:cubicBezTo>
                  <a:pt x="625122" y="59758"/>
                  <a:pt x="0" y="-165692"/>
                  <a:pt x="0" y="259214"/>
                </a:cubicBezTo>
                <a:cubicBezTo>
                  <a:pt x="0" y="684120"/>
                  <a:pt x="625256" y="1028547"/>
                  <a:pt x="1396151" y="1028547"/>
                </a:cubicBezTo>
                <a:cubicBezTo>
                  <a:pt x="2167047" y="1028547"/>
                  <a:pt x="2792437" y="684120"/>
                  <a:pt x="2792437" y="25921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16200000" scaled="1"/>
          </a:gra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0" name="任意多边形: 形状 25"/>
          <p:cNvSpPr/>
          <p:nvPr>
            <p:custDataLst>
              <p:tags r:id="rId14"/>
            </p:custDataLst>
          </p:nvPr>
        </p:nvSpPr>
        <p:spPr>
          <a:xfrm flipH="1">
            <a:off x="0" y="5542915"/>
            <a:ext cx="2178050" cy="1315085"/>
          </a:xfrm>
          <a:custGeom>
            <a:avLst/>
            <a:gdLst>
              <a:gd name="connsiteX0" fmla="*/ 566997 w 2180221"/>
              <a:gd name="connsiteY0" fmla="*/ 201 h 1315160"/>
              <a:gd name="connsiteX1" fmla="*/ 1935845 w 2180221"/>
              <a:gd name="connsiteY1" fmla="*/ 82792 h 1315160"/>
              <a:gd name="connsiteX2" fmla="*/ 2180221 w 2180221"/>
              <a:gd name="connsiteY2" fmla="*/ 75100 h 1315160"/>
              <a:gd name="connsiteX3" fmla="*/ 2180221 w 2180221"/>
              <a:gd name="connsiteY3" fmla="*/ 1315160 h 1315160"/>
              <a:gd name="connsiteX4" fmla="*/ 1075669 w 2180221"/>
              <a:gd name="connsiteY4" fmla="*/ 1315160 h 1315160"/>
              <a:gd name="connsiteX5" fmla="*/ 0 w 2180221"/>
              <a:gd name="connsiteY5" fmla="*/ 359361 h 1315160"/>
              <a:gd name="connsiteX6" fmla="*/ 566997 w 2180221"/>
              <a:gd name="connsiteY6" fmla="*/ 201 h 131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0221" h="1315160">
                <a:moveTo>
                  <a:pt x="566997" y="201"/>
                </a:moveTo>
                <a:cubicBezTo>
                  <a:pt x="917316" y="4684"/>
                  <a:pt x="1401277" y="82792"/>
                  <a:pt x="1935845" y="82792"/>
                </a:cubicBezTo>
                <a:lnTo>
                  <a:pt x="2180221" y="75100"/>
                </a:lnTo>
                <a:lnTo>
                  <a:pt x="2180221" y="1315160"/>
                </a:lnTo>
                <a:lnTo>
                  <a:pt x="1075669" y="1315160"/>
                </a:lnTo>
                <a:cubicBezTo>
                  <a:pt x="438177" y="1140749"/>
                  <a:pt x="0" y="778335"/>
                  <a:pt x="0" y="359361"/>
                </a:cubicBezTo>
                <a:cubicBezTo>
                  <a:pt x="0" y="64861"/>
                  <a:pt x="216677" y="-4282"/>
                  <a:pt x="566997" y="20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16200000" scaled="1"/>
          </a:gra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1" name="任意多边形: 形状 26"/>
          <p:cNvSpPr/>
          <p:nvPr>
            <p:custDataLst>
              <p:tags r:id="rId15"/>
            </p:custDataLst>
          </p:nvPr>
        </p:nvSpPr>
        <p:spPr>
          <a:xfrm flipH="1">
            <a:off x="869646" y="4198422"/>
            <a:ext cx="123902" cy="121115"/>
          </a:xfrm>
          <a:custGeom>
            <a:avLst/>
            <a:gdLst>
              <a:gd name="connsiteX0" fmla="*/ 125229 w 126211"/>
              <a:gd name="connsiteY0" fmla="*/ 6789 h 123372"/>
              <a:gd name="connsiteX1" fmla="*/ 117502 w 126211"/>
              <a:gd name="connsiteY1" fmla="*/ 0 h 123372"/>
              <a:gd name="connsiteX2" fmla="*/ 114599 w 126211"/>
              <a:gd name="connsiteY2" fmla="*/ 61856 h 123372"/>
              <a:gd name="connsiteX3" fmla="*/ 104953 w 126211"/>
              <a:gd name="connsiteY3" fmla="*/ 60918 h 123372"/>
              <a:gd name="connsiteX4" fmla="*/ 74985 w 126211"/>
              <a:gd name="connsiteY4" fmla="*/ 28047 h 123372"/>
              <a:gd name="connsiteX5" fmla="*/ 53682 w 126211"/>
              <a:gd name="connsiteY5" fmla="*/ 28047 h 123372"/>
              <a:gd name="connsiteX6" fmla="*/ 91286 w 126211"/>
              <a:gd name="connsiteY6" fmla="*/ 64223 h 123372"/>
              <a:gd name="connsiteX7" fmla="*/ 72260 w 126211"/>
              <a:gd name="connsiteY7" fmla="*/ 61141 h 123372"/>
              <a:gd name="connsiteX8" fmla="*/ 54754 w 126211"/>
              <a:gd name="connsiteY8" fmla="*/ 37158 h 123372"/>
              <a:gd name="connsiteX9" fmla="*/ 55021 w 126211"/>
              <a:gd name="connsiteY9" fmla="*/ 45376 h 123372"/>
              <a:gd name="connsiteX10" fmla="*/ 67839 w 126211"/>
              <a:gd name="connsiteY10" fmla="*/ 60069 h 123372"/>
              <a:gd name="connsiteX11" fmla="*/ 29520 w 126211"/>
              <a:gd name="connsiteY11" fmla="*/ 36756 h 123372"/>
              <a:gd name="connsiteX12" fmla="*/ 23714 w 126211"/>
              <a:gd name="connsiteY12" fmla="*/ 34791 h 123372"/>
              <a:gd name="connsiteX13" fmla="*/ 53727 w 126211"/>
              <a:gd name="connsiteY13" fmla="*/ 58327 h 123372"/>
              <a:gd name="connsiteX14" fmla="*/ 11477 w 126211"/>
              <a:gd name="connsiteY14" fmla="*/ 35997 h 123372"/>
              <a:gd name="connsiteX15" fmla="*/ 5894 w 126211"/>
              <a:gd name="connsiteY15" fmla="*/ 34344 h 123372"/>
              <a:gd name="connsiteX16" fmla="*/ 59130 w 126211"/>
              <a:gd name="connsiteY16" fmla="*/ 60426 h 123372"/>
              <a:gd name="connsiteX17" fmla="*/ 94457 w 126211"/>
              <a:gd name="connsiteY17" fmla="*/ 69359 h 123372"/>
              <a:gd name="connsiteX18" fmla="*/ 106873 w 126211"/>
              <a:gd name="connsiteY18" fmla="*/ 98746 h 123372"/>
              <a:gd name="connsiteX19" fmla="*/ 126211 w 126211"/>
              <a:gd name="connsiteY19" fmla="*/ 109375 h 123372"/>
              <a:gd name="connsiteX20" fmla="*/ 125229 w 126211"/>
              <a:gd name="connsiteY20" fmla="*/ 6789 h 1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6211" h="123372">
                <a:moveTo>
                  <a:pt x="125229" y="6789"/>
                </a:moveTo>
                <a:lnTo>
                  <a:pt x="117502" y="0"/>
                </a:lnTo>
                <a:cubicBezTo>
                  <a:pt x="117502" y="0"/>
                  <a:pt x="111697" y="42562"/>
                  <a:pt x="114599" y="61856"/>
                </a:cubicBezTo>
                <a:cubicBezTo>
                  <a:pt x="117502" y="81149"/>
                  <a:pt x="113617" y="83159"/>
                  <a:pt x="104953" y="60918"/>
                </a:cubicBezTo>
                <a:cubicBezTo>
                  <a:pt x="98924" y="46925"/>
                  <a:pt x="88339" y="35358"/>
                  <a:pt x="74985" y="28047"/>
                </a:cubicBezTo>
                <a:lnTo>
                  <a:pt x="53682" y="28047"/>
                </a:lnTo>
                <a:cubicBezTo>
                  <a:pt x="68688" y="37247"/>
                  <a:pt x="81506" y="49592"/>
                  <a:pt x="91286" y="64223"/>
                </a:cubicBezTo>
                <a:cubicBezTo>
                  <a:pt x="84900" y="63575"/>
                  <a:pt x="78558" y="62543"/>
                  <a:pt x="72260" y="61141"/>
                </a:cubicBezTo>
                <a:cubicBezTo>
                  <a:pt x="64043" y="55188"/>
                  <a:pt x="57924" y="46796"/>
                  <a:pt x="54754" y="37158"/>
                </a:cubicBezTo>
                <a:cubicBezTo>
                  <a:pt x="50288" y="21393"/>
                  <a:pt x="55021" y="45376"/>
                  <a:pt x="55021" y="45376"/>
                </a:cubicBezTo>
                <a:cubicBezTo>
                  <a:pt x="58729" y="50722"/>
                  <a:pt x="63061" y="55648"/>
                  <a:pt x="67839" y="60069"/>
                </a:cubicBezTo>
                <a:cubicBezTo>
                  <a:pt x="53101" y="56184"/>
                  <a:pt x="36979" y="49261"/>
                  <a:pt x="29520" y="36756"/>
                </a:cubicBezTo>
                <a:cubicBezTo>
                  <a:pt x="14067" y="10629"/>
                  <a:pt x="23714" y="34791"/>
                  <a:pt x="23714" y="34791"/>
                </a:cubicBezTo>
                <a:cubicBezTo>
                  <a:pt x="23714" y="34791"/>
                  <a:pt x="25099" y="46984"/>
                  <a:pt x="53727" y="58327"/>
                </a:cubicBezTo>
                <a:cubicBezTo>
                  <a:pt x="47965" y="57925"/>
                  <a:pt x="29743" y="55201"/>
                  <a:pt x="11477" y="35997"/>
                </a:cubicBezTo>
                <a:cubicBezTo>
                  <a:pt x="-10541" y="12773"/>
                  <a:pt x="5894" y="34344"/>
                  <a:pt x="5894" y="34344"/>
                </a:cubicBezTo>
                <a:cubicBezTo>
                  <a:pt x="5894" y="34344"/>
                  <a:pt x="31798" y="63106"/>
                  <a:pt x="59130" y="60426"/>
                </a:cubicBezTo>
                <a:cubicBezTo>
                  <a:pt x="81461" y="68287"/>
                  <a:pt x="90706" y="69359"/>
                  <a:pt x="94457" y="69359"/>
                </a:cubicBezTo>
                <a:cubicBezTo>
                  <a:pt x="99995" y="78510"/>
                  <a:pt x="104149" y="88407"/>
                  <a:pt x="106873" y="98746"/>
                </a:cubicBezTo>
                <a:cubicBezTo>
                  <a:pt x="119423" y="147069"/>
                  <a:pt x="126211" y="109375"/>
                  <a:pt x="126211" y="109375"/>
                </a:cubicBezTo>
                <a:cubicBezTo>
                  <a:pt x="126211" y="109375"/>
                  <a:pt x="113617" y="37739"/>
                  <a:pt x="125229" y="6789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2" name="任意多边形: 形状 27"/>
          <p:cNvSpPr/>
          <p:nvPr>
            <p:custDataLst>
              <p:tags r:id="rId16"/>
            </p:custDataLst>
          </p:nvPr>
        </p:nvSpPr>
        <p:spPr>
          <a:xfrm flipH="1">
            <a:off x="804713" y="4039224"/>
            <a:ext cx="252760" cy="205233"/>
          </a:xfrm>
          <a:custGeom>
            <a:avLst/>
            <a:gdLst>
              <a:gd name="connsiteX0" fmla="*/ 0 w 257471"/>
              <a:gd name="connsiteY0" fmla="*/ 104552 h 209058"/>
              <a:gd name="connsiteX1" fmla="*/ 128714 w 257471"/>
              <a:gd name="connsiteY1" fmla="*/ 209059 h 209058"/>
              <a:gd name="connsiteX2" fmla="*/ 257471 w 257471"/>
              <a:gd name="connsiteY2" fmla="*/ 104552 h 209058"/>
              <a:gd name="connsiteX3" fmla="*/ 128714 w 257471"/>
              <a:gd name="connsiteY3" fmla="*/ 0 h 209058"/>
              <a:gd name="connsiteX4" fmla="*/ 0 w 257471"/>
              <a:gd name="connsiteY4" fmla="*/ 104552 h 2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71" h="209058">
                <a:moveTo>
                  <a:pt x="0" y="104552"/>
                </a:moveTo>
                <a:cubicBezTo>
                  <a:pt x="0" y="162254"/>
                  <a:pt x="57613" y="209059"/>
                  <a:pt x="128714" y="209059"/>
                </a:cubicBezTo>
                <a:cubicBezTo>
                  <a:pt x="199814" y="209059"/>
                  <a:pt x="257471" y="162254"/>
                  <a:pt x="257471" y="104552"/>
                </a:cubicBezTo>
                <a:cubicBezTo>
                  <a:pt x="257471" y="46850"/>
                  <a:pt x="199814" y="0"/>
                  <a:pt x="128714" y="0"/>
                </a:cubicBezTo>
                <a:cubicBezTo>
                  <a:pt x="57613" y="0"/>
                  <a:pt x="0" y="46805"/>
                  <a:pt x="0" y="104552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3" name="任意多边形: 形状 28"/>
          <p:cNvSpPr/>
          <p:nvPr>
            <p:custDataLst>
              <p:tags r:id="rId17"/>
            </p:custDataLst>
          </p:nvPr>
        </p:nvSpPr>
        <p:spPr>
          <a:xfrm flipH="1">
            <a:off x="3229157" y="3699170"/>
            <a:ext cx="263063" cy="137845"/>
          </a:xfrm>
          <a:custGeom>
            <a:avLst/>
            <a:gdLst>
              <a:gd name="connsiteX0" fmla="*/ 267967 w 267966"/>
              <a:gd name="connsiteY0" fmla="*/ 70207 h 140414"/>
              <a:gd name="connsiteX1" fmla="*/ 133983 w 267966"/>
              <a:gd name="connsiteY1" fmla="*/ 140415 h 140414"/>
              <a:gd name="connsiteX2" fmla="*/ 0 w 267966"/>
              <a:gd name="connsiteY2" fmla="*/ 70207 h 140414"/>
              <a:gd name="connsiteX3" fmla="*/ 133983 w 267966"/>
              <a:gd name="connsiteY3" fmla="*/ 0 h 140414"/>
              <a:gd name="connsiteX4" fmla="*/ 267967 w 267966"/>
              <a:gd name="connsiteY4" fmla="*/ 70207 h 14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66" h="140414">
                <a:moveTo>
                  <a:pt x="267967" y="70207"/>
                </a:moveTo>
                <a:cubicBezTo>
                  <a:pt x="267967" y="108973"/>
                  <a:pt x="208032" y="140415"/>
                  <a:pt x="133983" y="140415"/>
                </a:cubicBezTo>
                <a:cubicBezTo>
                  <a:pt x="59935" y="140415"/>
                  <a:pt x="0" y="109152"/>
                  <a:pt x="0" y="70207"/>
                </a:cubicBezTo>
                <a:cubicBezTo>
                  <a:pt x="0" y="31263"/>
                  <a:pt x="59935" y="0"/>
                  <a:pt x="133983" y="0"/>
                </a:cubicBezTo>
                <a:cubicBezTo>
                  <a:pt x="208032" y="0"/>
                  <a:pt x="267967" y="31441"/>
                  <a:pt x="267967" y="70207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4" name="任意多边形: 形状 29"/>
          <p:cNvSpPr/>
          <p:nvPr>
            <p:custDataLst>
              <p:tags r:id="rId18"/>
            </p:custDataLst>
          </p:nvPr>
        </p:nvSpPr>
        <p:spPr>
          <a:xfrm flipH="1">
            <a:off x="3157690" y="3719207"/>
            <a:ext cx="109961" cy="70896"/>
          </a:xfrm>
          <a:custGeom>
            <a:avLst/>
            <a:gdLst>
              <a:gd name="connsiteX0" fmla="*/ 112010 w 112010"/>
              <a:gd name="connsiteY0" fmla="*/ 36131 h 72217"/>
              <a:gd name="connsiteX1" fmla="*/ 56005 w 112010"/>
              <a:gd name="connsiteY1" fmla="*/ 72217 h 72217"/>
              <a:gd name="connsiteX2" fmla="*/ 0 w 112010"/>
              <a:gd name="connsiteY2" fmla="*/ 36131 h 72217"/>
              <a:gd name="connsiteX3" fmla="*/ 56005 w 112010"/>
              <a:gd name="connsiteY3" fmla="*/ 0 h 72217"/>
              <a:gd name="connsiteX4" fmla="*/ 112010 w 112010"/>
              <a:gd name="connsiteY4" fmla="*/ 36131 h 7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10" h="72217">
                <a:moveTo>
                  <a:pt x="112010" y="36131"/>
                </a:moveTo>
                <a:cubicBezTo>
                  <a:pt x="112010" y="56050"/>
                  <a:pt x="86955" y="72217"/>
                  <a:pt x="56005" y="72217"/>
                </a:cubicBezTo>
                <a:cubicBezTo>
                  <a:pt x="25055" y="72217"/>
                  <a:pt x="0" y="56050"/>
                  <a:pt x="0" y="36131"/>
                </a:cubicBezTo>
                <a:cubicBezTo>
                  <a:pt x="0" y="16212"/>
                  <a:pt x="25055" y="0"/>
                  <a:pt x="56005" y="0"/>
                </a:cubicBezTo>
                <a:cubicBezTo>
                  <a:pt x="86955" y="0"/>
                  <a:pt x="112010" y="16167"/>
                  <a:pt x="112010" y="3613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5" name="任意多边形: 形状 30"/>
          <p:cNvSpPr/>
          <p:nvPr>
            <p:custDataLst>
              <p:tags r:id="rId19"/>
            </p:custDataLst>
          </p:nvPr>
        </p:nvSpPr>
        <p:spPr>
          <a:xfrm flipH="1">
            <a:off x="3018880" y="3461360"/>
            <a:ext cx="410160" cy="296385"/>
          </a:xfrm>
          <a:custGeom>
            <a:avLst/>
            <a:gdLst>
              <a:gd name="connsiteX0" fmla="*/ 417805 w 417804"/>
              <a:gd name="connsiteY0" fmla="*/ 150955 h 301909"/>
              <a:gd name="connsiteX1" fmla="*/ 208925 w 417804"/>
              <a:gd name="connsiteY1" fmla="*/ 301909 h 301909"/>
              <a:gd name="connsiteX2" fmla="*/ 0 w 417804"/>
              <a:gd name="connsiteY2" fmla="*/ 150955 h 301909"/>
              <a:gd name="connsiteX3" fmla="*/ 208925 w 417804"/>
              <a:gd name="connsiteY3" fmla="*/ 0 h 301909"/>
              <a:gd name="connsiteX4" fmla="*/ 417805 w 417804"/>
              <a:gd name="connsiteY4" fmla="*/ 150955 h 30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804" h="301909">
                <a:moveTo>
                  <a:pt x="417805" y="150955"/>
                </a:moveTo>
                <a:cubicBezTo>
                  <a:pt x="417805" y="234337"/>
                  <a:pt x="324285" y="301909"/>
                  <a:pt x="208925" y="301909"/>
                </a:cubicBezTo>
                <a:cubicBezTo>
                  <a:pt x="93565" y="301909"/>
                  <a:pt x="0" y="234337"/>
                  <a:pt x="0" y="150955"/>
                </a:cubicBezTo>
                <a:cubicBezTo>
                  <a:pt x="0" y="67572"/>
                  <a:pt x="93520" y="0"/>
                  <a:pt x="208925" y="0"/>
                </a:cubicBezTo>
                <a:cubicBezTo>
                  <a:pt x="324329" y="0"/>
                  <a:pt x="417805" y="67617"/>
                  <a:pt x="417805" y="150955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6" name="任意多边形: 形状 31"/>
          <p:cNvSpPr/>
          <p:nvPr>
            <p:custDataLst>
              <p:tags r:id="rId20"/>
            </p:custDataLst>
          </p:nvPr>
        </p:nvSpPr>
        <p:spPr>
          <a:xfrm flipH="1">
            <a:off x="2691452" y="3385554"/>
            <a:ext cx="458258" cy="399770"/>
          </a:xfrm>
          <a:custGeom>
            <a:avLst/>
            <a:gdLst>
              <a:gd name="connsiteX0" fmla="*/ 466798 w 466798"/>
              <a:gd name="connsiteY0" fmla="*/ 203610 h 407220"/>
              <a:gd name="connsiteX1" fmla="*/ 233310 w 466798"/>
              <a:gd name="connsiteY1" fmla="*/ 407220 h 407220"/>
              <a:gd name="connsiteX2" fmla="*/ 0 w 466798"/>
              <a:gd name="connsiteY2" fmla="*/ 203610 h 407220"/>
              <a:gd name="connsiteX3" fmla="*/ 233310 w 466798"/>
              <a:gd name="connsiteY3" fmla="*/ 0 h 407220"/>
              <a:gd name="connsiteX4" fmla="*/ 466798 w 466798"/>
              <a:gd name="connsiteY4" fmla="*/ 203610 h 4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98" h="407220">
                <a:moveTo>
                  <a:pt x="466798" y="203610"/>
                </a:moveTo>
                <a:cubicBezTo>
                  <a:pt x="466798" y="316067"/>
                  <a:pt x="362246" y="407220"/>
                  <a:pt x="233310" y="407220"/>
                </a:cubicBezTo>
                <a:cubicBezTo>
                  <a:pt x="104373" y="407220"/>
                  <a:pt x="0" y="316067"/>
                  <a:pt x="0" y="203610"/>
                </a:cubicBezTo>
                <a:cubicBezTo>
                  <a:pt x="0" y="91153"/>
                  <a:pt x="104373" y="0"/>
                  <a:pt x="233310" y="0"/>
                </a:cubicBezTo>
                <a:cubicBezTo>
                  <a:pt x="362246" y="0"/>
                  <a:pt x="466798" y="91153"/>
                  <a:pt x="466798" y="20361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7" name="任意多边形: 形状 32"/>
          <p:cNvSpPr/>
          <p:nvPr>
            <p:custDataLst>
              <p:tags r:id="rId21"/>
            </p:custDataLst>
          </p:nvPr>
        </p:nvSpPr>
        <p:spPr>
          <a:xfrm flipH="1">
            <a:off x="3242834" y="3769978"/>
            <a:ext cx="170811" cy="166231"/>
          </a:xfrm>
          <a:custGeom>
            <a:avLst/>
            <a:gdLst>
              <a:gd name="connsiteX0" fmla="*/ 172208 w 173994"/>
              <a:gd name="connsiteY0" fmla="*/ 9334 h 169329"/>
              <a:gd name="connsiteX1" fmla="*/ 161668 w 173994"/>
              <a:gd name="connsiteY1" fmla="*/ 0 h 169329"/>
              <a:gd name="connsiteX2" fmla="*/ 157693 w 173994"/>
              <a:gd name="connsiteY2" fmla="*/ 85213 h 169329"/>
              <a:gd name="connsiteX3" fmla="*/ 144294 w 173994"/>
              <a:gd name="connsiteY3" fmla="*/ 83918 h 169329"/>
              <a:gd name="connsiteX4" fmla="*/ 103072 w 173994"/>
              <a:gd name="connsiteY4" fmla="*/ 38632 h 169329"/>
              <a:gd name="connsiteX5" fmla="*/ 73685 w 173994"/>
              <a:gd name="connsiteY5" fmla="*/ 38632 h 169329"/>
              <a:gd name="connsiteX6" fmla="*/ 125403 w 173994"/>
              <a:gd name="connsiteY6" fmla="*/ 88474 h 169329"/>
              <a:gd name="connsiteX7" fmla="*/ 99232 w 173994"/>
              <a:gd name="connsiteY7" fmla="*/ 84008 h 169329"/>
              <a:gd name="connsiteX8" fmla="*/ 75159 w 173994"/>
              <a:gd name="connsiteY8" fmla="*/ 50958 h 169329"/>
              <a:gd name="connsiteX9" fmla="*/ 75472 w 173994"/>
              <a:gd name="connsiteY9" fmla="*/ 62302 h 169329"/>
              <a:gd name="connsiteX10" fmla="*/ 93336 w 173994"/>
              <a:gd name="connsiteY10" fmla="*/ 82534 h 169329"/>
              <a:gd name="connsiteX11" fmla="*/ 40591 w 173994"/>
              <a:gd name="connsiteY11" fmla="*/ 50422 h 169329"/>
              <a:gd name="connsiteX12" fmla="*/ 32597 w 173994"/>
              <a:gd name="connsiteY12" fmla="*/ 47787 h 169329"/>
              <a:gd name="connsiteX13" fmla="*/ 73864 w 173994"/>
              <a:gd name="connsiteY13" fmla="*/ 80167 h 169329"/>
              <a:gd name="connsiteX14" fmla="*/ 15804 w 173994"/>
              <a:gd name="connsiteY14" fmla="*/ 49306 h 169329"/>
              <a:gd name="connsiteX15" fmla="*/ 8123 w 173994"/>
              <a:gd name="connsiteY15" fmla="*/ 46939 h 169329"/>
              <a:gd name="connsiteX16" fmla="*/ 81456 w 173994"/>
              <a:gd name="connsiteY16" fmla="*/ 82936 h 169329"/>
              <a:gd name="connsiteX17" fmla="*/ 130092 w 173994"/>
              <a:gd name="connsiteY17" fmla="*/ 95218 h 169329"/>
              <a:gd name="connsiteX18" fmla="*/ 147198 w 173994"/>
              <a:gd name="connsiteY18" fmla="*/ 135413 h 169329"/>
              <a:gd name="connsiteX19" fmla="*/ 173994 w 173994"/>
              <a:gd name="connsiteY19" fmla="*/ 150061 h 169329"/>
              <a:gd name="connsiteX20" fmla="*/ 172208 w 173994"/>
              <a:gd name="connsiteY20" fmla="*/ 9334 h 16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994" h="169329">
                <a:moveTo>
                  <a:pt x="172208" y="9334"/>
                </a:moveTo>
                <a:lnTo>
                  <a:pt x="161668" y="0"/>
                </a:lnTo>
                <a:cubicBezTo>
                  <a:pt x="161668" y="0"/>
                  <a:pt x="153673" y="58640"/>
                  <a:pt x="157693" y="85213"/>
                </a:cubicBezTo>
                <a:cubicBezTo>
                  <a:pt x="161712" y="111787"/>
                  <a:pt x="156353" y="114511"/>
                  <a:pt x="144294" y="83918"/>
                </a:cubicBezTo>
                <a:cubicBezTo>
                  <a:pt x="132236" y="53325"/>
                  <a:pt x="103072" y="38632"/>
                  <a:pt x="103072" y="38632"/>
                </a:cubicBezTo>
                <a:lnTo>
                  <a:pt x="73685" y="38632"/>
                </a:lnTo>
                <a:cubicBezTo>
                  <a:pt x="94337" y="51299"/>
                  <a:pt x="111982" y="68305"/>
                  <a:pt x="125403" y="88474"/>
                </a:cubicBezTo>
                <a:cubicBezTo>
                  <a:pt x="116600" y="87500"/>
                  <a:pt x="107860" y="86013"/>
                  <a:pt x="99232" y="84008"/>
                </a:cubicBezTo>
                <a:cubicBezTo>
                  <a:pt x="87910" y="75817"/>
                  <a:pt x="79482" y="64245"/>
                  <a:pt x="75159" y="50958"/>
                </a:cubicBezTo>
                <a:cubicBezTo>
                  <a:pt x="69130" y="29298"/>
                  <a:pt x="75472" y="62302"/>
                  <a:pt x="75472" y="62302"/>
                </a:cubicBezTo>
                <a:cubicBezTo>
                  <a:pt x="80670" y="69680"/>
                  <a:pt x="86659" y="76464"/>
                  <a:pt x="93336" y="82534"/>
                </a:cubicBezTo>
                <a:cubicBezTo>
                  <a:pt x="73015" y="77219"/>
                  <a:pt x="50819" y="67706"/>
                  <a:pt x="40591" y="50422"/>
                </a:cubicBezTo>
                <a:cubicBezTo>
                  <a:pt x="19243" y="14694"/>
                  <a:pt x="32597" y="47787"/>
                  <a:pt x="32597" y="47787"/>
                </a:cubicBezTo>
                <a:cubicBezTo>
                  <a:pt x="32597" y="47787"/>
                  <a:pt x="34473" y="64535"/>
                  <a:pt x="73864" y="80167"/>
                </a:cubicBezTo>
                <a:cubicBezTo>
                  <a:pt x="65959" y="79586"/>
                  <a:pt x="40859" y="75701"/>
                  <a:pt x="15804" y="49306"/>
                </a:cubicBezTo>
                <a:cubicBezTo>
                  <a:pt x="-14521" y="17329"/>
                  <a:pt x="8123" y="46939"/>
                  <a:pt x="8123" y="46939"/>
                </a:cubicBezTo>
                <a:cubicBezTo>
                  <a:pt x="8123" y="46939"/>
                  <a:pt x="43852" y="86598"/>
                  <a:pt x="81456" y="82936"/>
                </a:cubicBezTo>
                <a:cubicBezTo>
                  <a:pt x="112228" y="93744"/>
                  <a:pt x="124956" y="95351"/>
                  <a:pt x="130092" y="95218"/>
                </a:cubicBezTo>
                <a:cubicBezTo>
                  <a:pt x="137698" y="107723"/>
                  <a:pt x="143459" y="121259"/>
                  <a:pt x="147198" y="135413"/>
                </a:cubicBezTo>
                <a:cubicBezTo>
                  <a:pt x="164526" y="201958"/>
                  <a:pt x="173994" y="150061"/>
                  <a:pt x="173994" y="150061"/>
                </a:cubicBezTo>
                <a:cubicBezTo>
                  <a:pt x="173994" y="150061"/>
                  <a:pt x="156219" y="51941"/>
                  <a:pt x="172208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8" name="任意多边形: 形状 33"/>
          <p:cNvSpPr/>
          <p:nvPr>
            <p:custDataLst>
              <p:tags r:id="rId22"/>
            </p:custDataLst>
          </p:nvPr>
        </p:nvSpPr>
        <p:spPr>
          <a:xfrm flipH="1">
            <a:off x="3042994" y="3720521"/>
            <a:ext cx="179190" cy="145474"/>
          </a:xfrm>
          <a:custGeom>
            <a:avLst/>
            <a:gdLst>
              <a:gd name="connsiteX0" fmla="*/ 182530 w 182530"/>
              <a:gd name="connsiteY0" fmla="*/ 23268 h 148185"/>
              <a:gd name="connsiteX1" fmla="*/ 177394 w 182530"/>
              <a:gd name="connsiteY1" fmla="*/ 18802 h 148185"/>
              <a:gd name="connsiteX2" fmla="*/ 127061 w 182530"/>
              <a:gd name="connsiteY2" fmla="*/ 83427 h 148185"/>
              <a:gd name="connsiteX3" fmla="*/ 161137 w 182530"/>
              <a:gd name="connsiteY3" fmla="*/ 1652 h 148185"/>
              <a:gd name="connsiteX4" fmla="*/ 157699 w 182530"/>
              <a:gd name="connsiteY4" fmla="*/ 804 h 148185"/>
              <a:gd name="connsiteX5" fmla="*/ 127463 w 182530"/>
              <a:gd name="connsiteY5" fmla="*/ 55692 h 148185"/>
              <a:gd name="connsiteX6" fmla="*/ 120719 w 182530"/>
              <a:gd name="connsiteY6" fmla="*/ 402 h 148185"/>
              <a:gd name="connsiteX7" fmla="*/ 117682 w 182530"/>
              <a:gd name="connsiteY7" fmla="*/ 0 h 148185"/>
              <a:gd name="connsiteX8" fmla="*/ 118129 w 182530"/>
              <a:gd name="connsiteY8" fmla="*/ 33764 h 148185"/>
              <a:gd name="connsiteX9" fmla="*/ 103837 w 182530"/>
              <a:gd name="connsiteY9" fmla="*/ 27690 h 148185"/>
              <a:gd name="connsiteX10" fmla="*/ 104730 w 182530"/>
              <a:gd name="connsiteY10" fmla="*/ 7324 h 148185"/>
              <a:gd name="connsiteX11" fmla="*/ 100622 w 182530"/>
              <a:gd name="connsiteY11" fmla="*/ 7324 h 148185"/>
              <a:gd name="connsiteX12" fmla="*/ 99192 w 182530"/>
              <a:gd name="connsiteY12" fmla="*/ 25189 h 148185"/>
              <a:gd name="connsiteX13" fmla="*/ 82177 w 182530"/>
              <a:gd name="connsiteY13" fmla="*/ 12460 h 148185"/>
              <a:gd name="connsiteX14" fmla="*/ 79497 w 182530"/>
              <a:gd name="connsiteY14" fmla="*/ 13220 h 148185"/>
              <a:gd name="connsiteX15" fmla="*/ 98612 w 182530"/>
              <a:gd name="connsiteY15" fmla="*/ 28226 h 148185"/>
              <a:gd name="connsiteX16" fmla="*/ 91198 w 182530"/>
              <a:gd name="connsiteY16" fmla="*/ 48011 h 148185"/>
              <a:gd name="connsiteX17" fmla="*/ 62124 w 182530"/>
              <a:gd name="connsiteY17" fmla="*/ 17775 h 148185"/>
              <a:gd name="connsiteX18" fmla="*/ 59310 w 182530"/>
              <a:gd name="connsiteY18" fmla="*/ 17775 h 148185"/>
              <a:gd name="connsiteX19" fmla="*/ 89769 w 182530"/>
              <a:gd name="connsiteY19" fmla="*/ 51182 h 148185"/>
              <a:gd name="connsiteX20" fmla="*/ 73021 w 182530"/>
              <a:gd name="connsiteY20" fmla="*/ 73512 h 148185"/>
              <a:gd name="connsiteX21" fmla="*/ 36845 w 182530"/>
              <a:gd name="connsiteY21" fmla="*/ 35952 h 148185"/>
              <a:gd name="connsiteX22" fmla="*/ 24028 w 182530"/>
              <a:gd name="connsiteY22" fmla="*/ 47073 h 148185"/>
              <a:gd name="connsiteX23" fmla="*/ 67081 w 182530"/>
              <a:gd name="connsiteY23" fmla="*/ 90483 h 148185"/>
              <a:gd name="connsiteX24" fmla="*/ 5985 w 182530"/>
              <a:gd name="connsiteY24" fmla="*/ 54755 h 148185"/>
              <a:gd name="connsiteX25" fmla="*/ 0 w 182530"/>
              <a:gd name="connsiteY25" fmla="*/ 54755 h 148185"/>
              <a:gd name="connsiteX26" fmla="*/ 71905 w 182530"/>
              <a:gd name="connsiteY26" fmla="*/ 99058 h 148185"/>
              <a:gd name="connsiteX27" fmla="*/ 90037 w 182530"/>
              <a:gd name="connsiteY27" fmla="*/ 148186 h 148185"/>
              <a:gd name="connsiteX28" fmla="*/ 105490 w 182530"/>
              <a:gd name="connsiteY28" fmla="*/ 143050 h 148185"/>
              <a:gd name="connsiteX29" fmla="*/ 94816 w 182530"/>
              <a:gd name="connsiteY29" fmla="*/ 115226 h 148185"/>
              <a:gd name="connsiteX30" fmla="*/ 182530 w 182530"/>
              <a:gd name="connsiteY30" fmla="*/ 23268 h 148185"/>
              <a:gd name="connsiteX31" fmla="*/ 76237 w 182530"/>
              <a:gd name="connsiteY31" fmla="*/ 78961 h 148185"/>
              <a:gd name="connsiteX32" fmla="*/ 103033 w 182530"/>
              <a:gd name="connsiteY32" fmla="*/ 30995 h 148185"/>
              <a:gd name="connsiteX33" fmla="*/ 118665 w 182530"/>
              <a:gd name="connsiteY33" fmla="*/ 37828 h 148185"/>
              <a:gd name="connsiteX34" fmla="*/ 125944 w 182530"/>
              <a:gd name="connsiteY34" fmla="*/ 61677 h 148185"/>
              <a:gd name="connsiteX35" fmla="*/ 120719 w 182530"/>
              <a:gd name="connsiteY35" fmla="*/ 88072 h 148185"/>
              <a:gd name="connsiteX36" fmla="*/ 89680 w 182530"/>
              <a:gd name="connsiteY36" fmla="*/ 104507 h 148185"/>
              <a:gd name="connsiteX37" fmla="*/ 76237 w 182530"/>
              <a:gd name="connsiteY37" fmla="*/ 78961 h 14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2530" h="148185">
                <a:moveTo>
                  <a:pt x="182530" y="23268"/>
                </a:moveTo>
                <a:lnTo>
                  <a:pt x="177394" y="18802"/>
                </a:lnTo>
                <a:cubicBezTo>
                  <a:pt x="177394" y="18802"/>
                  <a:pt x="166274" y="54531"/>
                  <a:pt x="127061" y="83427"/>
                </a:cubicBezTo>
                <a:cubicBezTo>
                  <a:pt x="130277" y="64535"/>
                  <a:pt x="140459" y="14738"/>
                  <a:pt x="161137" y="1652"/>
                </a:cubicBezTo>
                <a:lnTo>
                  <a:pt x="157699" y="804"/>
                </a:lnTo>
                <a:cubicBezTo>
                  <a:pt x="157699" y="804"/>
                  <a:pt x="139834" y="9379"/>
                  <a:pt x="127463" y="55692"/>
                </a:cubicBezTo>
                <a:cubicBezTo>
                  <a:pt x="124560" y="46760"/>
                  <a:pt x="115940" y="17462"/>
                  <a:pt x="120719" y="402"/>
                </a:cubicBezTo>
                <a:lnTo>
                  <a:pt x="117682" y="0"/>
                </a:lnTo>
                <a:cubicBezTo>
                  <a:pt x="116088" y="11210"/>
                  <a:pt x="116240" y="22600"/>
                  <a:pt x="118129" y="33764"/>
                </a:cubicBezTo>
                <a:cubicBezTo>
                  <a:pt x="115360" y="32692"/>
                  <a:pt x="109867" y="30504"/>
                  <a:pt x="103837" y="27690"/>
                </a:cubicBezTo>
                <a:cubicBezTo>
                  <a:pt x="105235" y="20994"/>
                  <a:pt x="105539" y="14116"/>
                  <a:pt x="104730" y="7324"/>
                </a:cubicBezTo>
                <a:lnTo>
                  <a:pt x="100622" y="7324"/>
                </a:lnTo>
                <a:cubicBezTo>
                  <a:pt x="100908" y="13316"/>
                  <a:pt x="100429" y="19320"/>
                  <a:pt x="99192" y="25189"/>
                </a:cubicBezTo>
                <a:cubicBezTo>
                  <a:pt x="91421" y="21259"/>
                  <a:pt x="84008" y="16614"/>
                  <a:pt x="82177" y="12460"/>
                </a:cubicBezTo>
                <a:cubicBezTo>
                  <a:pt x="77978" y="10540"/>
                  <a:pt x="79497" y="13220"/>
                  <a:pt x="79497" y="13220"/>
                </a:cubicBezTo>
                <a:cubicBezTo>
                  <a:pt x="84749" y="19505"/>
                  <a:pt x="91261" y="24618"/>
                  <a:pt x="98612" y="28226"/>
                </a:cubicBezTo>
                <a:cubicBezTo>
                  <a:pt x="96933" y="35091"/>
                  <a:pt x="94445" y="41732"/>
                  <a:pt x="91198" y="48011"/>
                </a:cubicBezTo>
                <a:cubicBezTo>
                  <a:pt x="85481" y="43545"/>
                  <a:pt x="63374" y="26752"/>
                  <a:pt x="62124" y="17775"/>
                </a:cubicBezTo>
                <a:cubicBezTo>
                  <a:pt x="58551" y="14783"/>
                  <a:pt x="59310" y="17775"/>
                  <a:pt x="59310" y="17775"/>
                </a:cubicBezTo>
                <a:cubicBezTo>
                  <a:pt x="59310" y="17775"/>
                  <a:pt x="63776" y="31799"/>
                  <a:pt x="89769" y="51182"/>
                </a:cubicBezTo>
                <a:cubicBezTo>
                  <a:pt x="85187" y="59327"/>
                  <a:pt x="79559" y="66834"/>
                  <a:pt x="73021" y="73512"/>
                </a:cubicBezTo>
                <a:cubicBezTo>
                  <a:pt x="62838" y="57568"/>
                  <a:pt x="50691" y="43143"/>
                  <a:pt x="36845" y="35952"/>
                </a:cubicBezTo>
                <a:cubicBezTo>
                  <a:pt x="-4287" y="14470"/>
                  <a:pt x="24028" y="47073"/>
                  <a:pt x="24028" y="47073"/>
                </a:cubicBezTo>
                <a:cubicBezTo>
                  <a:pt x="24028" y="47073"/>
                  <a:pt x="46358" y="56005"/>
                  <a:pt x="67081" y="90483"/>
                </a:cubicBezTo>
                <a:cubicBezTo>
                  <a:pt x="54889" y="89278"/>
                  <a:pt x="18356" y="83293"/>
                  <a:pt x="5985" y="54755"/>
                </a:cubicBezTo>
                <a:lnTo>
                  <a:pt x="0" y="54755"/>
                </a:lnTo>
                <a:cubicBezTo>
                  <a:pt x="0" y="54755"/>
                  <a:pt x="4466" y="90081"/>
                  <a:pt x="71905" y="99058"/>
                </a:cubicBezTo>
                <a:cubicBezTo>
                  <a:pt x="79854" y="114667"/>
                  <a:pt x="85942" y="131156"/>
                  <a:pt x="90037" y="148186"/>
                </a:cubicBezTo>
                <a:lnTo>
                  <a:pt x="105490" y="143050"/>
                </a:lnTo>
                <a:cubicBezTo>
                  <a:pt x="105490" y="143050"/>
                  <a:pt x="101649" y="131214"/>
                  <a:pt x="94816" y="115226"/>
                </a:cubicBezTo>
                <a:cubicBezTo>
                  <a:pt x="107946" y="108125"/>
                  <a:pt x="182530" y="64669"/>
                  <a:pt x="182530" y="23268"/>
                </a:cubicBezTo>
                <a:close/>
                <a:moveTo>
                  <a:pt x="76237" y="78961"/>
                </a:moveTo>
                <a:cubicBezTo>
                  <a:pt x="88813" y="65300"/>
                  <a:pt x="97996" y="48867"/>
                  <a:pt x="103033" y="30995"/>
                </a:cubicBezTo>
                <a:cubicBezTo>
                  <a:pt x="108116" y="33557"/>
                  <a:pt x="113332" y="35838"/>
                  <a:pt x="118665" y="37828"/>
                </a:cubicBezTo>
                <a:cubicBezTo>
                  <a:pt x="120219" y="46018"/>
                  <a:pt x="122658" y="54015"/>
                  <a:pt x="125944" y="61677"/>
                </a:cubicBezTo>
                <a:cubicBezTo>
                  <a:pt x="124024" y="69493"/>
                  <a:pt x="122282" y="78246"/>
                  <a:pt x="120719" y="88072"/>
                </a:cubicBezTo>
                <a:cubicBezTo>
                  <a:pt x="110974" y="94616"/>
                  <a:pt x="100573" y="100125"/>
                  <a:pt x="89680" y="104507"/>
                </a:cubicBezTo>
                <a:cubicBezTo>
                  <a:pt x="85884" y="96468"/>
                  <a:pt x="81373" y="87536"/>
                  <a:pt x="76237" y="7896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89" name="任意多边形: 形状 34"/>
          <p:cNvSpPr/>
          <p:nvPr>
            <p:custDataLst>
              <p:tags r:id="rId23"/>
            </p:custDataLst>
          </p:nvPr>
        </p:nvSpPr>
        <p:spPr>
          <a:xfrm flipH="1">
            <a:off x="2926702" y="3736094"/>
            <a:ext cx="113398" cy="137268"/>
          </a:xfrm>
          <a:custGeom>
            <a:avLst/>
            <a:gdLst>
              <a:gd name="connsiteX0" fmla="*/ 115002 w 115511"/>
              <a:gd name="connsiteY0" fmla="*/ 18080 h 139826"/>
              <a:gd name="connsiteX1" fmla="*/ 109420 w 115511"/>
              <a:gd name="connsiteY1" fmla="*/ 20313 h 139826"/>
              <a:gd name="connsiteX2" fmla="*/ 66098 w 115511"/>
              <a:gd name="connsiteY2" fmla="*/ 76229 h 139826"/>
              <a:gd name="connsiteX3" fmla="*/ 89813 w 115511"/>
              <a:gd name="connsiteY3" fmla="*/ 19867 h 139826"/>
              <a:gd name="connsiteX4" fmla="*/ 73736 w 115511"/>
              <a:gd name="connsiteY4" fmla="*/ 14373 h 139826"/>
              <a:gd name="connsiteX5" fmla="*/ 54219 w 115511"/>
              <a:gd name="connsiteY5" fmla="*/ 62741 h 139826"/>
              <a:gd name="connsiteX6" fmla="*/ 3885 w 115511"/>
              <a:gd name="connsiteY6" fmla="*/ 11694 h 139826"/>
              <a:gd name="connsiteX7" fmla="*/ 0 w 115511"/>
              <a:gd name="connsiteY7" fmla="*/ 13614 h 139826"/>
              <a:gd name="connsiteX8" fmla="*/ 53102 w 115511"/>
              <a:gd name="connsiteY8" fmla="*/ 69262 h 139826"/>
              <a:gd name="connsiteX9" fmla="*/ 50154 w 115511"/>
              <a:gd name="connsiteY9" fmla="*/ 139827 h 139826"/>
              <a:gd name="connsiteX10" fmla="*/ 66411 w 115511"/>
              <a:gd name="connsiteY10" fmla="*/ 138844 h 139826"/>
              <a:gd name="connsiteX11" fmla="*/ 64848 w 115511"/>
              <a:gd name="connsiteY11" fmla="*/ 86456 h 139826"/>
              <a:gd name="connsiteX12" fmla="*/ 115002 w 115511"/>
              <a:gd name="connsiteY12" fmla="*/ 18080 h 1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511" h="139826">
                <a:moveTo>
                  <a:pt x="115002" y="18080"/>
                </a:moveTo>
                <a:lnTo>
                  <a:pt x="109420" y="20313"/>
                </a:lnTo>
                <a:cubicBezTo>
                  <a:pt x="108571" y="51353"/>
                  <a:pt x="76996" y="70557"/>
                  <a:pt x="66098" y="76229"/>
                </a:cubicBezTo>
                <a:cubicBezTo>
                  <a:pt x="72306" y="36704"/>
                  <a:pt x="89813" y="19867"/>
                  <a:pt x="89813" y="19867"/>
                </a:cubicBezTo>
                <a:cubicBezTo>
                  <a:pt x="89813" y="19867"/>
                  <a:pt x="103882" y="-20909"/>
                  <a:pt x="73736" y="14373"/>
                </a:cubicBezTo>
                <a:cubicBezTo>
                  <a:pt x="63597" y="26164"/>
                  <a:pt x="57702" y="44118"/>
                  <a:pt x="54219" y="62741"/>
                </a:cubicBezTo>
                <a:cubicBezTo>
                  <a:pt x="12996" y="44252"/>
                  <a:pt x="3885" y="11694"/>
                  <a:pt x="3885" y="11694"/>
                </a:cubicBezTo>
                <a:lnTo>
                  <a:pt x="0" y="13614"/>
                </a:lnTo>
                <a:cubicBezTo>
                  <a:pt x="8620" y="46440"/>
                  <a:pt x="44661" y="65242"/>
                  <a:pt x="53102" y="69262"/>
                </a:cubicBezTo>
                <a:cubicBezTo>
                  <a:pt x="49757" y="92624"/>
                  <a:pt x="48770" y="116268"/>
                  <a:pt x="50154" y="139827"/>
                </a:cubicBezTo>
                <a:lnTo>
                  <a:pt x="66411" y="138844"/>
                </a:lnTo>
                <a:cubicBezTo>
                  <a:pt x="63798" y="121507"/>
                  <a:pt x="63271" y="103919"/>
                  <a:pt x="64848" y="86456"/>
                </a:cubicBezTo>
                <a:cubicBezTo>
                  <a:pt x="124158" y="52603"/>
                  <a:pt x="115002" y="18080"/>
                  <a:pt x="115002" y="1808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0" name="任意多边形: 形状 35"/>
          <p:cNvSpPr/>
          <p:nvPr>
            <p:custDataLst>
              <p:tags r:id="rId24"/>
            </p:custDataLst>
          </p:nvPr>
        </p:nvSpPr>
        <p:spPr>
          <a:xfrm flipH="1">
            <a:off x="2862378" y="3720539"/>
            <a:ext cx="64727" cy="136863"/>
          </a:xfrm>
          <a:custGeom>
            <a:avLst/>
            <a:gdLst>
              <a:gd name="connsiteX0" fmla="*/ 41748 w 65933"/>
              <a:gd name="connsiteY0" fmla="*/ 14364 h 139414"/>
              <a:gd name="connsiteX1" fmla="*/ 25670 w 65933"/>
              <a:gd name="connsiteY1" fmla="*/ 19902 h 139414"/>
              <a:gd name="connsiteX2" fmla="*/ 49385 w 65933"/>
              <a:gd name="connsiteY2" fmla="*/ 76264 h 139414"/>
              <a:gd name="connsiteX3" fmla="*/ 6064 w 65933"/>
              <a:gd name="connsiteY3" fmla="*/ 20304 h 139414"/>
              <a:gd name="connsiteX4" fmla="*/ 481 w 65933"/>
              <a:gd name="connsiteY4" fmla="*/ 18071 h 139414"/>
              <a:gd name="connsiteX5" fmla="*/ 50636 w 65933"/>
              <a:gd name="connsiteY5" fmla="*/ 86045 h 139414"/>
              <a:gd name="connsiteX6" fmla="*/ 49073 w 65933"/>
              <a:gd name="connsiteY6" fmla="*/ 138432 h 139414"/>
              <a:gd name="connsiteX7" fmla="*/ 65329 w 65933"/>
              <a:gd name="connsiteY7" fmla="*/ 139415 h 139414"/>
              <a:gd name="connsiteX8" fmla="*/ 41748 w 65933"/>
              <a:gd name="connsiteY8" fmla="*/ 14364 h 1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33" h="139414">
                <a:moveTo>
                  <a:pt x="41748" y="14364"/>
                </a:moveTo>
                <a:cubicBezTo>
                  <a:pt x="11602" y="-20919"/>
                  <a:pt x="25670" y="19902"/>
                  <a:pt x="25670" y="19902"/>
                </a:cubicBezTo>
                <a:cubicBezTo>
                  <a:pt x="25670" y="19902"/>
                  <a:pt x="43177" y="36739"/>
                  <a:pt x="49385" y="76264"/>
                </a:cubicBezTo>
                <a:cubicBezTo>
                  <a:pt x="38488" y="70547"/>
                  <a:pt x="6913" y="51343"/>
                  <a:pt x="6064" y="20304"/>
                </a:cubicBezTo>
                <a:lnTo>
                  <a:pt x="481" y="18071"/>
                </a:lnTo>
                <a:cubicBezTo>
                  <a:pt x="481" y="18071"/>
                  <a:pt x="-8451" y="52415"/>
                  <a:pt x="50636" y="86045"/>
                </a:cubicBezTo>
                <a:cubicBezTo>
                  <a:pt x="52190" y="103508"/>
                  <a:pt x="51663" y="121095"/>
                  <a:pt x="49073" y="138432"/>
                </a:cubicBezTo>
                <a:lnTo>
                  <a:pt x="65329" y="139415"/>
                </a:lnTo>
                <a:cubicBezTo>
                  <a:pt x="65329" y="139415"/>
                  <a:pt x="71895" y="49646"/>
                  <a:pt x="41748" y="1436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1" name="任意多边形: 形状 36"/>
          <p:cNvSpPr/>
          <p:nvPr>
            <p:custDataLst>
              <p:tags r:id="rId25"/>
            </p:custDataLst>
          </p:nvPr>
        </p:nvSpPr>
        <p:spPr>
          <a:xfrm flipH="1">
            <a:off x="635" y="3806825"/>
            <a:ext cx="351790" cy="400050"/>
          </a:xfrm>
          <a:custGeom>
            <a:avLst/>
            <a:gdLst>
              <a:gd name="connsiteX0" fmla="*/ 229173 w 361985"/>
              <a:gd name="connsiteY0" fmla="*/ 0 h 399814"/>
              <a:gd name="connsiteX1" fmla="*/ 318400 w 361985"/>
              <a:gd name="connsiteY1" fmla="*/ 15714 h 399814"/>
              <a:gd name="connsiteX2" fmla="*/ 361985 w 361985"/>
              <a:gd name="connsiteY2" fmla="*/ 41354 h 399814"/>
              <a:gd name="connsiteX3" fmla="*/ 361985 w 361985"/>
              <a:gd name="connsiteY3" fmla="*/ 358466 h 399814"/>
              <a:gd name="connsiteX4" fmla="*/ 318381 w 361985"/>
              <a:gd name="connsiteY4" fmla="*/ 384107 h 399814"/>
              <a:gd name="connsiteX5" fmla="*/ 229173 w 361985"/>
              <a:gd name="connsiteY5" fmla="*/ 399814 h 399814"/>
              <a:gd name="connsiteX6" fmla="*/ 0 w 361985"/>
              <a:gd name="connsiteY6" fmla="*/ 199929 h 399814"/>
              <a:gd name="connsiteX7" fmla="*/ 229173 w 361985"/>
              <a:gd name="connsiteY7" fmla="*/ 0 h 39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85" h="399814">
                <a:moveTo>
                  <a:pt x="229173" y="0"/>
                </a:moveTo>
                <a:cubicBezTo>
                  <a:pt x="260828" y="0"/>
                  <a:pt x="290979" y="5596"/>
                  <a:pt x="318400" y="15714"/>
                </a:cubicBezTo>
                <a:lnTo>
                  <a:pt x="361985" y="41354"/>
                </a:lnTo>
                <a:lnTo>
                  <a:pt x="361985" y="358466"/>
                </a:lnTo>
                <a:lnTo>
                  <a:pt x="318381" y="384107"/>
                </a:lnTo>
                <a:cubicBezTo>
                  <a:pt x="290963" y="394221"/>
                  <a:pt x="260817" y="399814"/>
                  <a:pt x="229173" y="399814"/>
                </a:cubicBezTo>
                <a:cubicBezTo>
                  <a:pt x="102595" y="399814"/>
                  <a:pt x="0" y="310328"/>
                  <a:pt x="0" y="199929"/>
                </a:cubicBezTo>
                <a:cubicBezTo>
                  <a:pt x="0" y="89530"/>
                  <a:pt x="102551" y="0"/>
                  <a:pt x="229173" y="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2" name="任意多边形: 形状 37"/>
          <p:cNvSpPr/>
          <p:nvPr>
            <p:custDataLst>
              <p:tags r:id="rId26"/>
            </p:custDataLst>
          </p:nvPr>
        </p:nvSpPr>
        <p:spPr>
          <a:xfrm flipH="1">
            <a:off x="3859" y="4157698"/>
            <a:ext cx="113360" cy="136829"/>
          </a:xfrm>
          <a:custGeom>
            <a:avLst/>
            <a:gdLst>
              <a:gd name="connsiteX0" fmla="*/ 516 w 115473"/>
              <a:gd name="connsiteY0" fmla="*/ 18080 h 139379"/>
              <a:gd name="connsiteX1" fmla="*/ 6054 w 115473"/>
              <a:gd name="connsiteY1" fmla="*/ 20269 h 139379"/>
              <a:gd name="connsiteX2" fmla="*/ 49375 w 115473"/>
              <a:gd name="connsiteY2" fmla="*/ 76229 h 139379"/>
              <a:gd name="connsiteX3" fmla="*/ 25660 w 115473"/>
              <a:gd name="connsiteY3" fmla="*/ 19867 h 139379"/>
              <a:gd name="connsiteX4" fmla="*/ 41738 w 115473"/>
              <a:gd name="connsiteY4" fmla="*/ 14373 h 139379"/>
              <a:gd name="connsiteX5" fmla="*/ 61255 w 115473"/>
              <a:gd name="connsiteY5" fmla="*/ 62697 h 139379"/>
              <a:gd name="connsiteX6" fmla="*/ 111588 w 115473"/>
              <a:gd name="connsiteY6" fmla="*/ 11649 h 139379"/>
              <a:gd name="connsiteX7" fmla="*/ 115474 w 115473"/>
              <a:gd name="connsiteY7" fmla="*/ 13212 h 139379"/>
              <a:gd name="connsiteX8" fmla="*/ 62371 w 115473"/>
              <a:gd name="connsiteY8" fmla="*/ 68815 h 139379"/>
              <a:gd name="connsiteX9" fmla="*/ 65319 w 115473"/>
              <a:gd name="connsiteY9" fmla="*/ 139380 h 139379"/>
              <a:gd name="connsiteX10" fmla="*/ 49107 w 115473"/>
              <a:gd name="connsiteY10" fmla="*/ 138397 h 139379"/>
              <a:gd name="connsiteX11" fmla="*/ 50626 w 115473"/>
              <a:gd name="connsiteY11" fmla="*/ 86055 h 139379"/>
              <a:gd name="connsiteX12" fmla="*/ 516 w 115473"/>
              <a:gd name="connsiteY12" fmla="*/ 18080 h 13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473" h="139379">
                <a:moveTo>
                  <a:pt x="516" y="18080"/>
                </a:moveTo>
                <a:lnTo>
                  <a:pt x="6054" y="20269"/>
                </a:lnTo>
                <a:cubicBezTo>
                  <a:pt x="6902" y="51531"/>
                  <a:pt x="38478" y="70512"/>
                  <a:pt x="49375" y="76229"/>
                </a:cubicBezTo>
                <a:cubicBezTo>
                  <a:pt x="43167" y="36659"/>
                  <a:pt x="25660" y="19867"/>
                  <a:pt x="25660" y="19867"/>
                </a:cubicBezTo>
                <a:cubicBezTo>
                  <a:pt x="25660" y="19867"/>
                  <a:pt x="11592" y="-20909"/>
                  <a:pt x="41738" y="14373"/>
                </a:cubicBezTo>
                <a:cubicBezTo>
                  <a:pt x="51876" y="26164"/>
                  <a:pt x="57771" y="44118"/>
                  <a:pt x="61255" y="62697"/>
                </a:cubicBezTo>
                <a:cubicBezTo>
                  <a:pt x="102477" y="44207"/>
                  <a:pt x="111588" y="11649"/>
                  <a:pt x="111588" y="11649"/>
                </a:cubicBezTo>
                <a:lnTo>
                  <a:pt x="115474" y="13212"/>
                </a:lnTo>
                <a:cubicBezTo>
                  <a:pt x="106854" y="45994"/>
                  <a:pt x="70812" y="64796"/>
                  <a:pt x="62371" y="68815"/>
                </a:cubicBezTo>
                <a:cubicBezTo>
                  <a:pt x="65721" y="92178"/>
                  <a:pt x="66703" y="115821"/>
                  <a:pt x="65319" y="139380"/>
                </a:cubicBezTo>
                <a:lnTo>
                  <a:pt x="49107" y="138397"/>
                </a:lnTo>
                <a:cubicBezTo>
                  <a:pt x="51697" y="121073"/>
                  <a:pt x="52189" y="103499"/>
                  <a:pt x="50626" y="86055"/>
                </a:cubicBezTo>
                <a:cubicBezTo>
                  <a:pt x="-8685" y="52425"/>
                  <a:pt x="516" y="18080"/>
                  <a:pt x="516" y="1808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3" name="任意多边形: 形状 38"/>
          <p:cNvSpPr/>
          <p:nvPr>
            <p:custDataLst>
              <p:tags r:id="rId27"/>
            </p:custDataLst>
          </p:nvPr>
        </p:nvSpPr>
        <p:spPr>
          <a:xfrm flipH="1">
            <a:off x="116820" y="4141958"/>
            <a:ext cx="64727" cy="136873"/>
          </a:xfrm>
          <a:custGeom>
            <a:avLst/>
            <a:gdLst>
              <a:gd name="connsiteX0" fmla="*/ 24151 w 65933"/>
              <a:gd name="connsiteY0" fmla="*/ 14373 h 139424"/>
              <a:gd name="connsiteX1" fmla="*/ 40273 w 65933"/>
              <a:gd name="connsiteY1" fmla="*/ 19867 h 139424"/>
              <a:gd name="connsiteX2" fmla="*/ 16514 w 65933"/>
              <a:gd name="connsiteY2" fmla="*/ 76229 h 139424"/>
              <a:gd name="connsiteX3" fmla="*/ 59835 w 65933"/>
              <a:gd name="connsiteY3" fmla="*/ 20313 h 139424"/>
              <a:gd name="connsiteX4" fmla="*/ 65418 w 65933"/>
              <a:gd name="connsiteY4" fmla="*/ 18080 h 139424"/>
              <a:gd name="connsiteX5" fmla="*/ 15308 w 65933"/>
              <a:gd name="connsiteY5" fmla="*/ 86054 h 139424"/>
              <a:gd name="connsiteX6" fmla="*/ 16826 w 65933"/>
              <a:gd name="connsiteY6" fmla="*/ 138397 h 139424"/>
              <a:gd name="connsiteX7" fmla="*/ 614 w 65933"/>
              <a:gd name="connsiteY7" fmla="*/ 139425 h 139424"/>
              <a:gd name="connsiteX8" fmla="*/ 24151 w 65933"/>
              <a:gd name="connsiteY8" fmla="*/ 14373 h 13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33" h="139424">
                <a:moveTo>
                  <a:pt x="24151" y="14373"/>
                </a:moveTo>
                <a:cubicBezTo>
                  <a:pt x="54297" y="-20909"/>
                  <a:pt x="40273" y="19867"/>
                  <a:pt x="40273" y="19867"/>
                </a:cubicBezTo>
                <a:cubicBezTo>
                  <a:pt x="40273" y="19867"/>
                  <a:pt x="22721" y="36749"/>
                  <a:pt x="16514" y="76229"/>
                </a:cubicBezTo>
                <a:cubicBezTo>
                  <a:pt x="27411" y="70557"/>
                  <a:pt x="59031" y="51353"/>
                  <a:pt x="59835" y="20313"/>
                </a:cubicBezTo>
                <a:lnTo>
                  <a:pt x="65418" y="18080"/>
                </a:lnTo>
                <a:cubicBezTo>
                  <a:pt x="65418" y="18080"/>
                  <a:pt x="74617" y="52425"/>
                  <a:pt x="15308" y="86054"/>
                </a:cubicBezTo>
                <a:cubicBezTo>
                  <a:pt x="13700" y="103499"/>
                  <a:pt x="14236" y="121073"/>
                  <a:pt x="16826" y="138397"/>
                </a:cubicBezTo>
                <a:lnTo>
                  <a:pt x="614" y="139425"/>
                </a:lnTo>
                <a:cubicBezTo>
                  <a:pt x="614" y="139425"/>
                  <a:pt x="-5996" y="49611"/>
                  <a:pt x="24151" y="1437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4" name="任意多边形: 形状 39"/>
          <p:cNvSpPr/>
          <p:nvPr>
            <p:custDataLst>
              <p:tags r:id="rId28"/>
            </p:custDataLst>
          </p:nvPr>
        </p:nvSpPr>
        <p:spPr>
          <a:xfrm flipH="1">
            <a:off x="2473395" y="3519824"/>
            <a:ext cx="462918" cy="447320"/>
          </a:xfrm>
          <a:custGeom>
            <a:avLst/>
            <a:gdLst>
              <a:gd name="connsiteX0" fmla="*/ 60954 w 471545"/>
              <a:gd name="connsiteY0" fmla="*/ 435247 h 455657"/>
              <a:gd name="connsiteX1" fmla="*/ 60954 w 471545"/>
              <a:gd name="connsiteY1" fmla="*/ 168085 h 455657"/>
              <a:gd name="connsiteX2" fmla="*/ 25225 w 471545"/>
              <a:gd name="connsiteY2" fmla="*/ 168085 h 455657"/>
              <a:gd name="connsiteX3" fmla="*/ 1421 w 471545"/>
              <a:gd name="connsiteY3" fmla="*/ 154463 h 455657"/>
              <a:gd name="connsiteX4" fmla="*/ 122051 w 471545"/>
              <a:gd name="connsiteY4" fmla="*/ 3017 h 455657"/>
              <a:gd name="connsiteX5" fmla="*/ 344954 w 471545"/>
              <a:gd name="connsiteY5" fmla="*/ 3017 h 455657"/>
              <a:gd name="connsiteX6" fmla="*/ 389214 w 471545"/>
              <a:gd name="connsiteY6" fmla="*/ 40443 h 455657"/>
              <a:gd name="connsiteX7" fmla="*/ 462413 w 471545"/>
              <a:gd name="connsiteY7" fmla="*/ 173176 h 455657"/>
              <a:gd name="connsiteX8" fmla="*/ 436867 w 471545"/>
              <a:gd name="connsiteY8" fmla="*/ 173176 h 455657"/>
              <a:gd name="connsiteX9" fmla="*/ 436867 w 471545"/>
              <a:gd name="connsiteY9" fmla="*/ 452978 h 455657"/>
              <a:gd name="connsiteX10" fmla="*/ 344954 w 471545"/>
              <a:gd name="connsiteY10" fmla="*/ 455658 h 45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45" h="455657">
                <a:moveTo>
                  <a:pt x="60954" y="435247"/>
                </a:moveTo>
                <a:lnTo>
                  <a:pt x="60954" y="168085"/>
                </a:lnTo>
                <a:lnTo>
                  <a:pt x="25225" y="168085"/>
                </a:lnTo>
                <a:cubicBezTo>
                  <a:pt x="25225" y="168085"/>
                  <a:pt x="-7064" y="174873"/>
                  <a:pt x="1421" y="154463"/>
                </a:cubicBezTo>
                <a:cubicBezTo>
                  <a:pt x="9907" y="134053"/>
                  <a:pt x="91547" y="9806"/>
                  <a:pt x="122051" y="3017"/>
                </a:cubicBezTo>
                <a:cubicBezTo>
                  <a:pt x="152554" y="-3771"/>
                  <a:pt x="344954" y="3017"/>
                  <a:pt x="344954" y="3017"/>
                </a:cubicBezTo>
                <a:cubicBezTo>
                  <a:pt x="344954" y="3017"/>
                  <a:pt x="367062" y="11503"/>
                  <a:pt x="389214" y="40443"/>
                </a:cubicBezTo>
                <a:cubicBezTo>
                  <a:pt x="411366" y="69384"/>
                  <a:pt x="499884" y="168085"/>
                  <a:pt x="462413" y="173176"/>
                </a:cubicBezTo>
                <a:cubicBezTo>
                  <a:pt x="453923" y="174091"/>
                  <a:pt x="445357" y="174091"/>
                  <a:pt x="436867" y="173176"/>
                </a:cubicBezTo>
                <a:lnTo>
                  <a:pt x="436867" y="452978"/>
                </a:lnTo>
                <a:lnTo>
                  <a:pt x="344954" y="455658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5" name="任意多边形: 形状 40"/>
          <p:cNvSpPr/>
          <p:nvPr>
            <p:custDataLst>
              <p:tags r:id="rId29"/>
            </p:custDataLst>
          </p:nvPr>
        </p:nvSpPr>
        <p:spPr>
          <a:xfrm flipH="1">
            <a:off x="2489485" y="3536977"/>
            <a:ext cx="426317" cy="151538"/>
          </a:xfrm>
          <a:custGeom>
            <a:avLst/>
            <a:gdLst>
              <a:gd name="connsiteX0" fmla="*/ 322275 w 434262"/>
              <a:gd name="connsiteY0" fmla="*/ 7383 h 154362"/>
              <a:gd name="connsiteX1" fmla="*/ 121300 w 434262"/>
              <a:gd name="connsiteY1" fmla="*/ 2917 h 154362"/>
              <a:gd name="connsiteX2" fmla="*/ 110090 w 434262"/>
              <a:gd name="connsiteY2" fmla="*/ 26766 h 154362"/>
              <a:gd name="connsiteX3" fmla="*/ 267699 w 434262"/>
              <a:gd name="connsiteY3" fmla="*/ 147351 h 154362"/>
              <a:gd name="connsiteX4" fmla="*/ 324061 w 434262"/>
              <a:gd name="connsiteY4" fmla="*/ 154363 h 154362"/>
              <a:gd name="connsiteX5" fmla="*/ 434151 w 434262"/>
              <a:gd name="connsiteY5" fmla="*/ 145430 h 154362"/>
              <a:gd name="connsiteX6" fmla="*/ 322275 w 434262"/>
              <a:gd name="connsiteY6" fmla="*/ 7383 h 154362"/>
              <a:gd name="connsiteX7" fmla="*/ 78380 w 434262"/>
              <a:gd name="connsiteY7" fmla="*/ 21719 h 154362"/>
              <a:gd name="connsiteX8" fmla="*/ 0 w 434262"/>
              <a:gd name="connsiteY8" fmla="*/ 129174 h 154362"/>
              <a:gd name="connsiteX9" fmla="*/ 27288 w 434262"/>
              <a:gd name="connsiteY9" fmla="*/ 122966 h 154362"/>
              <a:gd name="connsiteX10" fmla="*/ 87179 w 434262"/>
              <a:gd name="connsiteY10" fmla="*/ 28865 h 154362"/>
              <a:gd name="connsiteX11" fmla="*/ 78380 w 434262"/>
              <a:gd name="connsiteY11" fmla="*/ 21719 h 15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262" h="154362">
                <a:moveTo>
                  <a:pt x="322275" y="7383"/>
                </a:moveTo>
                <a:cubicBezTo>
                  <a:pt x="287975" y="-6016"/>
                  <a:pt x="121300" y="2917"/>
                  <a:pt x="121300" y="2917"/>
                </a:cubicBezTo>
                <a:cubicBezTo>
                  <a:pt x="113176" y="7950"/>
                  <a:pt x="108781" y="17298"/>
                  <a:pt x="110090" y="26766"/>
                </a:cubicBezTo>
                <a:cubicBezTo>
                  <a:pt x="111832" y="43469"/>
                  <a:pt x="267699" y="147351"/>
                  <a:pt x="267699" y="147351"/>
                </a:cubicBezTo>
                <a:cubicBezTo>
                  <a:pt x="267699" y="147351"/>
                  <a:pt x="282660" y="154363"/>
                  <a:pt x="324061" y="154363"/>
                </a:cubicBezTo>
                <a:cubicBezTo>
                  <a:pt x="365462" y="154363"/>
                  <a:pt x="430623" y="151728"/>
                  <a:pt x="434151" y="145430"/>
                </a:cubicBezTo>
                <a:cubicBezTo>
                  <a:pt x="437679" y="139133"/>
                  <a:pt x="356619" y="20602"/>
                  <a:pt x="322275" y="7383"/>
                </a:cubicBezTo>
                <a:close/>
                <a:moveTo>
                  <a:pt x="78380" y="21719"/>
                </a:moveTo>
                <a:cubicBezTo>
                  <a:pt x="78380" y="21719"/>
                  <a:pt x="0" y="115061"/>
                  <a:pt x="0" y="129174"/>
                </a:cubicBezTo>
                <a:cubicBezTo>
                  <a:pt x="0" y="143287"/>
                  <a:pt x="27288" y="122966"/>
                  <a:pt x="27288" y="122966"/>
                </a:cubicBezTo>
                <a:cubicBezTo>
                  <a:pt x="27288" y="122966"/>
                  <a:pt x="87179" y="40209"/>
                  <a:pt x="87179" y="28865"/>
                </a:cubicBezTo>
                <a:cubicBezTo>
                  <a:pt x="87179" y="17521"/>
                  <a:pt x="78380" y="21719"/>
                  <a:pt x="78380" y="21719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6" name="任意多边形: 形状 41"/>
          <p:cNvSpPr/>
          <p:nvPr>
            <p:custDataLst>
              <p:tags r:id="rId30"/>
            </p:custDataLst>
          </p:nvPr>
        </p:nvSpPr>
        <p:spPr>
          <a:xfrm flipH="1">
            <a:off x="2686017" y="3597511"/>
            <a:ext cx="176384" cy="331445"/>
          </a:xfrm>
          <a:custGeom>
            <a:avLst/>
            <a:gdLst>
              <a:gd name="connsiteX0" fmla="*/ 1742 w 179671"/>
              <a:gd name="connsiteY0" fmla="*/ 337623 h 337622"/>
              <a:gd name="connsiteX1" fmla="*/ 0 w 179671"/>
              <a:gd name="connsiteY1" fmla="*/ 65458 h 337622"/>
              <a:gd name="connsiteX2" fmla="*/ 41356 w 179671"/>
              <a:gd name="connsiteY2" fmla="*/ 2932 h 337622"/>
              <a:gd name="connsiteX3" fmla="*/ 65160 w 179671"/>
              <a:gd name="connsiteY3" fmla="*/ 9096 h 337622"/>
              <a:gd name="connsiteX4" fmla="*/ 174357 w 179671"/>
              <a:gd name="connsiteY4" fmla="*/ 88324 h 337622"/>
              <a:gd name="connsiteX5" fmla="*/ 179672 w 179671"/>
              <a:gd name="connsiteY5" fmla="*/ 139417 h 337622"/>
              <a:gd name="connsiteX6" fmla="*/ 179672 w 179671"/>
              <a:gd name="connsiteY6" fmla="*/ 330522 h 337622"/>
              <a:gd name="connsiteX7" fmla="*/ 1742 w 179671"/>
              <a:gd name="connsiteY7" fmla="*/ 337623 h 3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671" h="337622">
                <a:moveTo>
                  <a:pt x="1742" y="337623"/>
                </a:moveTo>
                <a:lnTo>
                  <a:pt x="0" y="65458"/>
                </a:lnTo>
                <a:lnTo>
                  <a:pt x="41356" y="2932"/>
                </a:lnTo>
                <a:cubicBezTo>
                  <a:pt x="41356" y="2932"/>
                  <a:pt x="51941" y="-6759"/>
                  <a:pt x="65160" y="9096"/>
                </a:cubicBezTo>
                <a:cubicBezTo>
                  <a:pt x="78380" y="24950"/>
                  <a:pt x="174357" y="88324"/>
                  <a:pt x="174357" y="88324"/>
                </a:cubicBezTo>
                <a:cubicBezTo>
                  <a:pt x="177867" y="105129"/>
                  <a:pt x="179649" y="122249"/>
                  <a:pt x="179672" y="139417"/>
                </a:cubicBezTo>
                <a:lnTo>
                  <a:pt x="179672" y="330522"/>
                </a:lnTo>
                <a:cubicBezTo>
                  <a:pt x="179672" y="330522"/>
                  <a:pt x="39614" y="325296"/>
                  <a:pt x="1742" y="337623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7" name="任意多边形: 形状 42"/>
          <p:cNvSpPr/>
          <p:nvPr>
            <p:custDataLst>
              <p:tags r:id="rId31"/>
            </p:custDataLst>
          </p:nvPr>
        </p:nvSpPr>
        <p:spPr>
          <a:xfrm flipH="1">
            <a:off x="2790804" y="3673872"/>
            <a:ext cx="23215" cy="71991"/>
          </a:xfrm>
          <a:custGeom>
            <a:avLst/>
            <a:gdLst>
              <a:gd name="connsiteX0" fmla="*/ 291 w 23648"/>
              <a:gd name="connsiteY0" fmla="*/ 72530 h 73333"/>
              <a:gd name="connsiteX1" fmla="*/ 291 w 23648"/>
              <a:gd name="connsiteY1" fmla="*/ 17864 h 73333"/>
              <a:gd name="connsiteX2" fmla="*/ 8241 w 23648"/>
              <a:gd name="connsiteY2" fmla="*/ 0 h 73333"/>
              <a:gd name="connsiteX3" fmla="*/ 23649 w 23648"/>
              <a:gd name="connsiteY3" fmla="*/ 15453 h 73333"/>
              <a:gd name="connsiteX4" fmla="*/ 23649 w 23648"/>
              <a:gd name="connsiteY4" fmla="*/ 73334 h 7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48" h="73333">
                <a:moveTo>
                  <a:pt x="291" y="72530"/>
                </a:moveTo>
                <a:lnTo>
                  <a:pt x="291" y="17864"/>
                </a:lnTo>
                <a:cubicBezTo>
                  <a:pt x="291" y="17864"/>
                  <a:pt x="-2344" y="0"/>
                  <a:pt x="8241" y="0"/>
                </a:cubicBezTo>
                <a:cubicBezTo>
                  <a:pt x="18826" y="0"/>
                  <a:pt x="23649" y="15453"/>
                  <a:pt x="23649" y="15453"/>
                </a:cubicBezTo>
                <a:lnTo>
                  <a:pt x="23649" y="73334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8" name="任意多边形: 形状 43"/>
          <p:cNvSpPr/>
          <p:nvPr>
            <p:custDataLst>
              <p:tags r:id="rId32"/>
            </p:custDataLst>
          </p:nvPr>
        </p:nvSpPr>
        <p:spPr>
          <a:xfrm flipH="1">
            <a:off x="2518357" y="3697197"/>
            <a:ext cx="144685" cy="221456"/>
          </a:xfrm>
          <a:custGeom>
            <a:avLst/>
            <a:gdLst>
              <a:gd name="connsiteX0" fmla="*/ 7994 w 147381"/>
              <a:gd name="connsiteY0" fmla="*/ 7950 h 225583"/>
              <a:gd name="connsiteX1" fmla="*/ 142916 w 147381"/>
              <a:gd name="connsiteY1" fmla="*/ 0 h 225583"/>
              <a:gd name="connsiteX2" fmla="*/ 147382 w 147381"/>
              <a:gd name="connsiteY2" fmla="*/ 18534 h 225583"/>
              <a:gd name="connsiteX3" fmla="*/ 145595 w 147381"/>
              <a:gd name="connsiteY3" fmla="*/ 225583 h 225583"/>
              <a:gd name="connsiteX4" fmla="*/ 35550 w 147381"/>
              <a:gd name="connsiteY4" fmla="*/ 224556 h 225583"/>
              <a:gd name="connsiteX5" fmla="*/ 8218 w 147381"/>
              <a:gd name="connsiteY5" fmla="*/ 221921 h 225583"/>
              <a:gd name="connsiteX6" fmla="*/ 1161 w 147381"/>
              <a:gd name="connsiteY6" fmla="*/ 211336 h 225583"/>
              <a:gd name="connsiteX7" fmla="*/ 0 w 147381"/>
              <a:gd name="connsiteY7" fmla="*/ 17507 h 225583"/>
              <a:gd name="connsiteX8" fmla="*/ 7994 w 147381"/>
              <a:gd name="connsiteY8" fmla="*/ 7950 h 22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81" h="225583">
                <a:moveTo>
                  <a:pt x="7994" y="7950"/>
                </a:moveTo>
                <a:lnTo>
                  <a:pt x="142916" y="0"/>
                </a:lnTo>
                <a:cubicBezTo>
                  <a:pt x="142916" y="0"/>
                  <a:pt x="147382" y="4466"/>
                  <a:pt x="147382" y="18534"/>
                </a:cubicBezTo>
                <a:cubicBezTo>
                  <a:pt x="147382" y="32603"/>
                  <a:pt x="145595" y="225583"/>
                  <a:pt x="145595" y="225583"/>
                </a:cubicBezTo>
                <a:cubicBezTo>
                  <a:pt x="145595" y="225583"/>
                  <a:pt x="49618" y="212185"/>
                  <a:pt x="35550" y="224556"/>
                </a:cubicBezTo>
                <a:cubicBezTo>
                  <a:pt x="26377" y="224534"/>
                  <a:pt x="17226" y="223649"/>
                  <a:pt x="8218" y="221921"/>
                </a:cubicBezTo>
                <a:cubicBezTo>
                  <a:pt x="8218" y="221921"/>
                  <a:pt x="1161" y="224556"/>
                  <a:pt x="1161" y="211336"/>
                </a:cubicBezTo>
                <a:cubicBezTo>
                  <a:pt x="1161" y="198117"/>
                  <a:pt x="0" y="17507"/>
                  <a:pt x="0" y="17507"/>
                </a:cubicBezTo>
                <a:cubicBezTo>
                  <a:pt x="0" y="17507"/>
                  <a:pt x="0" y="8843"/>
                  <a:pt x="7994" y="7950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899" name="任意多边形: 形状 44"/>
          <p:cNvSpPr/>
          <p:nvPr>
            <p:custDataLst>
              <p:tags r:id="rId33"/>
            </p:custDataLst>
          </p:nvPr>
        </p:nvSpPr>
        <p:spPr>
          <a:xfrm flipH="1">
            <a:off x="2329525" y="3679308"/>
            <a:ext cx="170548" cy="166392"/>
          </a:xfrm>
          <a:custGeom>
            <a:avLst/>
            <a:gdLst>
              <a:gd name="connsiteX0" fmla="*/ 1652 w 173726"/>
              <a:gd name="connsiteY0" fmla="*/ 9334 h 169493"/>
              <a:gd name="connsiteX1" fmla="*/ 12327 w 173726"/>
              <a:gd name="connsiteY1" fmla="*/ 0 h 169493"/>
              <a:gd name="connsiteX2" fmla="*/ 16346 w 173726"/>
              <a:gd name="connsiteY2" fmla="*/ 85213 h 169493"/>
              <a:gd name="connsiteX3" fmla="*/ 29744 w 173726"/>
              <a:gd name="connsiteY3" fmla="*/ 83874 h 169493"/>
              <a:gd name="connsiteX4" fmla="*/ 70699 w 173726"/>
              <a:gd name="connsiteY4" fmla="*/ 38632 h 169493"/>
              <a:gd name="connsiteX5" fmla="*/ 100041 w 173726"/>
              <a:gd name="connsiteY5" fmla="*/ 38632 h 169493"/>
              <a:gd name="connsiteX6" fmla="*/ 48368 w 173726"/>
              <a:gd name="connsiteY6" fmla="*/ 88474 h 169493"/>
              <a:gd name="connsiteX7" fmla="*/ 74539 w 173726"/>
              <a:gd name="connsiteY7" fmla="*/ 84008 h 169493"/>
              <a:gd name="connsiteX8" fmla="*/ 98612 w 173726"/>
              <a:gd name="connsiteY8" fmla="*/ 50958 h 169493"/>
              <a:gd name="connsiteX9" fmla="*/ 98299 w 173726"/>
              <a:gd name="connsiteY9" fmla="*/ 62302 h 169493"/>
              <a:gd name="connsiteX10" fmla="*/ 80435 w 173726"/>
              <a:gd name="connsiteY10" fmla="*/ 82534 h 169493"/>
              <a:gd name="connsiteX11" fmla="*/ 133135 w 173726"/>
              <a:gd name="connsiteY11" fmla="*/ 50422 h 169493"/>
              <a:gd name="connsiteX12" fmla="*/ 141174 w 173726"/>
              <a:gd name="connsiteY12" fmla="*/ 47787 h 169493"/>
              <a:gd name="connsiteX13" fmla="*/ 99862 w 173726"/>
              <a:gd name="connsiteY13" fmla="*/ 80122 h 169493"/>
              <a:gd name="connsiteX14" fmla="*/ 157922 w 173726"/>
              <a:gd name="connsiteY14" fmla="*/ 49306 h 169493"/>
              <a:gd name="connsiteX15" fmla="*/ 165604 w 173726"/>
              <a:gd name="connsiteY15" fmla="*/ 46939 h 169493"/>
              <a:gd name="connsiteX16" fmla="*/ 92270 w 173726"/>
              <a:gd name="connsiteY16" fmla="*/ 82936 h 169493"/>
              <a:gd name="connsiteX17" fmla="*/ 43902 w 173726"/>
              <a:gd name="connsiteY17" fmla="*/ 95396 h 169493"/>
              <a:gd name="connsiteX18" fmla="*/ 26797 w 173726"/>
              <a:gd name="connsiteY18" fmla="*/ 135591 h 169493"/>
              <a:gd name="connsiteX19" fmla="*/ 0 w 173726"/>
              <a:gd name="connsiteY19" fmla="*/ 150195 h 169493"/>
              <a:gd name="connsiteX20" fmla="*/ 1652 w 173726"/>
              <a:gd name="connsiteY20" fmla="*/ 9334 h 1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726" h="169493">
                <a:moveTo>
                  <a:pt x="1652" y="9334"/>
                </a:moveTo>
                <a:lnTo>
                  <a:pt x="12327" y="0"/>
                </a:lnTo>
                <a:cubicBezTo>
                  <a:pt x="12327" y="0"/>
                  <a:pt x="20321" y="58595"/>
                  <a:pt x="16346" y="85213"/>
                </a:cubicBezTo>
                <a:cubicBezTo>
                  <a:pt x="12371" y="111831"/>
                  <a:pt x="17686" y="114511"/>
                  <a:pt x="29744" y="83874"/>
                </a:cubicBezTo>
                <a:cubicBezTo>
                  <a:pt x="41803" y="53236"/>
                  <a:pt x="70699" y="38632"/>
                  <a:pt x="70699" y="38632"/>
                </a:cubicBezTo>
                <a:lnTo>
                  <a:pt x="100041" y="38632"/>
                </a:lnTo>
                <a:cubicBezTo>
                  <a:pt x="79403" y="51300"/>
                  <a:pt x="61771" y="68308"/>
                  <a:pt x="48368" y="88474"/>
                </a:cubicBezTo>
                <a:cubicBezTo>
                  <a:pt x="57171" y="87502"/>
                  <a:pt x="65911" y="86011"/>
                  <a:pt x="74539" y="84008"/>
                </a:cubicBezTo>
                <a:cubicBezTo>
                  <a:pt x="85861" y="75819"/>
                  <a:pt x="94289" y="64246"/>
                  <a:pt x="98612" y="50958"/>
                </a:cubicBezTo>
                <a:cubicBezTo>
                  <a:pt x="104641" y="29298"/>
                  <a:pt x="98299" y="62302"/>
                  <a:pt x="98299" y="62302"/>
                </a:cubicBezTo>
                <a:cubicBezTo>
                  <a:pt x="93092" y="69672"/>
                  <a:pt x="87103" y="76456"/>
                  <a:pt x="80435" y="82534"/>
                </a:cubicBezTo>
                <a:cubicBezTo>
                  <a:pt x="100755" y="77219"/>
                  <a:pt x="122952" y="67662"/>
                  <a:pt x="133135" y="50422"/>
                </a:cubicBezTo>
                <a:cubicBezTo>
                  <a:pt x="154483" y="14694"/>
                  <a:pt x="141174" y="47787"/>
                  <a:pt x="141174" y="47787"/>
                </a:cubicBezTo>
                <a:cubicBezTo>
                  <a:pt x="141174" y="47787"/>
                  <a:pt x="139253" y="64535"/>
                  <a:pt x="99862" y="80122"/>
                </a:cubicBezTo>
                <a:cubicBezTo>
                  <a:pt x="107767" y="79586"/>
                  <a:pt x="132912" y="75656"/>
                  <a:pt x="157922" y="49306"/>
                </a:cubicBezTo>
                <a:cubicBezTo>
                  <a:pt x="188247" y="17329"/>
                  <a:pt x="165604" y="46939"/>
                  <a:pt x="165604" y="46939"/>
                </a:cubicBezTo>
                <a:cubicBezTo>
                  <a:pt x="165604" y="46939"/>
                  <a:pt x="129875" y="86598"/>
                  <a:pt x="92270" y="82936"/>
                </a:cubicBezTo>
                <a:cubicBezTo>
                  <a:pt x="61766" y="93788"/>
                  <a:pt x="49217" y="95530"/>
                  <a:pt x="43902" y="95396"/>
                </a:cubicBezTo>
                <a:cubicBezTo>
                  <a:pt x="36296" y="107902"/>
                  <a:pt x="30535" y="121440"/>
                  <a:pt x="26797" y="135591"/>
                </a:cubicBezTo>
                <a:cubicBezTo>
                  <a:pt x="9468" y="202136"/>
                  <a:pt x="0" y="150195"/>
                  <a:pt x="0" y="150195"/>
                </a:cubicBezTo>
                <a:cubicBezTo>
                  <a:pt x="0" y="150195"/>
                  <a:pt x="17641" y="51941"/>
                  <a:pt x="1652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0" name="任意多边形: 形状 45"/>
          <p:cNvSpPr/>
          <p:nvPr>
            <p:custDataLst>
              <p:tags r:id="rId34"/>
            </p:custDataLst>
          </p:nvPr>
        </p:nvSpPr>
        <p:spPr>
          <a:xfrm flipH="1">
            <a:off x="2241044" y="3460088"/>
            <a:ext cx="348121" cy="282618"/>
          </a:xfrm>
          <a:custGeom>
            <a:avLst/>
            <a:gdLst>
              <a:gd name="connsiteX0" fmla="*/ 354609 w 354609"/>
              <a:gd name="connsiteY0" fmla="*/ 143943 h 287885"/>
              <a:gd name="connsiteX1" fmla="*/ 177305 w 354609"/>
              <a:gd name="connsiteY1" fmla="*/ 287886 h 287885"/>
              <a:gd name="connsiteX2" fmla="*/ 0 w 354609"/>
              <a:gd name="connsiteY2" fmla="*/ 143943 h 287885"/>
              <a:gd name="connsiteX3" fmla="*/ 177305 w 354609"/>
              <a:gd name="connsiteY3" fmla="*/ 0 h 287885"/>
              <a:gd name="connsiteX4" fmla="*/ 354609 w 354609"/>
              <a:gd name="connsiteY4" fmla="*/ 143943 h 28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609" h="287885">
                <a:moveTo>
                  <a:pt x="354609" y="143943"/>
                </a:moveTo>
                <a:cubicBezTo>
                  <a:pt x="354609" y="223440"/>
                  <a:pt x="275202" y="287886"/>
                  <a:pt x="177305" y="287886"/>
                </a:cubicBezTo>
                <a:cubicBezTo>
                  <a:pt x="79408" y="287886"/>
                  <a:pt x="0" y="223306"/>
                  <a:pt x="0" y="143943"/>
                </a:cubicBezTo>
                <a:cubicBezTo>
                  <a:pt x="0" y="64580"/>
                  <a:pt x="79408" y="0"/>
                  <a:pt x="177305" y="0"/>
                </a:cubicBezTo>
                <a:cubicBezTo>
                  <a:pt x="275202" y="0"/>
                  <a:pt x="354609" y="64446"/>
                  <a:pt x="354609" y="14394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1" name="任意多边形: 形状 46"/>
          <p:cNvSpPr/>
          <p:nvPr>
            <p:custDataLst>
              <p:tags r:id="rId35"/>
            </p:custDataLst>
          </p:nvPr>
        </p:nvSpPr>
        <p:spPr>
          <a:xfrm flipH="1">
            <a:off x="381093" y="4100737"/>
            <a:ext cx="170819" cy="166601"/>
          </a:xfrm>
          <a:custGeom>
            <a:avLst/>
            <a:gdLst>
              <a:gd name="connsiteX0" fmla="*/ 172351 w 174003"/>
              <a:gd name="connsiteY0" fmla="*/ 9334 h 169706"/>
              <a:gd name="connsiteX1" fmla="*/ 161677 w 174003"/>
              <a:gd name="connsiteY1" fmla="*/ 0 h 169706"/>
              <a:gd name="connsiteX2" fmla="*/ 157702 w 174003"/>
              <a:gd name="connsiteY2" fmla="*/ 85213 h 169706"/>
              <a:gd name="connsiteX3" fmla="*/ 144304 w 174003"/>
              <a:gd name="connsiteY3" fmla="*/ 83874 h 169706"/>
              <a:gd name="connsiteX4" fmla="*/ 102992 w 174003"/>
              <a:gd name="connsiteY4" fmla="*/ 38587 h 169706"/>
              <a:gd name="connsiteX5" fmla="*/ 73650 w 174003"/>
              <a:gd name="connsiteY5" fmla="*/ 38587 h 169706"/>
              <a:gd name="connsiteX6" fmla="*/ 125368 w 174003"/>
              <a:gd name="connsiteY6" fmla="*/ 88429 h 169706"/>
              <a:gd name="connsiteX7" fmla="*/ 99241 w 174003"/>
              <a:gd name="connsiteY7" fmla="*/ 84186 h 169706"/>
              <a:gd name="connsiteX8" fmla="*/ 75124 w 174003"/>
              <a:gd name="connsiteY8" fmla="*/ 51137 h 169706"/>
              <a:gd name="connsiteX9" fmla="*/ 75437 w 174003"/>
              <a:gd name="connsiteY9" fmla="*/ 62436 h 169706"/>
              <a:gd name="connsiteX10" fmla="*/ 93301 w 174003"/>
              <a:gd name="connsiteY10" fmla="*/ 82712 h 169706"/>
              <a:gd name="connsiteX11" fmla="*/ 40556 w 174003"/>
              <a:gd name="connsiteY11" fmla="*/ 50601 h 169706"/>
              <a:gd name="connsiteX12" fmla="*/ 32562 w 174003"/>
              <a:gd name="connsiteY12" fmla="*/ 47921 h 169706"/>
              <a:gd name="connsiteX13" fmla="*/ 73829 w 174003"/>
              <a:gd name="connsiteY13" fmla="*/ 80301 h 169706"/>
              <a:gd name="connsiteX14" fmla="*/ 15770 w 174003"/>
              <a:gd name="connsiteY14" fmla="*/ 49440 h 169706"/>
              <a:gd name="connsiteX15" fmla="*/ 8132 w 174003"/>
              <a:gd name="connsiteY15" fmla="*/ 47118 h 169706"/>
              <a:gd name="connsiteX16" fmla="*/ 81421 w 174003"/>
              <a:gd name="connsiteY16" fmla="*/ 83114 h 169706"/>
              <a:gd name="connsiteX17" fmla="*/ 130102 w 174003"/>
              <a:gd name="connsiteY17" fmla="*/ 95352 h 169706"/>
              <a:gd name="connsiteX18" fmla="*/ 147207 w 174003"/>
              <a:gd name="connsiteY18" fmla="*/ 135770 h 169706"/>
              <a:gd name="connsiteX19" fmla="*/ 174004 w 174003"/>
              <a:gd name="connsiteY19" fmla="*/ 150419 h 169706"/>
              <a:gd name="connsiteX20" fmla="*/ 172351 w 174003"/>
              <a:gd name="connsiteY20" fmla="*/ 9334 h 16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003" h="169706">
                <a:moveTo>
                  <a:pt x="172351" y="9334"/>
                </a:moveTo>
                <a:lnTo>
                  <a:pt x="161677" y="0"/>
                </a:lnTo>
                <a:cubicBezTo>
                  <a:pt x="161677" y="0"/>
                  <a:pt x="153683" y="58595"/>
                  <a:pt x="157702" y="85213"/>
                </a:cubicBezTo>
                <a:cubicBezTo>
                  <a:pt x="161722" y="111831"/>
                  <a:pt x="156363" y="114466"/>
                  <a:pt x="144304" y="83874"/>
                </a:cubicBezTo>
                <a:cubicBezTo>
                  <a:pt x="132246" y="53281"/>
                  <a:pt x="102992" y="38587"/>
                  <a:pt x="102992" y="38587"/>
                </a:cubicBezTo>
                <a:lnTo>
                  <a:pt x="73650" y="38587"/>
                </a:lnTo>
                <a:cubicBezTo>
                  <a:pt x="94284" y="51271"/>
                  <a:pt x="111925" y="68273"/>
                  <a:pt x="125368" y="88429"/>
                </a:cubicBezTo>
                <a:cubicBezTo>
                  <a:pt x="116569" y="87536"/>
                  <a:pt x="107861" y="86116"/>
                  <a:pt x="99241" y="84186"/>
                </a:cubicBezTo>
                <a:cubicBezTo>
                  <a:pt x="87897" y="76004"/>
                  <a:pt x="79456" y="64433"/>
                  <a:pt x="75124" y="51137"/>
                </a:cubicBezTo>
                <a:cubicBezTo>
                  <a:pt x="69095" y="29476"/>
                  <a:pt x="75437" y="62436"/>
                  <a:pt x="75437" y="62436"/>
                </a:cubicBezTo>
                <a:cubicBezTo>
                  <a:pt x="80662" y="69819"/>
                  <a:pt x="86647" y="76621"/>
                  <a:pt x="93301" y="82712"/>
                </a:cubicBezTo>
                <a:cubicBezTo>
                  <a:pt x="72980" y="77398"/>
                  <a:pt x="50784" y="67840"/>
                  <a:pt x="40556" y="50601"/>
                </a:cubicBezTo>
                <a:cubicBezTo>
                  <a:pt x="19253" y="14872"/>
                  <a:pt x="32562" y="47921"/>
                  <a:pt x="32562" y="47921"/>
                </a:cubicBezTo>
                <a:cubicBezTo>
                  <a:pt x="32562" y="47921"/>
                  <a:pt x="34438" y="64669"/>
                  <a:pt x="73829" y="80301"/>
                </a:cubicBezTo>
                <a:cubicBezTo>
                  <a:pt x="65924" y="79765"/>
                  <a:pt x="40824" y="75835"/>
                  <a:pt x="15770" y="49440"/>
                </a:cubicBezTo>
                <a:cubicBezTo>
                  <a:pt x="-14511" y="17463"/>
                  <a:pt x="8132" y="47118"/>
                  <a:pt x="8132" y="47118"/>
                </a:cubicBezTo>
                <a:cubicBezTo>
                  <a:pt x="8132" y="47118"/>
                  <a:pt x="43861" y="86777"/>
                  <a:pt x="81421" y="83114"/>
                </a:cubicBezTo>
                <a:cubicBezTo>
                  <a:pt x="112193" y="93878"/>
                  <a:pt x="124921" y="95530"/>
                  <a:pt x="130102" y="95352"/>
                </a:cubicBezTo>
                <a:cubicBezTo>
                  <a:pt x="137694" y="107946"/>
                  <a:pt x="143456" y="121554"/>
                  <a:pt x="147207" y="135770"/>
                </a:cubicBezTo>
                <a:cubicBezTo>
                  <a:pt x="164491" y="202360"/>
                  <a:pt x="174004" y="150419"/>
                  <a:pt x="174004" y="150419"/>
                </a:cubicBezTo>
                <a:cubicBezTo>
                  <a:pt x="174004" y="150419"/>
                  <a:pt x="156363" y="51941"/>
                  <a:pt x="172351" y="9334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2" name="任意多边形: 形状 47"/>
          <p:cNvSpPr/>
          <p:nvPr>
            <p:custDataLst>
              <p:tags r:id="rId36"/>
            </p:custDataLst>
          </p:nvPr>
        </p:nvSpPr>
        <p:spPr>
          <a:xfrm flipH="1">
            <a:off x="292001" y="3881517"/>
            <a:ext cx="348077" cy="282618"/>
          </a:xfrm>
          <a:custGeom>
            <a:avLst/>
            <a:gdLst>
              <a:gd name="connsiteX0" fmla="*/ 0 w 354564"/>
              <a:gd name="connsiteY0" fmla="*/ 143943 h 287885"/>
              <a:gd name="connsiteX1" fmla="*/ 177260 w 354564"/>
              <a:gd name="connsiteY1" fmla="*/ 287886 h 287885"/>
              <a:gd name="connsiteX2" fmla="*/ 354565 w 354564"/>
              <a:gd name="connsiteY2" fmla="*/ 143943 h 287885"/>
              <a:gd name="connsiteX3" fmla="*/ 177260 w 354564"/>
              <a:gd name="connsiteY3" fmla="*/ 0 h 287885"/>
              <a:gd name="connsiteX4" fmla="*/ 0 w 354564"/>
              <a:gd name="connsiteY4" fmla="*/ 143943 h 28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64" h="287885">
                <a:moveTo>
                  <a:pt x="0" y="143943"/>
                </a:moveTo>
                <a:cubicBezTo>
                  <a:pt x="0" y="223395"/>
                  <a:pt x="79363" y="287886"/>
                  <a:pt x="177260" y="287886"/>
                </a:cubicBezTo>
                <a:cubicBezTo>
                  <a:pt x="275157" y="287886"/>
                  <a:pt x="354565" y="223395"/>
                  <a:pt x="354565" y="143943"/>
                </a:cubicBezTo>
                <a:cubicBezTo>
                  <a:pt x="354565" y="64491"/>
                  <a:pt x="275202" y="0"/>
                  <a:pt x="177260" y="0"/>
                </a:cubicBezTo>
                <a:cubicBezTo>
                  <a:pt x="79318" y="0"/>
                  <a:pt x="0" y="64401"/>
                  <a:pt x="0" y="14394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3" name="任意多边形: 形状 48"/>
          <p:cNvSpPr/>
          <p:nvPr>
            <p:custDataLst>
              <p:tags r:id="rId37"/>
            </p:custDataLst>
          </p:nvPr>
        </p:nvSpPr>
        <p:spPr>
          <a:xfrm flipH="1">
            <a:off x="931072" y="4781854"/>
            <a:ext cx="3317369" cy="274463"/>
          </a:xfrm>
          <a:custGeom>
            <a:avLst/>
            <a:gdLst>
              <a:gd name="connsiteX0" fmla="*/ 3377408 w 3379194"/>
              <a:gd name="connsiteY0" fmla="*/ 0 h 279578"/>
              <a:gd name="connsiteX1" fmla="*/ 3338598 w 3379194"/>
              <a:gd name="connsiteY1" fmla="*/ 69314 h 279578"/>
              <a:gd name="connsiteX2" fmla="*/ 3336633 w 3379194"/>
              <a:gd name="connsiteY2" fmla="*/ 55290 h 279578"/>
              <a:gd name="connsiteX3" fmla="*/ 3309836 w 3379194"/>
              <a:gd name="connsiteY3" fmla="*/ 105891 h 279578"/>
              <a:gd name="connsiteX4" fmla="*/ 2605753 w 3379194"/>
              <a:gd name="connsiteY4" fmla="*/ 155957 h 279578"/>
              <a:gd name="connsiteX5" fmla="*/ 2175756 w 3379194"/>
              <a:gd name="connsiteY5" fmla="*/ 105579 h 279578"/>
              <a:gd name="connsiteX6" fmla="*/ 1546034 w 3379194"/>
              <a:gd name="connsiteY6" fmla="*/ 128981 h 279578"/>
              <a:gd name="connsiteX7" fmla="*/ 1163422 w 3379194"/>
              <a:gd name="connsiteY7" fmla="*/ 121970 h 279578"/>
              <a:gd name="connsiteX8" fmla="*/ 1180572 w 3379194"/>
              <a:gd name="connsiteY8" fmla="*/ 125587 h 279578"/>
              <a:gd name="connsiteX9" fmla="*/ 722885 w 3379194"/>
              <a:gd name="connsiteY9" fmla="*/ 122595 h 279578"/>
              <a:gd name="connsiteX10" fmla="*/ 438840 w 3379194"/>
              <a:gd name="connsiteY10" fmla="*/ 117682 h 279578"/>
              <a:gd name="connsiteX11" fmla="*/ 0 w 3379194"/>
              <a:gd name="connsiteY11" fmla="*/ 108393 h 279578"/>
              <a:gd name="connsiteX12" fmla="*/ 1652 w 3379194"/>
              <a:gd name="connsiteY12" fmla="*/ 118933 h 279578"/>
              <a:gd name="connsiteX13" fmla="*/ 46850 w 3379194"/>
              <a:gd name="connsiteY13" fmla="*/ 133358 h 279578"/>
              <a:gd name="connsiteX14" fmla="*/ 40150 w 3379194"/>
              <a:gd name="connsiteY14" fmla="*/ 135770 h 279578"/>
              <a:gd name="connsiteX15" fmla="*/ 166005 w 3379194"/>
              <a:gd name="connsiteY15" fmla="*/ 167836 h 279578"/>
              <a:gd name="connsiteX16" fmla="*/ 268190 w 3379194"/>
              <a:gd name="connsiteY16" fmla="*/ 202092 h 279578"/>
              <a:gd name="connsiteX17" fmla="*/ 471711 w 3379194"/>
              <a:gd name="connsiteY17" fmla="*/ 211470 h 279578"/>
              <a:gd name="connsiteX18" fmla="*/ 934177 w 3379194"/>
              <a:gd name="connsiteY18" fmla="*/ 218259 h 279578"/>
              <a:gd name="connsiteX19" fmla="*/ 1392936 w 3379194"/>
              <a:gd name="connsiteY19" fmla="*/ 225851 h 279578"/>
              <a:gd name="connsiteX20" fmla="*/ 1640984 w 3379194"/>
              <a:gd name="connsiteY20" fmla="*/ 226878 h 279578"/>
              <a:gd name="connsiteX21" fmla="*/ 1736112 w 3379194"/>
              <a:gd name="connsiteY21" fmla="*/ 233890 h 279578"/>
              <a:gd name="connsiteX22" fmla="*/ 2090989 w 3379194"/>
              <a:gd name="connsiteY22" fmla="*/ 198965 h 279578"/>
              <a:gd name="connsiteX23" fmla="*/ 2075804 w 3379194"/>
              <a:gd name="connsiteY23" fmla="*/ 200037 h 279578"/>
              <a:gd name="connsiteX24" fmla="*/ 2208180 w 3379194"/>
              <a:gd name="connsiteY24" fmla="*/ 185969 h 279578"/>
              <a:gd name="connsiteX25" fmla="*/ 2207019 w 3379194"/>
              <a:gd name="connsiteY25" fmla="*/ 185969 h 279578"/>
              <a:gd name="connsiteX26" fmla="*/ 2279459 w 3379194"/>
              <a:gd name="connsiteY26" fmla="*/ 181503 h 279578"/>
              <a:gd name="connsiteX27" fmla="*/ 2317778 w 3379194"/>
              <a:gd name="connsiteY27" fmla="*/ 171231 h 279578"/>
              <a:gd name="connsiteX28" fmla="*/ 2291250 w 3379194"/>
              <a:gd name="connsiteY28" fmla="*/ 184629 h 279578"/>
              <a:gd name="connsiteX29" fmla="*/ 2343280 w 3379194"/>
              <a:gd name="connsiteY29" fmla="*/ 175116 h 279578"/>
              <a:gd name="connsiteX30" fmla="*/ 2363824 w 3379194"/>
              <a:gd name="connsiteY30" fmla="*/ 184048 h 279578"/>
              <a:gd name="connsiteX31" fmla="*/ 2362842 w 3379194"/>
              <a:gd name="connsiteY31" fmla="*/ 184763 h 279578"/>
              <a:gd name="connsiteX32" fmla="*/ 2463910 w 3379194"/>
              <a:gd name="connsiteY32" fmla="*/ 209461 h 279578"/>
              <a:gd name="connsiteX33" fmla="*/ 2444437 w 3379194"/>
              <a:gd name="connsiteY33" fmla="*/ 200841 h 279578"/>
              <a:gd name="connsiteX34" fmla="*/ 2506382 w 3379194"/>
              <a:gd name="connsiteY34" fmla="*/ 203387 h 279578"/>
              <a:gd name="connsiteX35" fmla="*/ 2505087 w 3379194"/>
              <a:gd name="connsiteY35" fmla="*/ 211470 h 279578"/>
              <a:gd name="connsiteX36" fmla="*/ 2582038 w 3379194"/>
              <a:gd name="connsiteY36" fmla="*/ 215937 h 279578"/>
              <a:gd name="connsiteX37" fmla="*/ 2768186 w 3379194"/>
              <a:gd name="connsiteY37" fmla="*/ 255194 h 279578"/>
              <a:gd name="connsiteX38" fmla="*/ 2760326 w 3379194"/>
              <a:gd name="connsiteY38" fmla="*/ 247780 h 279578"/>
              <a:gd name="connsiteX39" fmla="*/ 3166742 w 3379194"/>
              <a:gd name="connsiteY39" fmla="*/ 258052 h 279578"/>
              <a:gd name="connsiteX40" fmla="*/ 3155085 w 3379194"/>
              <a:gd name="connsiteY40" fmla="*/ 279579 h 279578"/>
              <a:gd name="connsiteX41" fmla="*/ 3185678 w 3379194"/>
              <a:gd name="connsiteY41" fmla="*/ 275113 h 279578"/>
              <a:gd name="connsiteX42" fmla="*/ 3174959 w 3379194"/>
              <a:gd name="connsiteY42" fmla="*/ 270646 h 279578"/>
              <a:gd name="connsiteX43" fmla="*/ 3246685 w 3379194"/>
              <a:gd name="connsiteY43" fmla="*/ 241617 h 279578"/>
              <a:gd name="connsiteX44" fmla="*/ 3267363 w 3379194"/>
              <a:gd name="connsiteY44" fmla="*/ 219286 h 279578"/>
              <a:gd name="connsiteX45" fmla="*/ 3345029 w 3379194"/>
              <a:gd name="connsiteY45" fmla="*/ 99952 h 279578"/>
              <a:gd name="connsiteX46" fmla="*/ 3365394 w 3379194"/>
              <a:gd name="connsiteY46" fmla="*/ 50824 h 279578"/>
              <a:gd name="connsiteX47" fmla="*/ 3379195 w 3379194"/>
              <a:gd name="connsiteY47" fmla="*/ 15944 h 279578"/>
              <a:gd name="connsiteX48" fmla="*/ 3377408 w 3379194"/>
              <a:gd name="connsiteY48" fmla="*/ 0 h 2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79194" h="279578">
                <a:moveTo>
                  <a:pt x="3377408" y="0"/>
                </a:moveTo>
                <a:cubicBezTo>
                  <a:pt x="3357534" y="21929"/>
                  <a:pt x="3341411" y="56139"/>
                  <a:pt x="3338598" y="69314"/>
                </a:cubicBezTo>
                <a:cubicBezTo>
                  <a:pt x="3334578" y="65768"/>
                  <a:pt x="3333730" y="59806"/>
                  <a:pt x="3336633" y="55290"/>
                </a:cubicBezTo>
                <a:cubicBezTo>
                  <a:pt x="3329889" y="62838"/>
                  <a:pt x="3314749" y="133581"/>
                  <a:pt x="3309836" y="105891"/>
                </a:cubicBezTo>
                <a:cubicBezTo>
                  <a:pt x="3178488" y="419323"/>
                  <a:pt x="2822583" y="106874"/>
                  <a:pt x="2605753" y="155957"/>
                </a:cubicBezTo>
                <a:cubicBezTo>
                  <a:pt x="2515270" y="176456"/>
                  <a:pt x="2307774" y="114958"/>
                  <a:pt x="2175756" y="105579"/>
                </a:cubicBezTo>
                <a:cubicBezTo>
                  <a:pt x="2021363" y="94548"/>
                  <a:pt x="1644021" y="202672"/>
                  <a:pt x="1546034" y="128981"/>
                </a:cubicBezTo>
                <a:cubicBezTo>
                  <a:pt x="1463545" y="156627"/>
                  <a:pt x="1266187" y="125498"/>
                  <a:pt x="1163422" y="121970"/>
                </a:cubicBezTo>
                <a:lnTo>
                  <a:pt x="1180572" y="125587"/>
                </a:lnTo>
                <a:cubicBezTo>
                  <a:pt x="1033816" y="145774"/>
                  <a:pt x="875135" y="123041"/>
                  <a:pt x="722885" y="122595"/>
                </a:cubicBezTo>
                <a:cubicBezTo>
                  <a:pt x="634322" y="132242"/>
                  <a:pt x="529949" y="118486"/>
                  <a:pt x="438840" y="117682"/>
                </a:cubicBezTo>
                <a:cubicBezTo>
                  <a:pt x="376985" y="117146"/>
                  <a:pt x="36890" y="67885"/>
                  <a:pt x="0" y="108393"/>
                </a:cubicBezTo>
                <a:cubicBezTo>
                  <a:pt x="8575" y="112278"/>
                  <a:pt x="5315" y="116342"/>
                  <a:pt x="1652" y="118933"/>
                </a:cubicBezTo>
                <a:cubicBezTo>
                  <a:pt x="14604" y="114466"/>
                  <a:pt x="35416" y="127284"/>
                  <a:pt x="46850" y="133358"/>
                </a:cubicBezTo>
                <a:cubicBezTo>
                  <a:pt x="44348" y="132912"/>
                  <a:pt x="41794" y="133832"/>
                  <a:pt x="40150" y="135770"/>
                </a:cubicBezTo>
                <a:cubicBezTo>
                  <a:pt x="81462" y="151535"/>
                  <a:pt x="113529" y="152339"/>
                  <a:pt x="166005" y="167836"/>
                </a:cubicBezTo>
                <a:cubicBezTo>
                  <a:pt x="165380" y="166765"/>
                  <a:pt x="264617" y="203878"/>
                  <a:pt x="268190" y="202092"/>
                </a:cubicBezTo>
                <a:cubicBezTo>
                  <a:pt x="329867" y="194946"/>
                  <a:pt x="452328" y="230541"/>
                  <a:pt x="471711" y="211470"/>
                </a:cubicBezTo>
                <a:cubicBezTo>
                  <a:pt x="624095" y="245145"/>
                  <a:pt x="805329" y="172035"/>
                  <a:pt x="934177" y="218259"/>
                </a:cubicBezTo>
                <a:cubicBezTo>
                  <a:pt x="1040917" y="209773"/>
                  <a:pt x="1304552" y="185433"/>
                  <a:pt x="1392936" y="225851"/>
                </a:cubicBezTo>
                <a:cubicBezTo>
                  <a:pt x="1408701" y="240366"/>
                  <a:pt x="1607309" y="218572"/>
                  <a:pt x="1640984" y="226878"/>
                </a:cubicBezTo>
                <a:cubicBezTo>
                  <a:pt x="1638483" y="221698"/>
                  <a:pt x="1691228" y="238267"/>
                  <a:pt x="1736112" y="233890"/>
                </a:cubicBezTo>
                <a:cubicBezTo>
                  <a:pt x="1750672" y="232774"/>
                  <a:pt x="2090141" y="219867"/>
                  <a:pt x="2090989" y="198965"/>
                </a:cubicBezTo>
                <a:cubicBezTo>
                  <a:pt x="2085938" y="197755"/>
                  <a:pt x="2080637" y="198130"/>
                  <a:pt x="2075804" y="200037"/>
                </a:cubicBezTo>
                <a:cubicBezTo>
                  <a:pt x="2076966" y="178957"/>
                  <a:pt x="2193174" y="185076"/>
                  <a:pt x="2208180" y="185969"/>
                </a:cubicBezTo>
                <a:lnTo>
                  <a:pt x="2207019" y="185969"/>
                </a:lnTo>
                <a:cubicBezTo>
                  <a:pt x="2207912" y="186549"/>
                  <a:pt x="2258156" y="179716"/>
                  <a:pt x="2279459" y="181503"/>
                </a:cubicBezTo>
                <a:cubicBezTo>
                  <a:pt x="2294555" y="179538"/>
                  <a:pt x="2286828" y="162790"/>
                  <a:pt x="2317778" y="171231"/>
                </a:cubicBezTo>
                <a:cubicBezTo>
                  <a:pt x="2307408" y="171633"/>
                  <a:pt x="2297726" y="176523"/>
                  <a:pt x="2291250" y="184629"/>
                </a:cubicBezTo>
                <a:cubicBezTo>
                  <a:pt x="2312196" y="181905"/>
                  <a:pt x="2318046" y="169936"/>
                  <a:pt x="2343280" y="175116"/>
                </a:cubicBezTo>
                <a:cubicBezTo>
                  <a:pt x="2329167" y="175683"/>
                  <a:pt x="2336014" y="178658"/>
                  <a:pt x="2363824" y="184048"/>
                </a:cubicBezTo>
                <a:lnTo>
                  <a:pt x="2362842" y="184763"/>
                </a:lnTo>
                <a:cubicBezTo>
                  <a:pt x="2386110" y="185076"/>
                  <a:pt x="2445688" y="222234"/>
                  <a:pt x="2463910" y="209461"/>
                </a:cubicBezTo>
                <a:cubicBezTo>
                  <a:pt x="2459935" y="207630"/>
                  <a:pt x="2450109" y="203119"/>
                  <a:pt x="2444437" y="200841"/>
                </a:cubicBezTo>
                <a:cubicBezTo>
                  <a:pt x="2466768" y="203967"/>
                  <a:pt x="2483561" y="197402"/>
                  <a:pt x="2506382" y="203387"/>
                </a:cubicBezTo>
                <a:cubicBezTo>
                  <a:pt x="2505355" y="199948"/>
                  <a:pt x="2509509" y="205620"/>
                  <a:pt x="2505087" y="211470"/>
                </a:cubicBezTo>
                <a:cubicBezTo>
                  <a:pt x="2528266" y="211828"/>
                  <a:pt x="2589497" y="212453"/>
                  <a:pt x="2582038" y="215937"/>
                </a:cubicBezTo>
                <a:cubicBezTo>
                  <a:pt x="2646752" y="222189"/>
                  <a:pt x="2701507" y="253005"/>
                  <a:pt x="2768186" y="255194"/>
                </a:cubicBezTo>
                <a:cubicBezTo>
                  <a:pt x="2766654" y="251777"/>
                  <a:pt x="2763827" y="249111"/>
                  <a:pt x="2760326" y="247780"/>
                </a:cubicBezTo>
                <a:cubicBezTo>
                  <a:pt x="2882340" y="262607"/>
                  <a:pt x="3027712" y="280025"/>
                  <a:pt x="3166742" y="258052"/>
                </a:cubicBezTo>
                <a:cubicBezTo>
                  <a:pt x="3158122" y="260732"/>
                  <a:pt x="3175674" y="265108"/>
                  <a:pt x="3155085" y="279579"/>
                </a:cubicBezTo>
                <a:cubicBezTo>
                  <a:pt x="3170181" y="273862"/>
                  <a:pt x="3172280" y="277078"/>
                  <a:pt x="3185678" y="275113"/>
                </a:cubicBezTo>
                <a:cubicBezTo>
                  <a:pt x="3181927" y="274081"/>
                  <a:pt x="3178309" y="272580"/>
                  <a:pt x="3174959" y="270646"/>
                </a:cubicBezTo>
                <a:cubicBezTo>
                  <a:pt x="3192243" y="268949"/>
                  <a:pt x="3265979" y="227995"/>
                  <a:pt x="3246685" y="241617"/>
                </a:cubicBezTo>
                <a:cubicBezTo>
                  <a:pt x="3259682" y="236436"/>
                  <a:pt x="3259592" y="227727"/>
                  <a:pt x="3267363" y="219286"/>
                </a:cubicBezTo>
                <a:cubicBezTo>
                  <a:pt x="3268793" y="218750"/>
                  <a:pt x="3324485" y="132778"/>
                  <a:pt x="3345029" y="99952"/>
                </a:cubicBezTo>
                <a:cubicBezTo>
                  <a:pt x="3348289" y="84633"/>
                  <a:pt x="3360928" y="44929"/>
                  <a:pt x="3365394" y="50824"/>
                </a:cubicBezTo>
                <a:cubicBezTo>
                  <a:pt x="3368521" y="65250"/>
                  <a:pt x="3377989" y="27288"/>
                  <a:pt x="3379195" y="15944"/>
                </a:cubicBezTo>
                <a:cubicBezTo>
                  <a:pt x="3363161" y="30713"/>
                  <a:pt x="3362581" y="25399"/>
                  <a:pt x="3377408" y="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4" name="任意多边形: 形状 49"/>
          <p:cNvSpPr/>
          <p:nvPr>
            <p:custDataLst>
              <p:tags r:id="rId38"/>
            </p:custDataLst>
          </p:nvPr>
        </p:nvSpPr>
        <p:spPr>
          <a:xfrm flipH="1">
            <a:off x="1006484" y="3802071"/>
            <a:ext cx="3196053" cy="1177077"/>
          </a:xfrm>
          <a:custGeom>
            <a:avLst/>
            <a:gdLst>
              <a:gd name="connsiteX0" fmla="*/ 3255617 w 3255617"/>
              <a:gd name="connsiteY0" fmla="*/ 896840 h 1199014"/>
              <a:gd name="connsiteX1" fmla="*/ 1627809 w 3255617"/>
              <a:gd name="connsiteY1" fmla="*/ 1129346 h 1199014"/>
              <a:gd name="connsiteX2" fmla="*/ 0 w 3255617"/>
              <a:gd name="connsiteY2" fmla="*/ 896840 h 1199014"/>
              <a:gd name="connsiteX3" fmla="*/ 1627809 w 3255617"/>
              <a:gd name="connsiteY3" fmla="*/ 0 h 1199014"/>
              <a:gd name="connsiteX4" fmla="*/ 3255617 w 3255617"/>
              <a:gd name="connsiteY4" fmla="*/ 896840 h 119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617" h="1199014">
                <a:moveTo>
                  <a:pt x="3255617" y="896840"/>
                </a:moveTo>
                <a:cubicBezTo>
                  <a:pt x="3255617" y="1392177"/>
                  <a:pt x="2526837" y="1129346"/>
                  <a:pt x="1627809" y="1129346"/>
                </a:cubicBezTo>
                <a:cubicBezTo>
                  <a:pt x="728780" y="1129346"/>
                  <a:pt x="0" y="1392177"/>
                  <a:pt x="0" y="896840"/>
                </a:cubicBezTo>
                <a:cubicBezTo>
                  <a:pt x="0" y="401503"/>
                  <a:pt x="728825" y="0"/>
                  <a:pt x="1627809" y="0"/>
                </a:cubicBezTo>
                <a:cubicBezTo>
                  <a:pt x="2526793" y="0"/>
                  <a:pt x="3255617" y="401459"/>
                  <a:pt x="3255617" y="89684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5" name="任意多边形: 形状 50"/>
          <p:cNvSpPr/>
          <p:nvPr>
            <p:custDataLst>
              <p:tags r:id="rId39"/>
            </p:custDataLst>
          </p:nvPr>
        </p:nvSpPr>
        <p:spPr>
          <a:xfrm flipH="1">
            <a:off x="1101670" y="3792546"/>
            <a:ext cx="3066976" cy="1091891"/>
          </a:xfrm>
          <a:custGeom>
            <a:avLst/>
            <a:gdLst>
              <a:gd name="connsiteX0" fmla="*/ 3099303 w 3124134"/>
              <a:gd name="connsiteY0" fmla="*/ 813681 h 1112240"/>
              <a:gd name="connsiteX1" fmla="*/ 3099929 w 3124134"/>
              <a:gd name="connsiteY1" fmla="*/ 743652 h 1112240"/>
              <a:gd name="connsiteX2" fmla="*/ 3097830 w 3124134"/>
              <a:gd name="connsiteY2" fmla="*/ 750620 h 1112240"/>
              <a:gd name="connsiteX3" fmla="*/ 3085012 w 3124134"/>
              <a:gd name="connsiteY3" fmla="*/ 686933 h 1112240"/>
              <a:gd name="connsiteX4" fmla="*/ 3049283 w 3124134"/>
              <a:gd name="connsiteY4" fmla="*/ 606989 h 1112240"/>
              <a:gd name="connsiteX5" fmla="*/ 3027622 w 3124134"/>
              <a:gd name="connsiteY5" fmla="*/ 557862 h 1112240"/>
              <a:gd name="connsiteX6" fmla="*/ 3041333 w 3124134"/>
              <a:gd name="connsiteY6" fmla="*/ 559649 h 1112240"/>
              <a:gd name="connsiteX7" fmla="*/ 3028739 w 3124134"/>
              <a:gd name="connsiteY7" fmla="*/ 556880 h 1112240"/>
              <a:gd name="connsiteX8" fmla="*/ 3101671 w 3124134"/>
              <a:gd name="connsiteY8" fmla="*/ 611054 h 1112240"/>
              <a:gd name="connsiteX9" fmla="*/ 3103010 w 3124134"/>
              <a:gd name="connsiteY9" fmla="*/ 596449 h 1112240"/>
              <a:gd name="connsiteX10" fmla="*/ 3094659 w 3124134"/>
              <a:gd name="connsiteY10" fmla="*/ 557817 h 1112240"/>
              <a:gd name="connsiteX11" fmla="*/ 3083449 w 3124134"/>
              <a:gd name="connsiteY11" fmla="*/ 560319 h 1112240"/>
              <a:gd name="connsiteX12" fmla="*/ 3102921 w 3124134"/>
              <a:gd name="connsiteY12" fmla="*/ 560810 h 1112240"/>
              <a:gd name="connsiteX13" fmla="*/ 2704633 w 3124134"/>
              <a:gd name="connsiteY13" fmla="*/ 241572 h 1112240"/>
              <a:gd name="connsiteX14" fmla="*/ 2697219 w 3124134"/>
              <a:gd name="connsiteY14" fmla="*/ 239875 h 1112240"/>
              <a:gd name="connsiteX15" fmla="*/ 2648494 w 3124134"/>
              <a:gd name="connsiteY15" fmla="*/ 213927 h 1112240"/>
              <a:gd name="connsiteX16" fmla="*/ 1593286 w 3124134"/>
              <a:gd name="connsiteY16" fmla="*/ 0 h 1112240"/>
              <a:gd name="connsiteX17" fmla="*/ 1540809 w 3124134"/>
              <a:gd name="connsiteY17" fmla="*/ 536 h 1112240"/>
              <a:gd name="connsiteX18" fmla="*/ 1004875 w 3124134"/>
              <a:gd name="connsiteY18" fmla="*/ 60471 h 1112240"/>
              <a:gd name="connsiteX19" fmla="*/ 0 w 3124134"/>
              <a:gd name="connsiteY19" fmla="*/ 712524 h 1112240"/>
              <a:gd name="connsiteX20" fmla="*/ 73959 w 3124134"/>
              <a:gd name="connsiteY20" fmla="*/ 726190 h 1112240"/>
              <a:gd name="connsiteX21" fmla="*/ 53549 w 3124134"/>
              <a:gd name="connsiteY21" fmla="*/ 721724 h 1112240"/>
              <a:gd name="connsiteX22" fmla="*/ 800015 w 3124134"/>
              <a:gd name="connsiteY22" fmla="*/ 219643 h 1112240"/>
              <a:gd name="connsiteX23" fmla="*/ 507216 w 3124134"/>
              <a:gd name="connsiteY23" fmla="*/ 352198 h 1112240"/>
              <a:gd name="connsiteX24" fmla="*/ 415974 w 3124134"/>
              <a:gd name="connsiteY24" fmla="*/ 465414 h 1112240"/>
              <a:gd name="connsiteX25" fmla="*/ 409051 w 3124134"/>
              <a:gd name="connsiteY25" fmla="*/ 500785 h 1112240"/>
              <a:gd name="connsiteX26" fmla="*/ 461707 w 3124134"/>
              <a:gd name="connsiteY26" fmla="*/ 544866 h 1112240"/>
              <a:gd name="connsiteX27" fmla="*/ 654509 w 3124134"/>
              <a:gd name="connsiteY27" fmla="*/ 441475 h 1112240"/>
              <a:gd name="connsiteX28" fmla="*/ 846775 w 3124134"/>
              <a:gd name="connsiteY28" fmla="*/ 348357 h 1112240"/>
              <a:gd name="connsiteX29" fmla="*/ 1007555 w 3124134"/>
              <a:gd name="connsiteY29" fmla="*/ 322721 h 1112240"/>
              <a:gd name="connsiteX30" fmla="*/ 1410398 w 3124134"/>
              <a:gd name="connsiteY30" fmla="*/ 301329 h 1112240"/>
              <a:gd name="connsiteX31" fmla="*/ 2048025 w 3124134"/>
              <a:gd name="connsiteY31" fmla="*/ 413830 h 1112240"/>
              <a:gd name="connsiteX32" fmla="*/ 2002292 w 3124134"/>
              <a:gd name="connsiteY32" fmla="*/ 424906 h 1112240"/>
              <a:gd name="connsiteX33" fmla="*/ 1917436 w 3124134"/>
              <a:gd name="connsiteY33" fmla="*/ 528028 h 1112240"/>
              <a:gd name="connsiteX34" fmla="*/ 1918687 w 3124134"/>
              <a:gd name="connsiteY34" fmla="*/ 550895 h 1112240"/>
              <a:gd name="connsiteX35" fmla="*/ 2135338 w 3124134"/>
              <a:gd name="connsiteY35" fmla="*/ 635751 h 1112240"/>
              <a:gd name="connsiteX36" fmla="*/ 2098850 w 3124134"/>
              <a:gd name="connsiteY36" fmla="*/ 641334 h 1112240"/>
              <a:gd name="connsiteX37" fmla="*/ 2142528 w 3124134"/>
              <a:gd name="connsiteY37" fmla="*/ 640217 h 1112240"/>
              <a:gd name="connsiteX38" fmla="*/ 2222918 w 3124134"/>
              <a:gd name="connsiteY38" fmla="*/ 838200 h 1112240"/>
              <a:gd name="connsiteX39" fmla="*/ 2197506 w 3124134"/>
              <a:gd name="connsiteY39" fmla="*/ 830786 h 1112240"/>
              <a:gd name="connsiteX40" fmla="*/ 2238862 w 3124134"/>
              <a:gd name="connsiteY40" fmla="*/ 827883 h 1112240"/>
              <a:gd name="connsiteX41" fmla="*/ 2237746 w 3124134"/>
              <a:gd name="connsiteY41" fmla="*/ 829312 h 1112240"/>
              <a:gd name="connsiteX42" fmla="*/ 2345334 w 3124134"/>
              <a:gd name="connsiteY42" fmla="*/ 812609 h 1112240"/>
              <a:gd name="connsiteX43" fmla="*/ 2330775 w 3124134"/>
              <a:gd name="connsiteY43" fmla="*/ 814128 h 1112240"/>
              <a:gd name="connsiteX44" fmla="*/ 2447385 w 3124134"/>
              <a:gd name="connsiteY44" fmla="*/ 769690 h 1112240"/>
              <a:gd name="connsiteX45" fmla="*/ 2440954 w 3124134"/>
              <a:gd name="connsiteY45" fmla="*/ 767278 h 1112240"/>
              <a:gd name="connsiteX46" fmla="*/ 2518709 w 3124134"/>
              <a:gd name="connsiteY46" fmla="*/ 739231 h 1112240"/>
              <a:gd name="connsiteX47" fmla="*/ 2628932 w 3124134"/>
              <a:gd name="connsiteY47" fmla="*/ 687022 h 1112240"/>
              <a:gd name="connsiteX48" fmla="*/ 2675425 w 3124134"/>
              <a:gd name="connsiteY48" fmla="*/ 671569 h 1112240"/>
              <a:gd name="connsiteX49" fmla="*/ 2744650 w 3124134"/>
              <a:gd name="connsiteY49" fmla="*/ 671569 h 1112240"/>
              <a:gd name="connsiteX50" fmla="*/ 2873050 w 3124134"/>
              <a:gd name="connsiteY50" fmla="*/ 687067 h 1112240"/>
              <a:gd name="connsiteX51" fmla="*/ 2802218 w 3124134"/>
              <a:gd name="connsiteY51" fmla="*/ 718330 h 1112240"/>
              <a:gd name="connsiteX52" fmla="*/ 2759611 w 3124134"/>
              <a:gd name="connsiteY52" fmla="*/ 773799 h 1112240"/>
              <a:gd name="connsiteX53" fmla="*/ 2768990 w 3124134"/>
              <a:gd name="connsiteY53" fmla="*/ 781212 h 1112240"/>
              <a:gd name="connsiteX54" fmla="*/ 2763764 w 3124134"/>
              <a:gd name="connsiteY54" fmla="*/ 774201 h 1112240"/>
              <a:gd name="connsiteX55" fmla="*/ 2765283 w 3124134"/>
              <a:gd name="connsiteY55" fmla="*/ 762499 h 1112240"/>
              <a:gd name="connsiteX56" fmla="*/ 2801726 w 3124134"/>
              <a:gd name="connsiteY56" fmla="*/ 801533 h 1112240"/>
              <a:gd name="connsiteX57" fmla="*/ 2892969 w 3124134"/>
              <a:gd name="connsiteY57" fmla="*/ 825605 h 1112240"/>
              <a:gd name="connsiteX58" fmla="*/ 2865279 w 3124134"/>
              <a:gd name="connsiteY58" fmla="*/ 826945 h 1112240"/>
              <a:gd name="connsiteX59" fmla="*/ 2886940 w 3124134"/>
              <a:gd name="connsiteY59" fmla="*/ 835520 h 1112240"/>
              <a:gd name="connsiteX60" fmla="*/ 2834106 w 3124134"/>
              <a:gd name="connsiteY60" fmla="*/ 829089 h 1112240"/>
              <a:gd name="connsiteX61" fmla="*/ 2832632 w 3124134"/>
              <a:gd name="connsiteY61" fmla="*/ 831858 h 1112240"/>
              <a:gd name="connsiteX62" fmla="*/ 2917176 w 3124134"/>
              <a:gd name="connsiteY62" fmla="*/ 855841 h 1112240"/>
              <a:gd name="connsiteX63" fmla="*/ 2902884 w 3124134"/>
              <a:gd name="connsiteY63" fmla="*/ 842934 h 1112240"/>
              <a:gd name="connsiteX64" fmla="*/ 2984792 w 3124134"/>
              <a:gd name="connsiteY64" fmla="*/ 932837 h 1112240"/>
              <a:gd name="connsiteX65" fmla="*/ 2755547 w 3124134"/>
              <a:gd name="connsiteY65" fmla="*/ 992236 h 1112240"/>
              <a:gd name="connsiteX66" fmla="*/ 2695165 w 3124134"/>
              <a:gd name="connsiteY66" fmla="*/ 1022204 h 1112240"/>
              <a:gd name="connsiteX67" fmla="*/ 2587978 w 3124134"/>
              <a:gd name="connsiteY67" fmla="*/ 1024392 h 1112240"/>
              <a:gd name="connsiteX68" fmla="*/ 2476325 w 3124134"/>
              <a:gd name="connsiteY68" fmla="*/ 1024660 h 1112240"/>
              <a:gd name="connsiteX69" fmla="*/ 2477531 w 3124134"/>
              <a:gd name="connsiteY69" fmla="*/ 1023678 h 1112240"/>
              <a:gd name="connsiteX70" fmla="*/ 2459667 w 3124134"/>
              <a:gd name="connsiteY70" fmla="*/ 1022650 h 1112240"/>
              <a:gd name="connsiteX71" fmla="*/ 2337072 w 3124134"/>
              <a:gd name="connsiteY71" fmla="*/ 1012602 h 1112240"/>
              <a:gd name="connsiteX72" fmla="*/ 2376374 w 3124134"/>
              <a:gd name="connsiteY72" fmla="*/ 1010145 h 1112240"/>
              <a:gd name="connsiteX73" fmla="*/ 2304603 w 3124134"/>
              <a:gd name="connsiteY73" fmla="*/ 1014879 h 1112240"/>
              <a:gd name="connsiteX74" fmla="*/ 2237210 w 3124134"/>
              <a:gd name="connsiteY74" fmla="*/ 1011351 h 1112240"/>
              <a:gd name="connsiteX75" fmla="*/ 2225375 w 3124134"/>
              <a:gd name="connsiteY75" fmla="*/ 1009609 h 1112240"/>
              <a:gd name="connsiteX76" fmla="*/ 2231672 w 3124134"/>
              <a:gd name="connsiteY76" fmla="*/ 1010637 h 1112240"/>
              <a:gd name="connsiteX77" fmla="*/ 2220149 w 3124134"/>
              <a:gd name="connsiteY77" fmla="*/ 1009431 h 1112240"/>
              <a:gd name="connsiteX78" fmla="*/ 2137526 w 3124134"/>
              <a:gd name="connsiteY78" fmla="*/ 1018854 h 1112240"/>
              <a:gd name="connsiteX79" fmla="*/ 2325817 w 3124134"/>
              <a:gd name="connsiteY79" fmla="*/ 1022114 h 1112240"/>
              <a:gd name="connsiteX80" fmla="*/ 2383386 w 3124134"/>
              <a:gd name="connsiteY80" fmla="*/ 1027563 h 1112240"/>
              <a:gd name="connsiteX81" fmla="*/ 2440150 w 3124134"/>
              <a:gd name="connsiteY81" fmla="*/ 1032342 h 1112240"/>
              <a:gd name="connsiteX82" fmla="*/ 2393792 w 3124134"/>
              <a:gd name="connsiteY82" fmla="*/ 1037478 h 1112240"/>
              <a:gd name="connsiteX83" fmla="*/ 2580966 w 3124134"/>
              <a:gd name="connsiteY83" fmla="*/ 1038416 h 1112240"/>
              <a:gd name="connsiteX84" fmla="*/ 2557385 w 3124134"/>
              <a:gd name="connsiteY84" fmla="*/ 1042033 h 1112240"/>
              <a:gd name="connsiteX85" fmla="*/ 2638669 w 3124134"/>
              <a:gd name="connsiteY85" fmla="*/ 1043418 h 1112240"/>
              <a:gd name="connsiteX86" fmla="*/ 2606736 w 3124134"/>
              <a:gd name="connsiteY86" fmla="*/ 1050162 h 1112240"/>
              <a:gd name="connsiteX87" fmla="*/ 2647288 w 3124134"/>
              <a:gd name="connsiteY87" fmla="*/ 1046232 h 1112240"/>
              <a:gd name="connsiteX88" fmla="*/ 2591194 w 3124134"/>
              <a:gd name="connsiteY88" fmla="*/ 1072090 h 1112240"/>
              <a:gd name="connsiteX89" fmla="*/ 2570962 w 3124134"/>
              <a:gd name="connsiteY89" fmla="*/ 1072716 h 1112240"/>
              <a:gd name="connsiteX90" fmla="*/ 2540369 w 3124134"/>
              <a:gd name="connsiteY90" fmla="*/ 1076422 h 1112240"/>
              <a:gd name="connsiteX91" fmla="*/ 2566094 w 3124134"/>
              <a:gd name="connsiteY91" fmla="*/ 1068026 h 1112240"/>
              <a:gd name="connsiteX92" fmla="*/ 2473690 w 3124134"/>
              <a:gd name="connsiteY92" fmla="*/ 1077628 h 1112240"/>
              <a:gd name="connsiteX93" fmla="*/ 2421749 w 3124134"/>
              <a:gd name="connsiteY93" fmla="*/ 1086561 h 1112240"/>
              <a:gd name="connsiteX94" fmla="*/ 2338501 w 3124134"/>
              <a:gd name="connsiteY94" fmla="*/ 1094376 h 1112240"/>
              <a:gd name="connsiteX95" fmla="*/ 2280442 w 3124134"/>
              <a:gd name="connsiteY95" fmla="*/ 1112241 h 1112240"/>
              <a:gd name="connsiteX96" fmla="*/ 2434567 w 3124134"/>
              <a:gd name="connsiteY96" fmla="*/ 1094376 h 1112240"/>
              <a:gd name="connsiteX97" fmla="*/ 2481551 w 3124134"/>
              <a:gd name="connsiteY97" fmla="*/ 1094064 h 1112240"/>
              <a:gd name="connsiteX98" fmla="*/ 2527462 w 3124134"/>
              <a:gd name="connsiteY98" fmla="*/ 1091697 h 1112240"/>
              <a:gd name="connsiteX99" fmla="*/ 2491108 w 3124134"/>
              <a:gd name="connsiteY99" fmla="*/ 1102728 h 1112240"/>
              <a:gd name="connsiteX100" fmla="*/ 2630228 w 3124134"/>
              <a:gd name="connsiteY100" fmla="*/ 1072939 h 1112240"/>
              <a:gd name="connsiteX101" fmla="*/ 2681856 w 3124134"/>
              <a:gd name="connsiteY101" fmla="*/ 1051546 h 1112240"/>
              <a:gd name="connsiteX102" fmla="*/ 2668100 w 3124134"/>
              <a:gd name="connsiteY102" fmla="*/ 1062890 h 1112240"/>
              <a:gd name="connsiteX103" fmla="*/ 2720175 w 3124134"/>
              <a:gd name="connsiteY103" fmla="*/ 1048018 h 1112240"/>
              <a:gd name="connsiteX104" fmla="*/ 2768588 w 3124134"/>
              <a:gd name="connsiteY104" fmla="*/ 1048375 h 1112240"/>
              <a:gd name="connsiteX105" fmla="*/ 3021906 w 3124134"/>
              <a:gd name="connsiteY105" fmla="*/ 1030734 h 1112240"/>
              <a:gd name="connsiteX106" fmla="*/ 3011321 w 3124134"/>
              <a:gd name="connsiteY106" fmla="*/ 1033726 h 1112240"/>
              <a:gd name="connsiteX107" fmla="*/ 3041423 w 3124134"/>
              <a:gd name="connsiteY107" fmla="*/ 1034084 h 1112240"/>
              <a:gd name="connsiteX108" fmla="*/ 3028426 w 3124134"/>
              <a:gd name="connsiteY108" fmla="*/ 1037657 h 1112240"/>
              <a:gd name="connsiteX109" fmla="*/ 3083851 w 3124134"/>
              <a:gd name="connsiteY109" fmla="*/ 1027742 h 1112240"/>
              <a:gd name="connsiteX110" fmla="*/ 3076615 w 3124134"/>
              <a:gd name="connsiteY110" fmla="*/ 1022383 h 1112240"/>
              <a:gd name="connsiteX111" fmla="*/ 3084342 w 3124134"/>
              <a:gd name="connsiteY111" fmla="*/ 1016621 h 1112240"/>
              <a:gd name="connsiteX112" fmla="*/ 3089299 w 3124134"/>
              <a:gd name="connsiteY112" fmla="*/ 1020060 h 1112240"/>
              <a:gd name="connsiteX113" fmla="*/ 3089299 w 3124134"/>
              <a:gd name="connsiteY113" fmla="*/ 1018184 h 1112240"/>
              <a:gd name="connsiteX114" fmla="*/ 3089299 w 3124134"/>
              <a:gd name="connsiteY114" fmla="*/ 1023052 h 1112240"/>
              <a:gd name="connsiteX115" fmla="*/ 3099884 w 3124134"/>
              <a:gd name="connsiteY115" fmla="*/ 990986 h 1112240"/>
              <a:gd name="connsiteX116" fmla="*/ 3108816 w 3124134"/>
              <a:gd name="connsiteY116" fmla="*/ 994335 h 1112240"/>
              <a:gd name="connsiteX117" fmla="*/ 3085146 w 3124134"/>
              <a:gd name="connsiteY117" fmla="*/ 976828 h 1112240"/>
              <a:gd name="connsiteX118" fmla="*/ 3060136 w 3124134"/>
              <a:gd name="connsiteY118" fmla="*/ 945565 h 1112240"/>
              <a:gd name="connsiteX119" fmla="*/ 3087870 w 3124134"/>
              <a:gd name="connsiteY119" fmla="*/ 883040 h 1112240"/>
              <a:gd name="connsiteX120" fmla="*/ 3118642 w 3124134"/>
              <a:gd name="connsiteY120" fmla="*/ 982679 h 1112240"/>
              <a:gd name="connsiteX121" fmla="*/ 3124135 w 3124134"/>
              <a:gd name="connsiteY121" fmla="*/ 965172 h 1112240"/>
              <a:gd name="connsiteX122" fmla="*/ 3099303 w 3124134"/>
              <a:gd name="connsiteY122" fmla="*/ 813681 h 111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124134" h="1112240">
                <a:moveTo>
                  <a:pt x="3099303" y="813681"/>
                </a:moveTo>
                <a:cubicBezTo>
                  <a:pt x="3100956" y="790372"/>
                  <a:pt x="3101179" y="766983"/>
                  <a:pt x="3099929" y="743652"/>
                </a:cubicBezTo>
                <a:cubicBezTo>
                  <a:pt x="3099214" y="745975"/>
                  <a:pt x="3098544" y="748119"/>
                  <a:pt x="3097830" y="750620"/>
                </a:cubicBezTo>
                <a:cubicBezTo>
                  <a:pt x="3092068" y="725654"/>
                  <a:pt x="3086575" y="707522"/>
                  <a:pt x="3085012" y="686933"/>
                </a:cubicBezTo>
                <a:cubicBezTo>
                  <a:pt x="3081975" y="646470"/>
                  <a:pt x="3056920" y="651829"/>
                  <a:pt x="3049283" y="606989"/>
                </a:cubicBezTo>
                <a:cubicBezTo>
                  <a:pt x="3068398" y="644192"/>
                  <a:pt x="3032848" y="566214"/>
                  <a:pt x="3027622" y="557862"/>
                </a:cubicBezTo>
                <a:lnTo>
                  <a:pt x="3041333" y="559649"/>
                </a:lnTo>
                <a:cubicBezTo>
                  <a:pt x="3037135" y="558666"/>
                  <a:pt x="3032937" y="557773"/>
                  <a:pt x="3028739" y="556880"/>
                </a:cubicBezTo>
                <a:cubicBezTo>
                  <a:pt x="3073400" y="557326"/>
                  <a:pt x="3070497" y="600469"/>
                  <a:pt x="3101671" y="611054"/>
                </a:cubicBezTo>
                <a:cubicBezTo>
                  <a:pt x="3086798" y="588142"/>
                  <a:pt x="3103412" y="603327"/>
                  <a:pt x="3103010" y="596449"/>
                </a:cubicBezTo>
                <a:cubicBezTo>
                  <a:pt x="3085146" y="582649"/>
                  <a:pt x="3063485" y="555629"/>
                  <a:pt x="3094659" y="557817"/>
                </a:cubicBezTo>
                <a:lnTo>
                  <a:pt x="3083449" y="560319"/>
                </a:lnTo>
                <a:cubicBezTo>
                  <a:pt x="3089031" y="560319"/>
                  <a:pt x="3095686" y="560542"/>
                  <a:pt x="3102921" y="560810"/>
                </a:cubicBezTo>
                <a:cubicBezTo>
                  <a:pt x="3013286" y="438751"/>
                  <a:pt x="2876400" y="330046"/>
                  <a:pt x="2704633" y="241572"/>
                </a:cubicBezTo>
                <a:lnTo>
                  <a:pt x="2697219" y="239875"/>
                </a:lnTo>
                <a:cubicBezTo>
                  <a:pt x="2679060" y="235440"/>
                  <a:pt x="2662308" y="226517"/>
                  <a:pt x="2648494" y="213927"/>
                </a:cubicBezTo>
                <a:cubicBezTo>
                  <a:pt x="2364360" y="80390"/>
                  <a:pt x="1995906" y="0"/>
                  <a:pt x="1593286" y="0"/>
                </a:cubicBezTo>
                <a:cubicBezTo>
                  <a:pt x="1575689" y="0"/>
                  <a:pt x="1558227" y="0"/>
                  <a:pt x="1540809" y="536"/>
                </a:cubicBezTo>
                <a:cubicBezTo>
                  <a:pt x="1362834" y="12952"/>
                  <a:pt x="1182091" y="29789"/>
                  <a:pt x="1004875" y="60471"/>
                </a:cubicBezTo>
                <a:cubicBezTo>
                  <a:pt x="497659" y="168864"/>
                  <a:pt x="113618" y="413294"/>
                  <a:pt x="0" y="712524"/>
                </a:cubicBezTo>
                <a:cubicBezTo>
                  <a:pt x="25591" y="720563"/>
                  <a:pt x="53147" y="728423"/>
                  <a:pt x="73959" y="726190"/>
                </a:cubicBezTo>
                <a:cubicBezTo>
                  <a:pt x="69493" y="726726"/>
                  <a:pt x="56541" y="722260"/>
                  <a:pt x="53549" y="721724"/>
                </a:cubicBezTo>
                <a:cubicBezTo>
                  <a:pt x="253631" y="470594"/>
                  <a:pt x="478901" y="302668"/>
                  <a:pt x="800015" y="219643"/>
                </a:cubicBezTo>
                <a:cubicBezTo>
                  <a:pt x="704261" y="266046"/>
                  <a:pt x="594350" y="299631"/>
                  <a:pt x="507216" y="352198"/>
                </a:cubicBezTo>
                <a:cubicBezTo>
                  <a:pt x="460769" y="366221"/>
                  <a:pt x="421601" y="419815"/>
                  <a:pt x="415974" y="465414"/>
                </a:cubicBezTo>
                <a:cubicBezTo>
                  <a:pt x="411775" y="485511"/>
                  <a:pt x="429953" y="519007"/>
                  <a:pt x="409051" y="500785"/>
                </a:cubicBezTo>
                <a:cubicBezTo>
                  <a:pt x="423164" y="513022"/>
                  <a:pt x="444200" y="539998"/>
                  <a:pt x="461707" y="544866"/>
                </a:cubicBezTo>
                <a:cubicBezTo>
                  <a:pt x="533165" y="564785"/>
                  <a:pt x="611679" y="483948"/>
                  <a:pt x="654509" y="441475"/>
                </a:cubicBezTo>
                <a:cubicBezTo>
                  <a:pt x="720831" y="375868"/>
                  <a:pt x="762276" y="362291"/>
                  <a:pt x="846775" y="348357"/>
                </a:cubicBezTo>
                <a:cubicBezTo>
                  <a:pt x="903539" y="339023"/>
                  <a:pt x="956954" y="334110"/>
                  <a:pt x="1007555" y="322721"/>
                </a:cubicBezTo>
                <a:cubicBezTo>
                  <a:pt x="1134527" y="294049"/>
                  <a:pt x="1279988" y="306956"/>
                  <a:pt x="1410398" y="301329"/>
                </a:cubicBezTo>
                <a:cubicBezTo>
                  <a:pt x="1641386" y="291369"/>
                  <a:pt x="1840128" y="354341"/>
                  <a:pt x="2048025" y="413830"/>
                </a:cubicBezTo>
                <a:cubicBezTo>
                  <a:pt x="2035743" y="420217"/>
                  <a:pt x="2019844" y="416778"/>
                  <a:pt x="2002292" y="424906"/>
                </a:cubicBezTo>
                <a:cubicBezTo>
                  <a:pt x="1980765" y="411195"/>
                  <a:pt x="1919401" y="513871"/>
                  <a:pt x="1917436" y="528028"/>
                </a:cubicBezTo>
                <a:cubicBezTo>
                  <a:pt x="1916650" y="535670"/>
                  <a:pt x="1917074" y="543387"/>
                  <a:pt x="1918687" y="550895"/>
                </a:cubicBezTo>
                <a:cubicBezTo>
                  <a:pt x="1966385" y="648122"/>
                  <a:pt x="2044274" y="641155"/>
                  <a:pt x="2135338" y="635751"/>
                </a:cubicBezTo>
                <a:cubicBezTo>
                  <a:pt x="2129443" y="643567"/>
                  <a:pt x="2107826" y="641557"/>
                  <a:pt x="2098850" y="641334"/>
                </a:cubicBezTo>
                <a:cubicBezTo>
                  <a:pt x="2113396" y="642861"/>
                  <a:pt x="2128080" y="642486"/>
                  <a:pt x="2142528" y="640217"/>
                </a:cubicBezTo>
                <a:cubicBezTo>
                  <a:pt x="2064996" y="717347"/>
                  <a:pt x="2088220" y="866337"/>
                  <a:pt x="2222918" y="838200"/>
                </a:cubicBezTo>
                <a:cubicBezTo>
                  <a:pt x="2219970" y="839316"/>
                  <a:pt x="2195854" y="831501"/>
                  <a:pt x="2197506" y="830786"/>
                </a:cubicBezTo>
                <a:cubicBezTo>
                  <a:pt x="2211333" y="830554"/>
                  <a:pt x="2225138" y="829585"/>
                  <a:pt x="2238862" y="827883"/>
                </a:cubicBezTo>
                <a:cubicBezTo>
                  <a:pt x="2238862" y="828598"/>
                  <a:pt x="2238148" y="828866"/>
                  <a:pt x="2237746" y="829312"/>
                </a:cubicBezTo>
                <a:cubicBezTo>
                  <a:pt x="2274055" y="823641"/>
                  <a:pt x="2309204" y="817343"/>
                  <a:pt x="2345334" y="812609"/>
                </a:cubicBezTo>
                <a:lnTo>
                  <a:pt x="2330775" y="814128"/>
                </a:lnTo>
                <a:cubicBezTo>
                  <a:pt x="2353999" y="791529"/>
                  <a:pt x="2413800" y="777773"/>
                  <a:pt x="2447385" y="769690"/>
                </a:cubicBezTo>
                <a:cubicBezTo>
                  <a:pt x="2445005" y="769775"/>
                  <a:pt x="2442691" y="768908"/>
                  <a:pt x="2440954" y="767278"/>
                </a:cubicBezTo>
                <a:cubicBezTo>
                  <a:pt x="2447965" y="759775"/>
                  <a:pt x="2519647" y="744948"/>
                  <a:pt x="2518709" y="739231"/>
                </a:cubicBezTo>
                <a:cubicBezTo>
                  <a:pt x="2554438" y="722930"/>
                  <a:pt x="2586058" y="700019"/>
                  <a:pt x="2628932" y="687022"/>
                </a:cubicBezTo>
                <a:cubicBezTo>
                  <a:pt x="2643581" y="682556"/>
                  <a:pt x="2659034" y="668666"/>
                  <a:pt x="2675425" y="671569"/>
                </a:cubicBezTo>
                <a:cubicBezTo>
                  <a:pt x="2690252" y="637359"/>
                  <a:pt x="2729331" y="677152"/>
                  <a:pt x="2744650" y="671569"/>
                </a:cubicBezTo>
                <a:cubicBezTo>
                  <a:pt x="2788819" y="687424"/>
                  <a:pt x="2820038" y="684968"/>
                  <a:pt x="2873050" y="687067"/>
                </a:cubicBezTo>
                <a:cubicBezTo>
                  <a:pt x="2856659" y="692605"/>
                  <a:pt x="2790784" y="725922"/>
                  <a:pt x="2802218" y="718330"/>
                </a:cubicBezTo>
                <a:cubicBezTo>
                  <a:pt x="2770955" y="737266"/>
                  <a:pt x="2763854" y="739767"/>
                  <a:pt x="2759611" y="773799"/>
                </a:cubicBezTo>
                <a:cubicBezTo>
                  <a:pt x="2759254" y="777327"/>
                  <a:pt x="2765864" y="782954"/>
                  <a:pt x="2768990" y="781212"/>
                </a:cubicBezTo>
                <a:cubicBezTo>
                  <a:pt x="2766533" y="782642"/>
                  <a:pt x="2764747" y="765849"/>
                  <a:pt x="2763764" y="774201"/>
                </a:cubicBezTo>
                <a:cubicBezTo>
                  <a:pt x="2764345" y="769288"/>
                  <a:pt x="2764836" y="765536"/>
                  <a:pt x="2765283" y="762499"/>
                </a:cubicBezTo>
                <a:cubicBezTo>
                  <a:pt x="2769749" y="777372"/>
                  <a:pt x="2798555" y="797514"/>
                  <a:pt x="2801726" y="801533"/>
                </a:cubicBezTo>
                <a:cubicBezTo>
                  <a:pt x="2813919" y="817031"/>
                  <a:pt x="2872291" y="820291"/>
                  <a:pt x="2892969" y="825605"/>
                </a:cubicBezTo>
                <a:cubicBezTo>
                  <a:pt x="2894666" y="825918"/>
                  <a:pt x="2862510" y="821809"/>
                  <a:pt x="2865279" y="826945"/>
                </a:cubicBezTo>
                <a:cubicBezTo>
                  <a:pt x="2872019" y="830898"/>
                  <a:pt x="2879321" y="833787"/>
                  <a:pt x="2886940" y="835520"/>
                </a:cubicBezTo>
                <a:cubicBezTo>
                  <a:pt x="2869343" y="832930"/>
                  <a:pt x="2851613" y="832483"/>
                  <a:pt x="2834106" y="829089"/>
                </a:cubicBezTo>
                <a:cubicBezTo>
                  <a:pt x="2843842" y="831412"/>
                  <a:pt x="2855722" y="834493"/>
                  <a:pt x="2832632" y="831858"/>
                </a:cubicBezTo>
                <a:cubicBezTo>
                  <a:pt x="2867289" y="838155"/>
                  <a:pt x="2886940" y="840567"/>
                  <a:pt x="2917176" y="855841"/>
                </a:cubicBezTo>
                <a:cubicBezTo>
                  <a:pt x="2912129" y="842175"/>
                  <a:pt x="2909270" y="861424"/>
                  <a:pt x="2902884" y="842934"/>
                </a:cubicBezTo>
                <a:cubicBezTo>
                  <a:pt x="2945714" y="849544"/>
                  <a:pt x="2959157" y="905683"/>
                  <a:pt x="2984792" y="932837"/>
                </a:cubicBezTo>
                <a:cubicBezTo>
                  <a:pt x="2905519" y="944047"/>
                  <a:pt x="2822360" y="943734"/>
                  <a:pt x="2755547" y="992236"/>
                </a:cubicBezTo>
                <a:cubicBezTo>
                  <a:pt x="2739871" y="995184"/>
                  <a:pt x="2705214" y="1017068"/>
                  <a:pt x="2695165" y="1022204"/>
                </a:cubicBezTo>
                <a:cubicBezTo>
                  <a:pt x="2659436" y="1022204"/>
                  <a:pt x="2623707" y="1023856"/>
                  <a:pt x="2587978" y="1024392"/>
                </a:cubicBezTo>
                <a:cubicBezTo>
                  <a:pt x="2547783" y="1025018"/>
                  <a:pt x="2517771" y="1036808"/>
                  <a:pt x="2476325" y="1024660"/>
                </a:cubicBezTo>
                <a:cubicBezTo>
                  <a:pt x="2476683" y="1024214"/>
                  <a:pt x="2477174" y="1024035"/>
                  <a:pt x="2477531" y="1023678"/>
                </a:cubicBezTo>
                <a:cubicBezTo>
                  <a:pt x="2471556" y="1023888"/>
                  <a:pt x="2465576" y="1023544"/>
                  <a:pt x="2459667" y="1022650"/>
                </a:cubicBezTo>
                <a:cubicBezTo>
                  <a:pt x="2418552" y="1023986"/>
                  <a:pt x="2377419" y="1020614"/>
                  <a:pt x="2337072" y="1012602"/>
                </a:cubicBezTo>
                <a:cubicBezTo>
                  <a:pt x="2330551" y="1011217"/>
                  <a:pt x="2381331" y="1010190"/>
                  <a:pt x="2376374" y="1010145"/>
                </a:cubicBezTo>
                <a:cubicBezTo>
                  <a:pt x="2348505" y="1006438"/>
                  <a:pt x="2327247" y="1011574"/>
                  <a:pt x="2304603" y="1014879"/>
                </a:cubicBezTo>
                <a:cubicBezTo>
                  <a:pt x="2280218" y="1018452"/>
                  <a:pt x="2259004" y="1014343"/>
                  <a:pt x="2237210" y="1011351"/>
                </a:cubicBezTo>
                <a:cubicBezTo>
                  <a:pt x="2233333" y="1010378"/>
                  <a:pt x="2229367" y="1009793"/>
                  <a:pt x="2225375" y="1009609"/>
                </a:cubicBezTo>
                <a:cubicBezTo>
                  <a:pt x="2227474" y="1009877"/>
                  <a:pt x="2229573" y="1010235"/>
                  <a:pt x="2231672" y="1010637"/>
                </a:cubicBezTo>
                <a:cubicBezTo>
                  <a:pt x="2227889" y="1010159"/>
                  <a:pt x="2224048" y="1009757"/>
                  <a:pt x="2220149" y="1009431"/>
                </a:cubicBezTo>
                <a:cubicBezTo>
                  <a:pt x="2194290" y="1009073"/>
                  <a:pt x="2156507" y="1016085"/>
                  <a:pt x="2137526" y="1018854"/>
                </a:cubicBezTo>
                <a:cubicBezTo>
                  <a:pt x="2200454" y="1022918"/>
                  <a:pt x="2264007" y="1016934"/>
                  <a:pt x="2325817" y="1022114"/>
                </a:cubicBezTo>
                <a:cubicBezTo>
                  <a:pt x="2295314" y="1023856"/>
                  <a:pt x="2380170" y="1029484"/>
                  <a:pt x="2383386" y="1027563"/>
                </a:cubicBezTo>
                <a:cubicBezTo>
                  <a:pt x="2376910" y="1031359"/>
                  <a:pt x="2426305" y="1032431"/>
                  <a:pt x="2440150" y="1032342"/>
                </a:cubicBezTo>
                <a:cubicBezTo>
                  <a:pt x="2423313" y="1034709"/>
                  <a:pt x="2413085" y="1037835"/>
                  <a:pt x="2393792" y="1037478"/>
                </a:cubicBezTo>
                <a:cubicBezTo>
                  <a:pt x="2448993" y="1045160"/>
                  <a:pt x="2548319" y="1015728"/>
                  <a:pt x="2580966" y="1038416"/>
                </a:cubicBezTo>
                <a:cubicBezTo>
                  <a:pt x="2577170" y="1035736"/>
                  <a:pt x="2564263" y="1041051"/>
                  <a:pt x="2557385" y="1042033"/>
                </a:cubicBezTo>
                <a:cubicBezTo>
                  <a:pt x="2579716" y="1041810"/>
                  <a:pt x="2619063" y="1036138"/>
                  <a:pt x="2638669" y="1043418"/>
                </a:cubicBezTo>
                <a:cubicBezTo>
                  <a:pt x="2627950" y="1045383"/>
                  <a:pt x="2617307" y="1047629"/>
                  <a:pt x="2606736" y="1050162"/>
                </a:cubicBezTo>
                <a:cubicBezTo>
                  <a:pt x="2620134" y="1047884"/>
                  <a:pt x="2633845" y="1047884"/>
                  <a:pt x="2647288" y="1046232"/>
                </a:cubicBezTo>
                <a:cubicBezTo>
                  <a:pt x="2625672" y="1056459"/>
                  <a:pt x="2606155" y="1067490"/>
                  <a:pt x="2591194" y="1072090"/>
                </a:cubicBezTo>
                <a:cubicBezTo>
                  <a:pt x="2582262" y="1074815"/>
                  <a:pt x="2528266" y="1081960"/>
                  <a:pt x="2570962" y="1072716"/>
                </a:cubicBezTo>
                <a:cubicBezTo>
                  <a:pt x="2565290" y="1073921"/>
                  <a:pt x="2547515" y="1074234"/>
                  <a:pt x="2540369" y="1076422"/>
                </a:cubicBezTo>
                <a:cubicBezTo>
                  <a:pt x="2546979" y="1073832"/>
                  <a:pt x="2564129" y="1068785"/>
                  <a:pt x="2566094" y="1068026"/>
                </a:cubicBezTo>
                <a:cubicBezTo>
                  <a:pt x="2556090" y="1070259"/>
                  <a:pt x="2383430" y="1088168"/>
                  <a:pt x="2473690" y="1077628"/>
                </a:cubicBezTo>
                <a:cubicBezTo>
                  <a:pt x="2457836" y="1077003"/>
                  <a:pt x="2431888" y="1074189"/>
                  <a:pt x="2421749" y="1086561"/>
                </a:cubicBezTo>
                <a:cubicBezTo>
                  <a:pt x="2412817" y="1097324"/>
                  <a:pt x="2366236" y="1093974"/>
                  <a:pt x="2338501" y="1094376"/>
                </a:cubicBezTo>
                <a:cubicBezTo>
                  <a:pt x="2318663" y="1098615"/>
                  <a:pt x="2299235" y="1104595"/>
                  <a:pt x="2280442" y="1112241"/>
                </a:cubicBezTo>
                <a:cubicBezTo>
                  <a:pt x="2331534" y="1107149"/>
                  <a:pt x="2384145" y="1095091"/>
                  <a:pt x="2434567" y="1094376"/>
                </a:cubicBezTo>
                <a:cubicBezTo>
                  <a:pt x="2409155" y="1099155"/>
                  <a:pt x="2480032" y="1095448"/>
                  <a:pt x="2481551" y="1094064"/>
                </a:cubicBezTo>
                <a:cubicBezTo>
                  <a:pt x="2475254" y="1099959"/>
                  <a:pt x="2517280" y="1093438"/>
                  <a:pt x="2527462" y="1091697"/>
                </a:cubicBezTo>
                <a:cubicBezTo>
                  <a:pt x="2512724" y="1096743"/>
                  <a:pt x="2510670" y="1100093"/>
                  <a:pt x="2491108" y="1102728"/>
                </a:cubicBezTo>
                <a:cubicBezTo>
                  <a:pt x="2526837" y="1103219"/>
                  <a:pt x="2604056" y="1091250"/>
                  <a:pt x="2630228" y="1072939"/>
                </a:cubicBezTo>
                <a:cubicBezTo>
                  <a:pt x="2646663" y="1064721"/>
                  <a:pt x="2668547" y="1051680"/>
                  <a:pt x="2681856" y="1051546"/>
                </a:cubicBezTo>
                <a:cubicBezTo>
                  <a:pt x="2677390" y="1055208"/>
                  <a:pt x="2672656" y="1059094"/>
                  <a:pt x="2668100" y="1062890"/>
                </a:cubicBezTo>
                <a:cubicBezTo>
                  <a:pt x="2683955" y="1051144"/>
                  <a:pt x="2698961" y="1049179"/>
                  <a:pt x="2720175" y="1048018"/>
                </a:cubicBezTo>
                <a:cubicBezTo>
                  <a:pt x="2718478" y="1048018"/>
                  <a:pt x="2768990" y="1048018"/>
                  <a:pt x="2768588" y="1048375"/>
                </a:cubicBezTo>
                <a:cubicBezTo>
                  <a:pt x="2854561" y="1045919"/>
                  <a:pt x="2934995" y="1046366"/>
                  <a:pt x="3021906" y="1030734"/>
                </a:cubicBezTo>
                <a:cubicBezTo>
                  <a:pt x="3018306" y="1031467"/>
                  <a:pt x="3014769" y="1032467"/>
                  <a:pt x="3011321" y="1033726"/>
                </a:cubicBezTo>
                <a:cubicBezTo>
                  <a:pt x="3019315" y="1032565"/>
                  <a:pt x="3033294" y="1035066"/>
                  <a:pt x="3041423" y="1034084"/>
                </a:cubicBezTo>
                <a:cubicBezTo>
                  <a:pt x="3037135" y="1035495"/>
                  <a:pt x="3032803" y="1036687"/>
                  <a:pt x="3028426" y="1037657"/>
                </a:cubicBezTo>
                <a:cubicBezTo>
                  <a:pt x="3049864" y="1033905"/>
                  <a:pt x="3065674" y="1024571"/>
                  <a:pt x="3083851" y="1027742"/>
                </a:cubicBezTo>
                <a:cubicBezTo>
                  <a:pt x="3083851" y="1024347"/>
                  <a:pt x="3079384" y="1023990"/>
                  <a:pt x="3076615" y="1022383"/>
                </a:cubicBezTo>
                <a:cubicBezTo>
                  <a:pt x="3082109" y="1022383"/>
                  <a:pt x="3084699" y="1020373"/>
                  <a:pt x="3084342" y="1016621"/>
                </a:cubicBezTo>
                <a:cubicBezTo>
                  <a:pt x="3086084" y="1017653"/>
                  <a:pt x="3087736" y="1018805"/>
                  <a:pt x="3089299" y="1020060"/>
                </a:cubicBezTo>
                <a:cubicBezTo>
                  <a:pt x="3089344" y="1019435"/>
                  <a:pt x="3089344" y="1018810"/>
                  <a:pt x="3089299" y="1018184"/>
                </a:cubicBezTo>
                <a:cubicBezTo>
                  <a:pt x="3089299" y="1018765"/>
                  <a:pt x="3089299" y="1020328"/>
                  <a:pt x="3089299" y="1023052"/>
                </a:cubicBezTo>
                <a:cubicBezTo>
                  <a:pt x="3089299" y="1018810"/>
                  <a:pt x="3113952" y="992147"/>
                  <a:pt x="3099884" y="990986"/>
                </a:cubicBezTo>
                <a:cubicBezTo>
                  <a:pt x="3102474" y="991209"/>
                  <a:pt x="3109174" y="989735"/>
                  <a:pt x="3108816" y="994335"/>
                </a:cubicBezTo>
                <a:cubicBezTo>
                  <a:pt x="3109174" y="987368"/>
                  <a:pt x="3085994" y="977721"/>
                  <a:pt x="3085146" y="976828"/>
                </a:cubicBezTo>
                <a:cubicBezTo>
                  <a:pt x="3069470" y="959902"/>
                  <a:pt x="3059868" y="961375"/>
                  <a:pt x="3060136" y="945565"/>
                </a:cubicBezTo>
                <a:cubicBezTo>
                  <a:pt x="3073534" y="929711"/>
                  <a:pt x="3084699" y="900904"/>
                  <a:pt x="3087870" y="883040"/>
                </a:cubicBezTo>
                <a:cubicBezTo>
                  <a:pt x="3093989" y="907916"/>
                  <a:pt x="3104305" y="965797"/>
                  <a:pt x="3118642" y="982679"/>
                </a:cubicBezTo>
                <a:cubicBezTo>
                  <a:pt x="3112479" y="952041"/>
                  <a:pt x="3121857" y="971201"/>
                  <a:pt x="3124135" y="965172"/>
                </a:cubicBezTo>
                <a:cubicBezTo>
                  <a:pt x="3103636" y="925513"/>
                  <a:pt x="3092024" y="849410"/>
                  <a:pt x="3099303" y="813681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6" name="任意多边形: 形状 51"/>
          <p:cNvSpPr/>
          <p:nvPr>
            <p:custDataLst>
              <p:tags r:id="rId40"/>
            </p:custDataLst>
          </p:nvPr>
        </p:nvSpPr>
        <p:spPr>
          <a:xfrm flipH="1">
            <a:off x="635" y="4244340"/>
            <a:ext cx="2177415" cy="1426210"/>
          </a:xfrm>
          <a:custGeom>
            <a:avLst/>
            <a:gdLst>
              <a:gd name="connsiteX0" fmla="*/ 1935889 w 2184836"/>
              <a:gd name="connsiteY0" fmla="*/ 0 h 1426053"/>
              <a:gd name="connsiteX1" fmla="*/ 2133825 w 2184836"/>
              <a:gd name="connsiteY1" fmla="*/ 5507 h 1426053"/>
              <a:gd name="connsiteX2" fmla="*/ 2184836 w 2184836"/>
              <a:gd name="connsiteY2" fmla="*/ 9797 h 1426053"/>
              <a:gd name="connsiteX3" fmla="*/ 2184836 w 2184836"/>
              <a:gd name="connsiteY3" fmla="*/ 1351041 h 1426053"/>
              <a:gd name="connsiteX4" fmla="*/ 1935889 w 2184836"/>
              <a:gd name="connsiteY4" fmla="*/ 1343205 h 1426053"/>
              <a:gd name="connsiteX5" fmla="*/ 0 w 2184836"/>
              <a:gd name="connsiteY5" fmla="*/ 1066682 h 1426053"/>
              <a:gd name="connsiteX6" fmla="*/ 1935889 w 2184836"/>
              <a:gd name="connsiteY6" fmla="*/ 0 h 142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4836" h="1426053">
                <a:moveTo>
                  <a:pt x="1935889" y="0"/>
                </a:moveTo>
                <a:cubicBezTo>
                  <a:pt x="2002713" y="0"/>
                  <a:pt x="2068746" y="1866"/>
                  <a:pt x="2133825" y="5507"/>
                </a:cubicBezTo>
                <a:lnTo>
                  <a:pt x="2184836" y="9797"/>
                </a:lnTo>
                <a:lnTo>
                  <a:pt x="2184836" y="1351041"/>
                </a:lnTo>
                <a:lnTo>
                  <a:pt x="1935889" y="1343205"/>
                </a:lnTo>
                <a:cubicBezTo>
                  <a:pt x="866753" y="1343205"/>
                  <a:pt x="0" y="1655769"/>
                  <a:pt x="0" y="1066682"/>
                </a:cubicBezTo>
                <a:cubicBezTo>
                  <a:pt x="0" y="477593"/>
                  <a:pt x="866708" y="0"/>
                  <a:pt x="193588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462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solidFill>
                <a:schemeClr val="tx1"/>
              </a:solidFill>
              <a:cs typeface="仓耳渔阳体 W03" panose="02020400000000000000" charset="-122"/>
            </a:endParaRPr>
          </a:p>
        </p:txBody>
      </p:sp>
      <p:sp>
        <p:nvSpPr>
          <p:cNvPr id="1048907" name="任意多边形: 形状 52"/>
          <p:cNvSpPr/>
          <p:nvPr>
            <p:custDataLst>
              <p:tags r:id="rId41"/>
            </p:custDataLst>
          </p:nvPr>
        </p:nvSpPr>
        <p:spPr>
          <a:xfrm flipH="1">
            <a:off x="3693235" y="3520758"/>
            <a:ext cx="779885" cy="753337"/>
          </a:xfrm>
          <a:custGeom>
            <a:avLst/>
            <a:gdLst>
              <a:gd name="connsiteX0" fmla="*/ 102788 w 794419"/>
              <a:gd name="connsiteY0" fmla="*/ 733167 h 767377"/>
              <a:gd name="connsiteX1" fmla="*/ 102788 w 794419"/>
              <a:gd name="connsiteY1" fmla="*/ 283117 h 767377"/>
              <a:gd name="connsiteX2" fmla="*/ 42584 w 794419"/>
              <a:gd name="connsiteY2" fmla="*/ 283117 h 767377"/>
              <a:gd name="connsiteX3" fmla="*/ 2389 w 794419"/>
              <a:gd name="connsiteY3" fmla="*/ 260206 h 767377"/>
              <a:gd name="connsiteX4" fmla="*/ 205910 w 794419"/>
              <a:gd name="connsiteY4" fmla="*/ 5101 h 767377"/>
              <a:gd name="connsiteX5" fmla="*/ 581376 w 794419"/>
              <a:gd name="connsiteY5" fmla="*/ 5101 h 767377"/>
              <a:gd name="connsiteX6" fmla="*/ 655826 w 794419"/>
              <a:gd name="connsiteY6" fmla="*/ 68163 h 767377"/>
              <a:gd name="connsiteX7" fmla="*/ 779046 w 794419"/>
              <a:gd name="connsiteY7" fmla="*/ 291736 h 767377"/>
              <a:gd name="connsiteX8" fmla="*/ 736082 w 794419"/>
              <a:gd name="connsiteY8" fmla="*/ 291736 h 767377"/>
              <a:gd name="connsiteX9" fmla="*/ 736082 w 794419"/>
              <a:gd name="connsiteY9" fmla="*/ 612582 h 767377"/>
              <a:gd name="connsiteX10" fmla="*/ 581287 w 794419"/>
              <a:gd name="connsiteY10" fmla="*/ 767377 h 76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4419" h="767377">
                <a:moveTo>
                  <a:pt x="102788" y="733167"/>
                </a:moveTo>
                <a:lnTo>
                  <a:pt x="102788" y="283117"/>
                </a:lnTo>
                <a:lnTo>
                  <a:pt x="42584" y="283117"/>
                </a:lnTo>
                <a:cubicBezTo>
                  <a:pt x="42584" y="283117"/>
                  <a:pt x="-11902" y="294595"/>
                  <a:pt x="2389" y="260206"/>
                </a:cubicBezTo>
                <a:cubicBezTo>
                  <a:pt x="16681" y="225817"/>
                  <a:pt x="154237" y="16579"/>
                  <a:pt x="205910" y="5101"/>
                </a:cubicBezTo>
                <a:cubicBezTo>
                  <a:pt x="257583" y="-6377"/>
                  <a:pt x="581376" y="5101"/>
                  <a:pt x="581376" y="5101"/>
                </a:cubicBezTo>
                <a:cubicBezTo>
                  <a:pt x="581376" y="5101"/>
                  <a:pt x="618668" y="19438"/>
                  <a:pt x="655826" y="68163"/>
                </a:cubicBezTo>
                <a:cubicBezTo>
                  <a:pt x="692984" y="116888"/>
                  <a:pt x="842153" y="283117"/>
                  <a:pt x="779046" y="291736"/>
                </a:cubicBezTo>
                <a:cubicBezTo>
                  <a:pt x="764764" y="293233"/>
                  <a:pt x="750365" y="293233"/>
                  <a:pt x="736082" y="291736"/>
                </a:cubicBezTo>
                <a:lnTo>
                  <a:pt x="736082" y="612582"/>
                </a:lnTo>
                <a:lnTo>
                  <a:pt x="581287" y="767377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8" name="任意多边形: 形状 53"/>
          <p:cNvSpPr/>
          <p:nvPr>
            <p:custDataLst>
              <p:tags r:id="rId42"/>
            </p:custDataLst>
          </p:nvPr>
        </p:nvSpPr>
        <p:spPr>
          <a:xfrm flipH="1">
            <a:off x="3708795" y="3538557"/>
            <a:ext cx="741153" cy="263514"/>
          </a:xfrm>
          <a:custGeom>
            <a:avLst/>
            <a:gdLst>
              <a:gd name="connsiteX0" fmla="*/ 560363 w 754966"/>
              <a:gd name="connsiteY0" fmla="*/ 12696 h 268425"/>
              <a:gd name="connsiteX1" fmla="*/ 211292 w 754966"/>
              <a:gd name="connsiteY1" fmla="*/ 4925 h 268425"/>
              <a:gd name="connsiteX2" fmla="*/ 191418 w 754966"/>
              <a:gd name="connsiteY2" fmla="*/ 46281 h 268425"/>
              <a:gd name="connsiteX3" fmla="*/ 465414 w 754966"/>
              <a:gd name="connsiteY3" fmla="*/ 256189 h 268425"/>
              <a:gd name="connsiteX4" fmla="*/ 563400 w 754966"/>
              <a:gd name="connsiteY4" fmla="*/ 268426 h 268425"/>
              <a:gd name="connsiteX5" fmla="*/ 754773 w 754966"/>
              <a:gd name="connsiteY5" fmla="*/ 253107 h 268425"/>
              <a:gd name="connsiteX6" fmla="*/ 560363 w 754966"/>
              <a:gd name="connsiteY6" fmla="*/ 12696 h 268425"/>
              <a:gd name="connsiteX7" fmla="*/ 136082 w 754966"/>
              <a:gd name="connsiteY7" fmla="*/ 52534 h 268425"/>
              <a:gd name="connsiteX8" fmla="*/ 0 w 754966"/>
              <a:gd name="connsiteY8" fmla="*/ 239307 h 268425"/>
              <a:gd name="connsiteX9" fmla="*/ 47475 w 754966"/>
              <a:gd name="connsiteY9" fmla="*/ 228588 h 268425"/>
              <a:gd name="connsiteX10" fmla="*/ 151580 w 754966"/>
              <a:gd name="connsiteY10" fmla="*/ 64771 h 268425"/>
              <a:gd name="connsiteX11" fmla="*/ 136484 w 754966"/>
              <a:gd name="connsiteY11" fmla="*/ 52534 h 2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4966" h="268425">
                <a:moveTo>
                  <a:pt x="560363" y="12696"/>
                </a:moveTo>
                <a:cubicBezTo>
                  <a:pt x="500651" y="-10260"/>
                  <a:pt x="211292" y="4925"/>
                  <a:pt x="211292" y="4925"/>
                </a:cubicBezTo>
                <a:cubicBezTo>
                  <a:pt x="197063" y="13559"/>
                  <a:pt x="189269" y="29777"/>
                  <a:pt x="191418" y="46281"/>
                </a:cubicBezTo>
                <a:cubicBezTo>
                  <a:pt x="194455" y="75356"/>
                  <a:pt x="465414" y="256189"/>
                  <a:pt x="465414" y="256189"/>
                </a:cubicBezTo>
                <a:cubicBezTo>
                  <a:pt x="465414" y="256189"/>
                  <a:pt x="491451" y="268426"/>
                  <a:pt x="563400" y="268426"/>
                </a:cubicBezTo>
                <a:cubicBezTo>
                  <a:pt x="635349" y="268426"/>
                  <a:pt x="748654" y="263960"/>
                  <a:pt x="754773" y="253107"/>
                </a:cubicBezTo>
                <a:cubicBezTo>
                  <a:pt x="760892" y="242254"/>
                  <a:pt x="620075" y="35697"/>
                  <a:pt x="560363" y="12696"/>
                </a:cubicBezTo>
                <a:close/>
                <a:moveTo>
                  <a:pt x="136082" y="52534"/>
                </a:moveTo>
                <a:cubicBezTo>
                  <a:pt x="136082" y="52534"/>
                  <a:pt x="0" y="214832"/>
                  <a:pt x="0" y="239307"/>
                </a:cubicBezTo>
                <a:cubicBezTo>
                  <a:pt x="0" y="263781"/>
                  <a:pt x="47475" y="228588"/>
                  <a:pt x="47475" y="228588"/>
                </a:cubicBezTo>
                <a:cubicBezTo>
                  <a:pt x="47475" y="228588"/>
                  <a:pt x="151580" y="84690"/>
                  <a:pt x="151580" y="64771"/>
                </a:cubicBezTo>
                <a:cubicBezTo>
                  <a:pt x="151580" y="44852"/>
                  <a:pt x="136484" y="52534"/>
                  <a:pt x="136484" y="52534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09" name="任意多边形: 形状 54"/>
          <p:cNvSpPr/>
          <p:nvPr>
            <p:custDataLst>
              <p:tags r:id="rId43"/>
            </p:custDataLst>
          </p:nvPr>
        </p:nvSpPr>
        <p:spPr>
          <a:xfrm flipH="1">
            <a:off x="4045882" y="3631693"/>
            <a:ext cx="306338" cy="576111"/>
          </a:xfrm>
          <a:custGeom>
            <a:avLst/>
            <a:gdLst>
              <a:gd name="connsiteX0" fmla="*/ 3037 w 312047"/>
              <a:gd name="connsiteY0" fmla="*/ 586848 h 586848"/>
              <a:gd name="connsiteX1" fmla="*/ 0 w 312047"/>
              <a:gd name="connsiteY1" fmla="*/ 113798 h 586848"/>
              <a:gd name="connsiteX2" fmla="*/ 71949 w 312047"/>
              <a:gd name="connsiteY2" fmla="*/ 5093 h 586848"/>
              <a:gd name="connsiteX3" fmla="*/ 113261 w 312047"/>
              <a:gd name="connsiteY3" fmla="*/ 15811 h 586848"/>
              <a:gd name="connsiteX4" fmla="*/ 303115 w 312047"/>
              <a:gd name="connsiteY4" fmla="*/ 153636 h 586848"/>
              <a:gd name="connsiteX5" fmla="*/ 312047 w 312047"/>
              <a:gd name="connsiteY5" fmla="*/ 242377 h 586848"/>
              <a:gd name="connsiteX6" fmla="*/ 312047 w 312047"/>
              <a:gd name="connsiteY6" fmla="*/ 574611 h 586848"/>
              <a:gd name="connsiteX7" fmla="*/ 3037 w 312047"/>
              <a:gd name="connsiteY7" fmla="*/ 586848 h 58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047" h="586848">
                <a:moveTo>
                  <a:pt x="3037" y="586848"/>
                </a:moveTo>
                <a:lnTo>
                  <a:pt x="0" y="113798"/>
                </a:lnTo>
                <a:lnTo>
                  <a:pt x="71949" y="5093"/>
                </a:lnTo>
                <a:cubicBezTo>
                  <a:pt x="71949" y="5093"/>
                  <a:pt x="90305" y="-11745"/>
                  <a:pt x="113261" y="15811"/>
                </a:cubicBezTo>
                <a:cubicBezTo>
                  <a:pt x="136216" y="43367"/>
                  <a:pt x="303115" y="153636"/>
                  <a:pt x="303115" y="153636"/>
                </a:cubicBezTo>
                <a:cubicBezTo>
                  <a:pt x="309086" y="182838"/>
                  <a:pt x="312078" y="212570"/>
                  <a:pt x="312047" y="242377"/>
                </a:cubicBezTo>
                <a:lnTo>
                  <a:pt x="312047" y="574611"/>
                </a:lnTo>
                <a:cubicBezTo>
                  <a:pt x="312047" y="574611"/>
                  <a:pt x="68867" y="565411"/>
                  <a:pt x="3037" y="586848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0" name="任意多边形: 形状 55"/>
          <p:cNvSpPr/>
          <p:nvPr>
            <p:custDataLst>
              <p:tags r:id="rId44"/>
            </p:custDataLst>
          </p:nvPr>
        </p:nvSpPr>
        <p:spPr>
          <a:xfrm flipH="1">
            <a:off x="4241778" y="3749415"/>
            <a:ext cx="40284" cy="124735"/>
          </a:xfrm>
          <a:custGeom>
            <a:avLst/>
            <a:gdLst>
              <a:gd name="connsiteX0" fmla="*/ 483 w 41035"/>
              <a:gd name="connsiteY0" fmla="*/ 125542 h 127060"/>
              <a:gd name="connsiteX1" fmla="*/ 483 w 41035"/>
              <a:gd name="connsiteY1" fmla="*/ 30593 h 127060"/>
              <a:gd name="connsiteX2" fmla="*/ 14239 w 41035"/>
              <a:gd name="connsiteY2" fmla="*/ 0 h 127060"/>
              <a:gd name="connsiteX3" fmla="*/ 41036 w 41035"/>
              <a:gd name="connsiteY3" fmla="*/ 26797 h 127060"/>
              <a:gd name="connsiteX4" fmla="*/ 41036 w 41035"/>
              <a:gd name="connsiteY4" fmla="*/ 127061 h 1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5" h="127060">
                <a:moveTo>
                  <a:pt x="483" y="125542"/>
                </a:moveTo>
                <a:lnTo>
                  <a:pt x="483" y="30593"/>
                </a:lnTo>
                <a:cubicBezTo>
                  <a:pt x="483" y="30593"/>
                  <a:pt x="-3983" y="0"/>
                  <a:pt x="14239" y="0"/>
                </a:cubicBezTo>
                <a:cubicBezTo>
                  <a:pt x="32461" y="0"/>
                  <a:pt x="41036" y="26797"/>
                  <a:pt x="41036" y="26797"/>
                </a:cubicBezTo>
                <a:lnTo>
                  <a:pt x="41036" y="12706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1" name="任意多边形: 形状 56"/>
          <p:cNvSpPr/>
          <p:nvPr>
            <p:custDataLst>
              <p:tags r:id="rId45"/>
            </p:custDataLst>
          </p:nvPr>
        </p:nvSpPr>
        <p:spPr>
          <a:xfrm flipH="1">
            <a:off x="4241778" y="3980122"/>
            <a:ext cx="40284" cy="124735"/>
          </a:xfrm>
          <a:custGeom>
            <a:avLst/>
            <a:gdLst>
              <a:gd name="connsiteX0" fmla="*/ 483 w 41035"/>
              <a:gd name="connsiteY0" fmla="*/ 125542 h 127060"/>
              <a:gd name="connsiteX1" fmla="*/ 483 w 41035"/>
              <a:gd name="connsiteY1" fmla="*/ 30638 h 127060"/>
              <a:gd name="connsiteX2" fmla="*/ 14239 w 41035"/>
              <a:gd name="connsiteY2" fmla="*/ 0 h 127060"/>
              <a:gd name="connsiteX3" fmla="*/ 41036 w 41035"/>
              <a:gd name="connsiteY3" fmla="*/ 26797 h 127060"/>
              <a:gd name="connsiteX4" fmla="*/ 41036 w 41035"/>
              <a:gd name="connsiteY4" fmla="*/ 127061 h 1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35" h="127060">
                <a:moveTo>
                  <a:pt x="483" y="125542"/>
                </a:moveTo>
                <a:lnTo>
                  <a:pt x="483" y="30638"/>
                </a:lnTo>
                <a:cubicBezTo>
                  <a:pt x="483" y="30638"/>
                  <a:pt x="-3983" y="0"/>
                  <a:pt x="14239" y="0"/>
                </a:cubicBezTo>
                <a:cubicBezTo>
                  <a:pt x="32461" y="0"/>
                  <a:pt x="41036" y="26797"/>
                  <a:pt x="41036" y="26797"/>
                </a:cubicBezTo>
                <a:lnTo>
                  <a:pt x="41036" y="12706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2" name="任意多边形: 形状 57"/>
          <p:cNvSpPr/>
          <p:nvPr>
            <p:custDataLst>
              <p:tags r:id="rId46"/>
            </p:custDataLst>
          </p:nvPr>
        </p:nvSpPr>
        <p:spPr>
          <a:xfrm flipH="1">
            <a:off x="3769183" y="3817066"/>
            <a:ext cx="250919" cy="383240"/>
          </a:xfrm>
          <a:custGeom>
            <a:avLst/>
            <a:gdLst>
              <a:gd name="connsiteX0" fmla="*/ 13800 w 255595"/>
              <a:gd name="connsiteY0" fmla="*/ 13756 h 390382"/>
              <a:gd name="connsiteX1" fmla="*/ 247959 w 255595"/>
              <a:gd name="connsiteY1" fmla="*/ 0 h 390382"/>
              <a:gd name="connsiteX2" fmla="*/ 255596 w 255595"/>
              <a:gd name="connsiteY2" fmla="*/ 32156 h 390382"/>
              <a:gd name="connsiteX3" fmla="*/ 252559 w 255595"/>
              <a:gd name="connsiteY3" fmla="*/ 242063 h 390382"/>
              <a:gd name="connsiteX4" fmla="*/ 61230 w 255595"/>
              <a:gd name="connsiteY4" fmla="*/ 390383 h 390382"/>
              <a:gd name="connsiteX5" fmla="*/ 13800 w 255595"/>
              <a:gd name="connsiteY5" fmla="*/ 385917 h 390382"/>
              <a:gd name="connsiteX6" fmla="*/ 1518 w 255595"/>
              <a:gd name="connsiteY6" fmla="*/ 367516 h 390382"/>
              <a:gd name="connsiteX7" fmla="*/ 0 w 255595"/>
              <a:gd name="connsiteY7" fmla="*/ 30727 h 390382"/>
              <a:gd name="connsiteX8" fmla="*/ 13800 w 255595"/>
              <a:gd name="connsiteY8" fmla="*/ 13756 h 39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95" h="390382">
                <a:moveTo>
                  <a:pt x="13800" y="13756"/>
                </a:moveTo>
                <a:lnTo>
                  <a:pt x="247959" y="0"/>
                </a:lnTo>
                <a:cubicBezTo>
                  <a:pt x="247959" y="0"/>
                  <a:pt x="255596" y="7637"/>
                  <a:pt x="255596" y="32156"/>
                </a:cubicBezTo>
                <a:cubicBezTo>
                  <a:pt x="255596" y="56675"/>
                  <a:pt x="252559" y="242063"/>
                  <a:pt x="252559" y="242063"/>
                </a:cubicBezTo>
                <a:cubicBezTo>
                  <a:pt x="252559" y="242063"/>
                  <a:pt x="85749" y="368812"/>
                  <a:pt x="61230" y="390383"/>
                </a:cubicBezTo>
                <a:cubicBezTo>
                  <a:pt x="24474" y="388820"/>
                  <a:pt x="13800" y="385917"/>
                  <a:pt x="13800" y="385917"/>
                </a:cubicBezTo>
                <a:cubicBezTo>
                  <a:pt x="13800" y="385917"/>
                  <a:pt x="1518" y="390383"/>
                  <a:pt x="1518" y="367516"/>
                </a:cubicBezTo>
                <a:cubicBezTo>
                  <a:pt x="1518" y="344650"/>
                  <a:pt x="0" y="30727"/>
                  <a:pt x="0" y="30727"/>
                </a:cubicBezTo>
                <a:cubicBezTo>
                  <a:pt x="0" y="30727"/>
                  <a:pt x="0" y="15274"/>
                  <a:pt x="13800" y="13756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3" name="任意多边形: 形状 58"/>
          <p:cNvSpPr/>
          <p:nvPr>
            <p:custDataLst>
              <p:tags r:id="rId47"/>
            </p:custDataLst>
          </p:nvPr>
        </p:nvSpPr>
        <p:spPr>
          <a:xfrm flipH="1">
            <a:off x="3228215" y="3872281"/>
            <a:ext cx="674533" cy="651594"/>
          </a:xfrm>
          <a:custGeom>
            <a:avLst/>
            <a:gdLst>
              <a:gd name="connsiteX0" fmla="*/ 88848 w 687104"/>
              <a:gd name="connsiteY0" fmla="*/ 634128 h 663738"/>
              <a:gd name="connsiteX1" fmla="*/ 88848 w 687104"/>
              <a:gd name="connsiteY1" fmla="*/ 244817 h 663738"/>
              <a:gd name="connsiteX2" fmla="*/ 36774 w 687104"/>
              <a:gd name="connsiteY2" fmla="*/ 244817 h 663738"/>
              <a:gd name="connsiteX3" fmla="*/ 2072 w 687104"/>
              <a:gd name="connsiteY3" fmla="*/ 224988 h 663738"/>
              <a:gd name="connsiteX4" fmla="*/ 178081 w 687104"/>
              <a:gd name="connsiteY4" fmla="*/ 4407 h 663738"/>
              <a:gd name="connsiteX5" fmla="*/ 502768 w 687104"/>
              <a:gd name="connsiteY5" fmla="*/ 4407 h 663738"/>
              <a:gd name="connsiteX6" fmla="*/ 567214 w 687104"/>
              <a:gd name="connsiteY6" fmla="*/ 58938 h 663738"/>
              <a:gd name="connsiteX7" fmla="*/ 673820 w 687104"/>
              <a:gd name="connsiteY7" fmla="*/ 252276 h 663738"/>
              <a:gd name="connsiteX8" fmla="*/ 636617 w 687104"/>
              <a:gd name="connsiteY8" fmla="*/ 252276 h 663738"/>
              <a:gd name="connsiteX9" fmla="*/ 636617 w 687104"/>
              <a:gd name="connsiteY9" fmla="*/ 659809 h 663738"/>
              <a:gd name="connsiteX10" fmla="*/ 502634 w 687104"/>
              <a:gd name="connsiteY10" fmla="*/ 663739 h 6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7104" h="663738">
                <a:moveTo>
                  <a:pt x="88848" y="634128"/>
                </a:moveTo>
                <a:lnTo>
                  <a:pt x="88848" y="244817"/>
                </a:lnTo>
                <a:lnTo>
                  <a:pt x="36774" y="244817"/>
                </a:lnTo>
                <a:cubicBezTo>
                  <a:pt x="36774" y="244817"/>
                  <a:pt x="-10299" y="254732"/>
                  <a:pt x="2072" y="224988"/>
                </a:cubicBezTo>
                <a:cubicBezTo>
                  <a:pt x="14443" y="195244"/>
                  <a:pt x="133420" y="14321"/>
                  <a:pt x="178081" y="4407"/>
                </a:cubicBezTo>
                <a:cubicBezTo>
                  <a:pt x="222742" y="-5508"/>
                  <a:pt x="502768" y="4407"/>
                  <a:pt x="502768" y="4407"/>
                </a:cubicBezTo>
                <a:cubicBezTo>
                  <a:pt x="502768" y="4407"/>
                  <a:pt x="534968" y="16778"/>
                  <a:pt x="567214" y="58938"/>
                </a:cubicBezTo>
                <a:cubicBezTo>
                  <a:pt x="599459" y="101098"/>
                  <a:pt x="728351" y="244817"/>
                  <a:pt x="673820" y="252276"/>
                </a:cubicBezTo>
                <a:cubicBezTo>
                  <a:pt x="661453" y="253580"/>
                  <a:pt x="648984" y="253580"/>
                  <a:pt x="636617" y="252276"/>
                </a:cubicBezTo>
                <a:lnTo>
                  <a:pt x="636617" y="659809"/>
                </a:lnTo>
                <a:lnTo>
                  <a:pt x="502634" y="663739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4" name="任意多边形: 形状 59"/>
          <p:cNvSpPr/>
          <p:nvPr>
            <p:custDataLst>
              <p:tags r:id="rId48"/>
            </p:custDataLst>
          </p:nvPr>
        </p:nvSpPr>
        <p:spPr>
          <a:xfrm flipH="1">
            <a:off x="3241708" y="3887765"/>
            <a:ext cx="641030" cy="227835"/>
          </a:xfrm>
          <a:custGeom>
            <a:avLst/>
            <a:gdLst>
              <a:gd name="connsiteX0" fmla="*/ 484573 w 652977"/>
              <a:gd name="connsiteY0" fmla="*/ 10964 h 232081"/>
              <a:gd name="connsiteX1" fmla="*/ 182709 w 652977"/>
              <a:gd name="connsiteY1" fmla="*/ 4354 h 232081"/>
              <a:gd name="connsiteX2" fmla="*/ 165514 w 652977"/>
              <a:gd name="connsiteY2" fmla="*/ 40083 h 232081"/>
              <a:gd name="connsiteX3" fmla="*/ 402486 w 652977"/>
              <a:gd name="connsiteY3" fmla="*/ 221452 h 232081"/>
              <a:gd name="connsiteX4" fmla="*/ 487342 w 652977"/>
              <a:gd name="connsiteY4" fmla="*/ 232081 h 232081"/>
              <a:gd name="connsiteX5" fmla="*/ 652812 w 652977"/>
              <a:gd name="connsiteY5" fmla="*/ 218683 h 232081"/>
              <a:gd name="connsiteX6" fmla="*/ 484573 w 652977"/>
              <a:gd name="connsiteY6" fmla="*/ 10964 h 232081"/>
              <a:gd name="connsiteX7" fmla="*/ 117861 w 652977"/>
              <a:gd name="connsiteY7" fmla="*/ 45353 h 232081"/>
              <a:gd name="connsiteX8" fmla="*/ 0 w 652977"/>
              <a:gd name="connsiteY8" fmla="*/ 206892 h 232081"/>
              <a:gd name="connsiteX9" fmla="*/ 41044 w 652977"/>
              <a:gd name="connsiteY9" fmla="*/ 197603 h 232081"/>
              <a:gd name="connsiteX10" fmla="*/ 131080 w 652977"/>
              <a:gd name="connsiteY10" fmla="*/ 55982 h 232081"/>
              <a:gd name="connsiteX11" fmla="*/ 117861 w 652977"/>
              <a:gd name="connsiteY11" fmla="*/ 45308 h 2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2977" h="232081">
                <a:moveTo>
                  <a:pt x="484573" y="10964"/>
                </a:moveTo>
                <a:cubicBezTo>
                  <a:pt x="432945" y="-8955"/>
                  <a:pt x="182709" y="4354"/>
                  <a:pt x="182709" y="4354"/>
                </a:cubicBezTo>
                <a:cubicBezTo>
                  <a:pt x="170378" y="11781"/>
                  <a:pt x="163625" y="25814"/>
                  <a:pt x="165514" y="40083"/>
                </a:cubicBezTo>
                <a:cubicBezTo>
                  <a:pt x="168149" y="65227"/>
                  <a:pt x="402486" y="221452"/>
                  <a:pt x="402486" y="221452"/>
                </a:cubicBezTo>
                <a:cubicBezTo>
                  <a:pt x="402486" y="221452"/>
                  <a:pt x="424817" y="232081"/>
                  <a:pt x="487342" y="232081"/>
                </a:cubicBezTo>
                <a:cubicBezTo>
                  <a:pt x="549868" y="232081"/>
                  <a:pt x="647542" y="228062"/>
                  <a:pt x="652812" y="218683"/>
                </a:cubicBezTo>
                <a:cubicBezTo>
                  <a:pt x="658082" y="209304"/>
                  <a:pt x="536201" y="30749"/>
                  <a:pt x="484573" y="10964"/>
                </a:cubicBezTo>
                <a:close/>
                <a:moveTo>
                  <a:pt x="117861" y="45353"/>
                </a:moveTo>
                <a:cubicBezTo>
                  <a:pt x="117861" y="45353"/>
                  <a:pt x="0" y="185678"/>
                  <a:pt x="0" y="206892"/>
                </a:cubicBezTo>
                <a:cubicBezTo>
                  <a:pt x="0" y="228106"/>
                  <a:pt x="41044" y="197603"/>
                  <a:pt x="41044" y="197603"/>
                </a:cubicBezTo>
                <a:cubicBezTo>
                  <a:pt x="41044" y="197603"/>
                  <a:pt x="131080" y="73177"/>
                  <a:pt x="131080" y="55982"/>
                </a:cubicBezTo>
                <a:cubicBezTo>
                  <a:pt x="131080" y="38788"/>
                  <a:pt x="117861" y="45308"/>
                  <a:pt x="117861" y="45308"/>
                </a:cubicBezTo>
                <a:close/>
              </a:path>
            </a:pathLst>
          </a:custGeom>
          <a:solidFill>
            <a:srgbClr val="CE9C6B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5" name="任意多边形: 形状 60"/>
          <p:cNvSpPr/>
          <p:nvPr>
            <p:custDataLst>
              <p:tags r:id="rId49"/>
            </p:custDataLst>
          </p:nvPr>
        </p:nvSpPr>
        <p:spPr>
          <a:xfrm flipH="1">
            <a:off x="3533213" y="3968217"/>
            <a:ext cx="265037" cy="498179"/>
          </a:xfrm>
          <a:custGeom>
            <a:avLst/>
            <a:gdLst>
              <a:gd name="connsiteX0" fmla="*/ 2635 w 269976"/>
              <a:gd name="connsiteY0" fmla="*/ 507463 h 507463"/>
              <a:gd name="connsiteX1" fmla="*/ 0 w 269976"/>
              <a:gd name="connsiteY1" fmla="*/ 98412 h 507463"/>
              <a:gd name="connsiteX2" fmla="*/ 62168 w 269976"/>
              <a:gd name="connsiteY2" fmla="*/ 4400 h 507463"/>
              <a:gd name="connsiteX3" fmla="*/ 97897 w 269976"/>
              <a:gd name="connsiteY3" fmla="*/ 13690 h 507463"/>
              <a:gd name="connsiteX4" fmla="*/ 262072 w 269976"/>
              <a:gd name="connsiteY4" fmla="*/ 132801 h 507463"/>
              <a:gd name="connsiteX5" fmla="*/ 269977 w 269976"/>
              <a:gd name="connsiteY5" fmla="*/ 209618 h 507463"/>
              <a:gd name="connsiteX6" fmla="*/ 269977 w 269976"/>
              <a:gd name="connsiteY6" fmla="*/ 496878 h 507463"/>
              <a:gd name="connsiteX7" fmla="*/ 2635 w 269976"/>
              <a:gd name="connsiteY7" fmla="*/ 507463 h 50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976" h="507463">
                <a:moveTo>
                  <a:pt x="2635" y="507463"/>
                </a:moveTo>
                <a:lnTo>
                  <a:pt x="0" y="98412"/>
                </a:lnTo>
                <a:lnTo>
                  <a:pt x="62168" y="4400"/>
                </a:lnTo>
                <a:cubicBezTo>
                  <a:pt x="62168" y="4400"/>
                  <a:pt x="78023" y="-10159"/>
                  <a:pt x="97897" y="13690"/>
                </a:cubicBezTo>
                <a:cubicBezTo>
                  <a:pt x="117772" y="37539"/>
                  <a:pt x="262072" y="132801"/>
                  <a:pt x="262072" y="132801"/>
                </a:cubicBezTo>
                <a:cubicBezTo>
                  <a:pt x="267292" y="158075"/>
                  <a:pt x="269941" y="183813"/>
                  <a:pt x="269977" y="209618"/>
                </a:cubicBezTo>
                <a:lnTo>
                  <a:pt x="269977" y="496878"/>
                </a:lnTo>
                <a:cubicBezTo>
                  <a:pt x="269977" y="496878"/>
                  <a:pt x="59578" y="488973"/>
                  <a:pt x="2635" y="507463"/>
                </a:cubicBezTo>
                <a:close/>
              </a:path>
            </a:pathLst>
          </a:custGeom>
          <a:solidFill>
            <a:srgbClr val="F2F1EF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6" name="任意多边形: 形状 61"/>
          <p:cNvSpPr/>
          <p:nvPr>
            <p:custDataLst>
              <p:tags r:id="rId50"/>
            </p:custDataLst>
          </p:nvPr>
        </p:nvSpPr>
        <p:spPr>
          <a:xfrm flipH="1">
            <a:off x="3702759" y="4069827"/>
            <a:ext cx="34896" cy="107899"/>
          </a:xfrm>
          <a:custGeom>
            <a:avLst/>
            <a:gdLst>
              <a:gd name="connsiteX0" fmla="*/ 443 w 35546"/>
              <a:gd name="connsiteY0" fmla="*/ 108750 h 109910"/>
              <a:gd name="connsiteX1" fmla="*/ 443 w 35546"/>
              <a:gd name="connsiteY1" fmla="*/ 26484 h 109910"/>
              <a:gd name="connsiteX2" fmla="*/ 12323 w 35546"/>
              <a:gd name="connsiteY2" fmla="*/ 0 h 109910"/>
              <a:gd name="connsiteX3" fmla="*/ 35547 w 35546"/>
              <a:gd name="connsiteY3" fmla="*/ 23179 h 109910"/>
              <a:gd name="connsiteX4" fmla="*/ 35547 w 35546"/>
              <a:gd name="connsiteY4" fmla="*/ 109911 h 1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6" h="109910">
                <a:moveTo>
                  <a:pt x="443" y="108750"/>
                </a:moveTo>
                <a:lnTo>
                  <a:pt x="443" y="26484"/>
                </a:lnTo>
                <a:cubicBezTo>
                  <a:pt x="443" y="26484"/>
                  <a:pt x="-3532" y="0"/>
                  <a:pt x="12323" y="0"/>
                </a:cubicBezTo>
                <a:cubicBezTo>
                  <a:pt x="28178" y="0"/>
                  <a:pt x="35547" y="23179"/>
                  <a:pt x="35547" y="23179"/>
                </a:cubicBezTo>
                <a:lnTo>
                  <a:pt x="35547" y="109911"/>
                </a:ln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7" name="任意多边形: 形状 62"/>
          <p:cNvSpPr/>
          <p:nvPr>
            <p:custDataLst>
              <p:tags r:id="rId51"/>
            </p:custDataLst>
          </p:nvPr>
        </p:nvSpPr>
        <p:spPr>
          <a:xfrm flipH="1">
            <a:off x="3293956" y="4128490"/>
            <a:ext cx="217072" cy="332907"/>
          </a:xfrm>
          <a:custGeom>
            <a:avLst/>
            <a:gdLst>
              <a:gd name="connsiteX0" fmla="*/ 11925 w 221117"/>
              <a:gd name="connsiteY0" fmla="*/ 11925 h 339111"/>
              <a:gd name="connsiteX1" fmla="*/ 214507 w 221117"/>
              <a:gd name="connsiteY1" fmla="*/ 0 h 339111"/>
              <a:gd name="connsiteX2" fmla="*/ 221117 w 221117"/>
              <a:gd name="connsiteY2" fmla="*/ 27824 h 339111"/>
              <a:gd name="connsiteX3" fmla="*/ 218482 w 221117"/>
              <a:gd name="connsiteY3" fmla="*/ 339112 h 339111"/>
              <a:gd name="connsiteX4" fmla="*/ 53013 w 221117"/>
              <a:gd name="connsiteY4" fmla="*/ 337638 h 339111"/>
              <a:gd name="connsiteX5" fmla="*/ 11925 w 221117"/>
              <a:gd name="connsiteY5" fmla="*/ 333619 h 339111"/>
              <a:gd name="connsiteX6" fmla="*/ 1340 w 221117"/>
              <a:gd name="connsiteY6" fmla="*/ 317764 h 339111"/>
              <a:gd name="connsiteX7" fmla="*/ 0 w 221117"/>
              <a:gd name="connsiteY7" fmla="*/ 26484 h 339111"/>
              <a:gd name="connsiteX8" fmla="*/ 11925 w 221117"/>
              <a:gd name="connsiteY8" fmla="*/ 11925 h 33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17" h="339111">
                <a:moveTo>
                  <a:pt x="11925" y="11925"/>
                </a:moveTo>
                <a:lnTo>
                  <a:pt x="214507" y="0"/>
                </a:lnTo>
                <a:cubicBezTo>
                  <a:pt x="214507" y="0"/>
                  <a:pt x="221117" y="6655"/>
                  <a:pt x="221117" y="27824"/>
                </a:cubicBezTo>
                <a:cubicBezTo>
                  <a:pt x="221117" y="48993"/>
                  <a:pt x="218482" y="339112"/>
                  <a:pt x="218482" y="339112"/>
                </a:cubicBezTo>
                <a:cubicBezTo>
                  <a:pt x="218482" y="339112"/>
                  <a:pt x="74182" y="319059"/>
                  <a:pt x="53013" y="337638"/>
                </a:cubicBezTo>
                <a:cubicBezTo>
                  <a:pt x="21169" y="336254"/>
                  <a:pt x="11925" y="333619"/>
                  <a:pt x="11925" y="333619"/>
                </a:cubicBezTo>
                <a:cubicBezTo>
                  <a:pt x="11925" y="333619"/>
                  <a:pt x="1340" y="337638"/>
                  <a:pt x="1340" y="317764"/>
                </a:cubicBezTo>
                <a:cubicBezTo>
                  <a:pt x="1340" y="297890"/>
                  <a:pt x="0" y="26484"/>
                  <a:pt x="0" y="26484"/>
                </a:cubicBezTo>
                <a:cubicBezTo>
                  <a:pt x="0" y="26484"/>
                  <a:pt x="0" y="13264"/>
                  <a:pt x="11925" y="11925"/>
                </a:cubicBezTo>
                <a:close/>
              </a:path>
            </a:pathLst>
          </a:custGeom>
          <a:solidFill>
            <a:srgbClr val="F0EAD8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8" name="任意多边形: 形状 63"/>
          <p:cNvSpPr/>
          <p:nvPr>
            <p:custDataLst>
              <p:tags r:id="rId52"/>
            </p:custDataLst>
          </p:nvPr>
        </p:nvSpPr>
        <p:spPr>
          <a:xfrm flipH="1">
            <a:off x="2741786" y="5050442"/>
            <a:ext cx="2845652" cy="235530"/>
          </a:xfrm>
          <a:custGeom>
            <a:avLst/>
            <a:gdLst>
              <a:gd name="connsiteX0" fmla="*/ 2896988 w 2898685"/>
              <a:gd name="connsiteY0" fmla="*/ 0 h 239919"/>
              <a:gd name="connsiteX1" fmla="*/ 2863716 w 2898685"/>
              <a:gd name="connsiteY1" fmla="*/ 59444 h 239919"/>
              <a:gd name="connsiteX2" fmla="*/ 2862019 w 2898685"/>
              <a:gd name="connsiteY2" fmla="*/ 47430 h 239919"/>
              <a:gd name="connsiteX3" fmla="*/ 2838929 w 2898685"/>
              <a:gd name="connsiteY3" fmla="*/ 90841 h 239919"/>
              <a:gd name="connsiteX4" fmla="*/ 2235021 w 2898685"/>
              <a:gd name="connsiteY4" fmla="*/ 133805 h 239919"/>
              <a:gd name="connsiteX5" fmla="*/ 1866165 w 2898685"/>
              <a:gd name="connsiteY5" fmla="*/ 90573 h 239919"/>
              <a:gd name="connsiteX6" fmla="*/ 1326123 w 2898685"/>
              <a:gd name="connsiteY6" fmla="*/ 110626 h 239919"/>
              <a:gd name="connsiteX7" fmla="*/ 997908 w 2898685"/>
              <a:gd name="connsiteY7" fmla="*/ 104596 h 239919"/>
              <a:gd name="connsiteX8" fmla="*/ 1012602 w 2898685"/>
              <a:gd name="connsiteY8" fmla="*/ 107767 h 239919"/>
              <a:gd name="connsiteX9" fmla="*/ 620030 w 2898685"/>
              <a:gd name="connsiteY9" fmla="*/ 105177 h 239919"/>
              <a:gd name="connsiteX10" fmla="*/ 376404 w 2898685"/>
              <a:gd name="connsiteY10" fmla="*/ 100934 h 239919"/>
              <a:gd name="connsiteX11" fmla="*/ 0 w 2898685"/>
              <a:gd name="connsiteY11" fmla="*/ 93029 h 239919"/>
              <a:gd name="connsiteX12" fmla="*/ 1384 w 2898685"/>
              <a:gd name="connsiteY12" fmla="*/ 101961 h 239919"/>
              <a:gd name="connsiteX13" fmla="*/ 40150 w 2898685"/>
              <a:gd name="connsiteY13" fmla="*/ 114377 h 239919"/>
              <a:gd name="connsiteX14" fmla="*/ 34434 w 2898685"/>
              <a:gd name="connsiteY14" fmla="*/ 116431 h 239919"/>
              <a:gd name="connsiteX15" fmla="*/ 142380 w 2898685"/>
              <a:gd name="connsiteY15" fmla="*/ 143943 h 239919"/>
              <a:gd name="connsiteX16" fmla="*/ 230005 w 2898685"/>
              <a:gd name="connsiteY16" fmla="*/ 173330 h 239919"/>
              <a:gd name="connsiteX17" fmla="*/ 404585 w 2898685"/>
              <a:gd name="connsiteY17" fmla="*/ 181369 h 239919"/>
              <a:gd name="connsiteX18" fmla="*/ 801265 w 2898685"/>
              <a:gd name="connsiteY18" fmla="*/ 187175 h 239919"/>
              <a:gd name="connsiteX19" fmla="*/ 1194774 w 2898685"/>
              <a:gd name="connsiteY19" fmla="*/ 193695 h 239919"/>
              <a:gd name="connsiteX20" fmla="*/ 1407540 w 2898685"/>
              <a:gd name="connsiteY20" fmla="*/ 194588 h 239919"/>
              <a:gd name="connsiteX21" fmla="*/ 1489136 w 2898685"/>
              <a:gd name="connsiteY21" fmla="*/ 200573 h 239919"/>
              <a:gd name="connsiteX22" fmla="*/ 1793546 w 2898685"/>
              <a:gd name="connsiteY22" fmla="*/ 170650 h 239919"/>
              <a:gd name="connsiteX23" fmla="*/ 1780550 w 2898685"/>
              <a:gd name="connsiteY23" fmla="*/ 171543 h 239919"/>
              <a:gd name="connsiteX24" fmla="*/ 1894078 w 2898685"/>
              <a:gd name="connsiteY24" fmla="*/ 159485 h 239919"/>
              <a:gd name="connsiteX25" fmla="*/ 1893096 w 2898685"/>
              <a:gd name="connsiteY25" fmla="*/ 159485 h 239919"/>
              <a:gd name="connsiteX26" fmla="*/ 1955175 w 2898685"/>
              <a:gd name="connsiteY26" fmla="*/ 155778 h 239919"/>
              <a:gd name="connsiteX27" fmla="*/ 1988090 w 2898685"/>
              <a:gd name="connsiteY27" fmla="*/ 146846 h 239919"/>
              <a:gd name="connsiteX28" fmla="*/ 1965313 w 2898685"/>
              <a:gd name="connsiteY28" fmla="*/ 158324 h 239919"/>
              <a:gd name="connsiteX29" fmla="*/ 2009974 w 2898685"/>
              <a:gd name="connsiteY29" fmla="*/ 150151 h 239919"/>
              <a:gd name="connsiteX30" fmla="*/ 2027615 w 2898685"/>
              <a:gd name="connsiteY30" fmla="*/ 157698 h 239919"/>
              <a:gd name="connsiteX31" fmla="*/ 2026767 w 2898685"/>
              <a:gd name="connsiteY31" fmla="*/ 158279 h 239919"/>
              <a:gd name="connsiteX32" fmla="*/ 2113454 w 2898685"/>
              <a:gd name="connsiteY32" fmla="*/ 179448 h 239919"/>
              <a:gd name="connsiteX33" fmla="*/ 2096751 w 2898685"/>
              <a:gd name="connsiteY33" fmla="*/ 172079 h 239919"/>
              <a:gd name="connsiteX34" fmla="*/ 2149897 w 2898685"/>
              <a:gd name="connsiteY34" fmla="*/ 174268 h 239919"/>
              <a:gd name="connsiteX35" fmla="*/ 2148781 w 2898685"/>
              <a:gd name="connsiteY35" fmla="*/ 181235 h 239919"/>
              <a:gd name="connsiteX36" fmla="*/ 2214790 w 2898685"/>
              <a:gd name="connsiteY36" fmla="*/ 185210 h 239919"/>
              <a:gd name="connsiteX37" fmla="*/ 2374453 w 2898685"/>
              <a:gd name="connsiteY37" fmla="*/ 218884 h 239919"/>
              <a:gd name="connsiteX38" fmla="*/ 2367710 w 2898685"/>
              <a:gd name="connsiteY38" fmla="*/ 212498 h 239919"/>
              <a:gd name="connsiteX39" fmla="*/ 2716334 w 2898685"/>
              <a:gd name="connsiteY39" fmla="*/ 221430 h 239919"/>
              <a:gd name="connsiteX40" fmla="*/ 2706330 w 2898685"/>
              <a:gd name="connsiteY40" fmla="*/ 239920 h 239919"/>
              <a:gd name="connsiteX41" fmla="*/ 2732591 w 2898685"/>
              <a:gd name="connsiteY41" fmla="*/ 236034 h 239919"/>
              <a:gd name="connsiteX42" fmla="*/ 2723346 w 2898685"/>
              <a:gd name="connsiteY42" fmla="*/ 232104 h 239919"/>
              <a:gd name="connsiteX43" fmla="*/ 2784889 w 2898685"/>
              <a:gd name="connsiteY43" fmla="*/ 207228 h 239919"/>
              <a:gd name="connsiteX44" fmla="*/ 2802754 w 2898685"/>
              <a:gd name="connsiteY44" fmla="*/ 188157 h 239919"/>
              <a:gd name="connsiteX45" fmla="*/ 2869343 w 2898685"/>
              <a:gd name="connsiteY45" fmla="*/ 85794 h 239919"/>
              <a:gd name="connsiteX46" fmla="*/ 2886806 w 2898685"/>
              <a:gd name="connsiteY46" fmla="*/ 43500 h 239919"/>
              <a:gd name="connsiteX47" fmla="*/ 2898686 w 2898685"/>
              <a:gd name="connsiteY47" fmla="*/ 13577 h 239919"/>
              <a:gd name="connsiteX48" fmla="*/ 2896988 w 2898685"/>
              <a:gd name="connsiteY48" fmla="*/ 0 h 23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898685" h="239919">
                <a:moveTo>
                  <a:pt x="2896988" y="0"/>
                </a:moveTo>
                <a:cubicBezTo>
                  <a:pt x="2879928" y="18802"/>
                  <a:pt x="2866083" y="48145"/>
                  <a:pt x="2863716" y="59444"/>
                </a:cubicBezTo>
                <a:cubicBezTo>
                  <a:pt x="2860232" y="56420"/>
                  <a:pt x="2859509" y="51298"/>
                  <a:pt x="2862019" y="47430"/>
                </a:cubicBezTo>
                <a:cubicBezTo>
                  <a:pt x="2856213" y="53906"/>
                  <a:pt x="2843217" y="114422"/>
                  <a:pt x="2838929" y="90841"/>
                </a:cubicBezTo>
                <a:cubicBezTo>
                  <a:pt x="2726249" y="359656"/>
                  <a:pt x="2420990" y="91734"/>
                  <a:pt x="2235021" y="133805"/>
                </a:cubicBezTo>
                <a:cubicBezTo>
                  <a:pt x="2157400" y="151356"/>
                  <a:pt x="1979426" y="98612"/>
                  <a:pt x="1866165" y="90573"/>
                </a:cubicBezTo>
                <a:cubicBezTo>
                  <a:pt x="1733790" y="81105"/>
                  <a:pt x="1410041" y="173821"/>
                  <a:pt x="1326123" y="110626"/>
                </a:cubicBezTo>
                <a:cubicBezTo>
                  <a:pt x="1255335" y="134341"/>
                  <a:pt x="1086069" y="107678"/>
                  <a:pt x="997908" y="104596"/>
                </a:cubicBezTo>
                <a:lnTo>
                  <a:pt x="1012602" y="107767"/>
                </a:lnTo>
                <a:cubicBezTo>
                  <a:pt x="886747" y="125051"/>
                  <a:pt x="750664" y="105534"/>
                  <a:pt x="620030" y="105177"/>
                </a:cubicBezTo>
                <a:cubicBezTo>
                  <a:pt x="544107" y="113439"/>
                  <a:pt x="454516" y="101649"/>
                  <a:pt x="376404" y="100934"/>
                </a:cubicBezTo>
                <a:cubicBezTo>
                  <a:pt x="323302" y="100488"/>
                  <a:pt x="31575" y="58193"/>
                  <a:pt x="0" y="93029"/>
                </a:cubicBezTo>
                <a:cubicBezTo>
                  <a:pt x="7324" y="96289"/>
                  <a:pt x="4466" y="99818"/>
                  <a:pt x="1384" y="101961"/>
                </a:cubicBezTo>
                <a:cubicBezTo>
                  <a:pt x="12505" y="98254"/>
                  <a:pt x="30370" y="109152"/>
                  <a:pt x="40150" y="114377"/>
                </a:cubicBezTo>
                <a:cubicBezTo>
                  <a:pt x="38013" y="113971"/>
                  <a:pt x="35824" y="114757"/>
                  <a:pt x="34434" y="116431"/>
                </a:cubicBezTo>
                <a:cubicBezTo>
                  <a:pt x="69850" y="129830"/>
                  <a:pt x="97361" y="130634"/>
                  <a:pt x="142380" y="143943"/>
                </a:cubicBezTo>
                <a:cubicBezTo>
                  <a:pt x="141844" y="143005"/>
                  <a:pt x="226968" y="174848"/>
                  <a:pt x="230005" y="173330"/>
                </a:cubicBezTo>
                <a:cubicBezTo>
                  <a:pt x="282928" y="167167"/>
                  <a:pt x="387971" y="197715"/>
                  <a:pt x="404585" y="181369"/>
                </a:cubicBezTo>
                <a:cubicBezTo>
                  <a:pt x="535308" y="210265"/>
                  <a:pt x="690729" y="147516"/>
                  <a:pt x="801265" y="187175"/>
                </a:cubicBezTo>
                <a:cubicBezTo>
                  <a:pt x="892821" y="179895"/>
                  <a:pt x="1118940" y="159038"/>
                  <a:pt x="1194774" y="193695"/>
                </a:cubicBezTo>
                <a:cubicBezTo>
                  <a:pt x="1208173" y="206156"/>
                  <a:pt x="1378734" y="187443"/>
                  <a:pt x="1407540" y="194588"/>
                </a:cubicBezTo>
                <a:cubicBezTo>
                  <a:pt x="1405396" y="190122"/>
                  <a:pt x="1450638" y="204325"/>
                  <a:pt x="1489136" y="200573"/>
                </a:cubicBezTo>
                <a:cubicBezTo>
                  <a:pt x="1501641" y="199635"/>
                  <a:pt x="1792832" y="188559"/>
                  <a:pt x="1793546" y="170650"/>
                </a:cubicBezTo>
                <a:cubicBezTo>
                  <a:pt x="1789227" y="169583"/>
                  <a:pt x="1784681" y="169891"/>
                  <a:pt x="1780550" y="171543"/>
                </a:cubicBezTo>
                <a:cubicBezTo>
                  <a:pt x="1781488" y="153679"/>
                  <a:pt x="1881216" y="158726"/>
                  <a:pt x="1894078" y="159485"/>
                </a:cubicBezTo>
                <a:lnTo>
                  <a:pt x="1893096" y="159485"/>
                </a:lnTo>
                <a:cubicBezTo>
                  <a:pt x="1893810" y="160021"/>
                  <a:pt x="1936953" y="154125"/>
                  <a:pt x="1955175" y="155778"/>
                </a:cubicBezTo>
                <a:cubicBezTo>
                  <a:pt x="1968126" y="154036"/>
                  <a:pt x="1961517" y="139745"/>
                  <a:pt x="1988090" y="146846"/>
                </a:cubicBezTo>
                <a:cubicBezTo>
                  <a:pt x="1979189" y="147172"/>
                  <a:pt x="1970873" y="151365"/>
                  <a:pt x="1965313" y="158324"/>
                </a:cubicBezTo>
                <a:cubicBezTo>
                  <a:pt x="1983177" y="155957"/>
                  <a:pt x="1988403" y="145685"/>
                  <a:pt x="2009974" y="150151"/>
                </a:cubicBezTo>
                <a:cubicBezTo>
                  <a:pt x="1997915" y="150655"/>
                  <a:pt x="2003797" y="153174"/>
                  <a:pt x="2027615" y="157698"/>
                </a:cubicBezTo>
                <a:lnTo>
                  <a:pt x="2026767" y="158279"/>
                </a:lnTo>
                <a:cubicBezTo>
                  <a:pt x="2046730" y="158547"/>
                  <a:pt x="2097822" y="190435"/>
                  <a:pt x="2113454" y="179448"/>
                </a:cubicBezTo>
                <a:cubicBezTo>
                  <a:pt x="2110060" y="177885"/>
                  <a:pt x="2101619" y="174044"/>
                  <a:pt x="2096751" y="172079"/>
                </a:cubicBezTo>
                <a:cubicBezTo>
                  <a:pt x="2116089" y="174759"/>
                  <a:pt x="2130336" y="169132"/>
                  <a:pt x="2149897" y="174268"/>
                </a:cubicBezTo>
                <a:cubicBezTo>
                  <a:pt x="2149004" y="171320"/>
                  <a:pt x="2152622" y="176143"/>
                  <a:pt x="2148781" y="181235"/>
                </a:cubicBezTo>
                <a:cubicBezTo>
                  <a:pt x="2168700" y="181503"/>
                  <a:pt x="2221176" y="182039"/>
                  <a:pt x="2214790" y="185210"/>
                </a:cubicBezTo>
                <a:cubicBezTo>
                  <a:pt x="2270304" y="190524"/>
                  <a:pt x="2317242" y="216964"/>
                  <a:pt x="2374453" y="218884"/>
                </a:cubicBezTo>
                <a:cubicBezTo>
                  <a:pt x="2373154" y="215936"/>
                  <a:pt x="2370724" y="213636"/>
                  <a:pt x="2367710" y="212498"/>
                </a:cubicBezTo>
                <a:cubicBezTo>
                  <a:pt x="2472395" y="225226"/>
                  <a:pt x="2597044" y="240143"/>
                  <a:pt x="2716334" y="221430"/>
                </a:cubicBezTo>
                <a:cubicBezTo>
                  <a:pt x="2708921" y="223752"/>
                  <a:pt x="2723927" y="227504"/>
                  <a:pt x="2706330" y="239920"/>
                </a:cubicBezTo>
                <a:cubicBezTo>
                  <a:pt x="2719282" y="235007"/>
                  <a:pt x="2721068" y="237776"/>
                  <a:pt x="2732591" y="236034"/>
                </a:cubicBezTo>
                <a:cubicBezTo>
                  <a:pt x="2729353" y="235127"/>
                  <a:pt x="2726245" y="233810"/>
                  <a:pt x="2723346" y="232104"/>
                </a:cubicBezTo>
                <a:cubicBezTo>
                  <a:pt x="2738218" y="230675"/>
                  <a:pt x="2801459" y="195571"/>
                  <a:pt x="2784889" y="207228"/>
                </a:cubicBezTo>
                <a:cubicBezTo>
                  <a:pt x="2796054" y="202761"/>
                  <a:pt x="2795965" y="195303"/>
                  <a:pt x="2802754" y="188157"/>
                </a:cubicBezTo>
                <a:cubicBezTo>
                  <a:pt x="2803960" y="187666"/>
                  <a:pt x="2851881" y="113930"/>
                  <a:pt x="2869343" y="85794"/>
                </a:cubicBezTo>
                <a:cubicBezTo>
                  <a:pt x="2872157" y="72664"/>
                  <a:pt x="2882742" y="38587"/>
                  <a:pt x="2886806" y="43500"/>
                </a:cubicBezTo>
                <a:cubicBezTo>
                  <a:pt x="2889485" y="55871"/>
                  <a:pt x="2897658" y="23313"/>
                  <a:pt x="2898686" y="13577"/>
                </a:cubicBezTo>
                <a:cubicBezTo>
                  <a:pt x="2884809" y="26171"/>
                  <a:pt x="2884247" y="21647"/>
                  <a:pt x="2896988" y="0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19" name="任意多边形: 形状 64"/>
          <p:cNvSpPr/>
          <p:nvPr>
            <p:custDataLst>
              <p:tags r:id="rId53"/>
            </p:custDataLst>
          </p:nvPr>
        </p:nvSpPr>
        <p:spPr>
          <a:xfrm flipH="1">
            <a:off x="2806631" y="4209821"/>
            <a:ext cx="2741346" cy="1009860"/>
          </a:xfrm>
          <a:custGeom>
            <a:avLst/>
            <a:gdLst>
              <a:gd name="connsiteX0" fmla="*/ 2792437 w 2792436"/>
              <a:gd name="connsiteY0" fmla="*/ 769467 h 1028680"/>
              <a:gd name="connsiteX1" fmla="*/ 1396151 w 2792436"/>
              <a:gd name="connsiteY1" fmla="*/ 968923 h 1028680"/>
              <a:gd name="connsiteX2" fmla="*/ 0 w 2792436"/>
              <a:gd name="connsiteY2" fmla="*/ 769467 h 1028680"/>
              <a:gd name="connsiteX3" fmla="*/ 1396151 w 2792436"/>
              <a:gd name="connsiteY3" fmla="*/ 0 h 1028680"/>
              <a:gd name="connsiteX4" fmla="*/ 2792437 w 2792436"/>
              <a:gd name="connsiteY4" fmla="*/ 769467 h 102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436" h="1028680">
                <a:moveTo>
                  <a:pt x="2792437" y="769467"/>
                </a:moveTo>
                <a:cubicBezTo>
                  <a:pt x="2792437" y="1194372"/>
                  <a:pt x="2167181" y="968923"/>
                  <a:pt x="1396151" y="968923"/>
                </a:cubicBezTo>
                <a:cubicBezTo>
                  <a:pt x="625122" y="968923"/>
                  <a:pt x="0" y="1194372"/>
                  <a:pt x="0" y="769467"/>
                </a:cubicBezTo>
                <a:cubicBezTo>
                  <a:pt x="0" y="344561"/>
                  <a:pt x="625256" y="0"/>
                  <a:pt x="1396151" y="0"/>
                </a:cubicBezTo>
                <a:cubicBezTo>
                  <a:pt x="2167047" y="0"/>
                  <a:pt x="2792437" y="344561"/>
                  <a:pt x="2792437" y="76946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20" name="任意多边形: 形状 65"/>
          <p:cNvSpPr/>
          <p:nvPr>
            <p:custDataLst>
              <p:tags r:id="rId54"/>
            </p:custDataLst>
          </p:nvPr>
        </p:nvSpPr>
        <p:spPr>
          <a:xfrm flipH="1">
            <a:off x="2888707" y="4190771"/>
            <a:ext cx="2630641" cy="937297"/>
          </a:xfrm>
          <a:custGeom>
            <a:avLst/>
            <a:gdLst>
              <a:gd name="connsiteX0" fmla="*/ 2658766 w 2679667"/>
              <a:gd name="connsiteY0" fmla="*/ 698143 h 954765"/>
              <a:gd name="connsiteX1" fmla="*/ 2659347 w 2679667"/>
              <a:gd name="connsiteY1" fmla="*/ 638073 h 954765"/>
              <a:gd name="connsiteX2" fmla="*/ 2657516 w 2679667"/>
              <a:gd name="connsiteY2" fmla="*/ 644058 h 954765"/>
              <a:gd name="connsiteX3" fmla="*/ 2646574 w 2679667"/>
              <a:gd name="connsiteY3" fmla="*/ 589438 h 954765"/>
              <a:gd name="connsiteX4" fmla="*/ 2615847 w 2679667"/>
              <a:gd name="connsiteY4" fmla="*/ 520838 h 954765"/>
              <a:gd name="connsiteX5" fmla="*/ 2597268 w 2679667"/>
              <a:gd name="connsiteY5" fmla="*/ 478678 h 954765"/>
              <a:gd name="connsiteX6" fmla="*/ 2609014 w 2679667"/>
              <a:gd name="connsiteY6" fmla="*/ 480196 h 954765"/>
              <a:gd name="connsiteX7" fmla="*/ 2598206 w 2679667"/>
              <a:gd name="connsiteY7" fmla="*/ 477829 h 954765"/>
              <a:gd name="connsiteX8" fmla="*/ 2660731 w 2679667"/>
              <a:gd name="connsiteY8" fmla="*/ 524322 h 954765"/>
              <a:gd name="connsiteX9" fmla="*/ 2661848 w 2679667"/>
              <a:gd name="connsiteY9" fmla="*/ 511772 h 954765"/>
              <a:gd name="connsiteX10" fmla="*/ 2654702 w 2679667"/>
              <a:gd name="connsiteY10" fmla="*/ 478633 h 954765"/>
              <a:gd name="connsiteX11" fmla="*/ 2645100 w 2679667"/>
              <a:gd name="connsiteY11" fmla="*/ 480822 h 954765"/>
              <a:gd name="connsiteX12" fmla="*/ 2661759 w 2679667"/>
              <a:gd name="connsiteY12" fmla="*/ 481224 h 954765"/>
              <a:gd name="connsiteX13" fmla="*/ 2320146 w 2679667"/>
              <a:gd name="connsiteY13" fmla="*/ 207406 h 954765"/>
              <a:gd name="connsiteX14" fmla="*/ 2313804 w 2679667"/>
              <a:gd name="connsiteY14" fmla="*/ 205932 h 954765"/>
              <a:gd name="connsiteX15" fmla="*/ 2272001 w 2679667"/>
              <a:gd name="connsiteY15" fmla="*/ 183602 h 954765"/>
              <a:gd name="connsiteX16" fmla="*/ 1366988 w 2679667"/>
              <a:gd name="connsiteY16" fmla="*/ 0 h 954765"/>
              <a:gd name="connsiteX17" fmla="*/ 1321969 w 2679667"/>
              <a:gd name="connsiteY17" fmla="*/ 447 h 954765"/>
              <a:gd name="connsiteX18" fmla="*/ 861960 w 2679667"/>
              <a:gd name="connsiteY18" fmla="*/ 51852 h 954765"/>
              <a:gd name="connsiteX19" fmla="*/ 0 w 2679667"/>
              <a:gd name="connsiteY19" fmla="*/ 611143 h 954765"/>
              <a:gd name="connsiteX20" fmla="*/ 63463 w 2679667"/>
              <a:gd name="connsiteY20" fmla="*/ 622889 h 954765"/>
              <a:gd name="connsiteX21" fmla="*/ 45912 w 2679667"/>
              <a:gd name="connsiteY21" fmla="*/ 618914 h 954765"/>
              <a:gd name="connsiteX22" fmla="*/ 686218 w 2679667"/>
              <a:gd name="connsiteY22" fmla="*/ 188247 h 954765"/>
              <a:gd name="connsiteX23" fmla="*/ 435044 w 2679667"/>
              <a:gd name="connsiteY23" fmla="*/ 301909 h 954765"/>
              <a:gd name="connsiteX24" fmla="*/ 356753 w 2679667"/>
              <a:gd name="connsiteY24" fmla="*/ 399270 h 954765"/>
              <a:gd name="connsiteX25" fmla="*/ 350813 w 2679667"/>
              <a:gd name="connsiteY25" fmla="*/ 429640 h 954765"/>
              <a:gd name="connsiteX26" fmla="*/ 396010 w 2679667"/>
              <a:gd name="connsiteY26" fmla="*/ 467423 h 954765"/>
              <a:gd name="connsiteX27" fmla="*/ 561256 w 2679667"/>
              <a:gd name="connsiteY27" fmla="*/ 378771 h 954765"/>
              <a:gd name="connsiteX28" fmla="*/ 726636 w 2679667"/>
              <a:gd name="connsiteY28" fmla="*/ 299230 h 954765"/>
              <a:gd name="connsiteX29" fmla="*/ 864684 w 2679667"/>
              <a:gd name="connsiteY29" fmla="*/ 277212 h 954765"/>
              <a:gd name="connsiteX30" fmla="*/ 1210227 w 2679667"/>
              <a:gd name="connsiteY30" fmla="*/ 258856 h 954765"/>
              <a:gd name="connsiteX31" fmla="*/ 1757281 w 2679667"/>
              <a:gd name="connsiteY31" fmla="*/ 355190 h 954765"/>
              <a:gd name="connsiteX32" fmla="*/ 1718114 w 2679667"/>
              <a:gd name="connsiteY32" fmla="*/ 364658 h 954765"/>
              <a:gd name="connsiteX33" fmla="*/ 1645316 w 2679667"/>
              <a:gd name="connsiteY33" fmla="*/ 453132 h 954765"/>
              <a:gd name="connsiteX34" fmla="*/ 1646388 w 2679667"/>
              <a:gd name="connsiteY34" fmla="*/ 472738 h 954765"/>
              <a:gd name="connsiteX35" fmla="*/ 1832178 w 2679667"/>
              <a:gd name="connsiteY35" fmla="*/ 545670 h 954765"/>
              <a:gd name="connsiteX36" fmla="*/ 1800915 w 2679667"/>
              <a:gd name="connsiteY36" fmla="*/ 550448 h 954765"/>
              <a:gd name="connsiteX37" fmla="*/ 1838386 w 2679667"/>
              <a:gd name="connsiteY37" fmla="*/ 549466 h 954765"/>
              <a:gd name="connsiteX38" fmla="*/ 1907477 w 2679667"/>
              <a:gd name="connsiteY38" fmla="*/ 719178 h 954765"/>
              <a:gd name="connsiteX39" fmla="*/ 1885682 w 2679667"/>
              <a:gd name="connsiteY39" fmla="*/ 712836 h 954765"/>
              <a:gd name="connsiteX40" fmla="*/ 1921143 w 2679667"/>
              <a:gd name="connsiteY40" fmla="*/ 710380 h 954765"/>
              <a:gd name="connsiteX41" fmla="*/ 1920205 w 2679667"/>
              <a:gd name="connsiteY41" fmla="*/ 711586 h 954765"/>
              <a:gd name="connsiteX42" fmla="*/ 2012475 w 2679667"/>
              <a:gd name="connsiteY42" fmla="*/ 697294 h 954765"/>
              <a:gd name="connsiteX43" fmla="*/ 2000015 w 2679667"/>
              <a:gd name="connsiteY43" fmla="*/ 698589 h 954765"/>
              <a:gd name="connsiteX44" fmla="*/ 2100011 w 2679667"/>
              <a:gd name="connsiteY44" fmla="*/ 660449 h 954765"/>
              <a:gd name="connsiteX45" fmla="*/ 2094473 w 2679667"/>
              <a:gd name="connsiteY45" fmla="*/ 658394 h 954765"/>
              <a:gd name="connsiteX46" fmla="*/ 2161197 w 2679667"/>
              <a:gd name="connsiteY46" fmla="*/ 634322 h 954765"/>
              <a:gd name="connsiteX47" fmla="*/ 2255744 w 2679667"/>
              <a:gd name="connsiteY47" fmla="*/ 589661 h 954765"/>
              <a:gd name="connsiteX48" fmla="*/ 2295626 w 2679667"/>
              <a:gd name="connsiteY48" fmla="*/ 576263 h 954765"/>
              <a:gd name="connsiteX49" fmla="*/ 2355026 w 2679667"/>
              <a:gd name="connsiteY49" fmla="*/ 576263 h 954765"/>
              <a:gd name="connsiteX50" fmla="*/ 2465115 w 2679667"/>
              <a:gd name="connsiteY50" fmla="*/ 589661 h 954765"/>
              <a:gd name="connsiteX51" fmla="*/ 2404376 w 2679667"/>
              <a:gd name="connsiteY51" fmla="*/ 616458 h 954765"/>
              <a:gd name="connsiteX52" fmla="*/ 2367799 w 2679667"/>
              <a:gd name="connsiteY52" fmla="*/ 664066 h 954765"/>
              <a:gd name="connsiteX53" fmla="*/ 2375883 w 2679667"/>
              <a:gd name="connsiteY53" fmla="*/ 670408 h 954765"/>
              <a:gd name="connsiteX54" fmla="*/ 2371417 w 2679667"/>
              <a:gd name="connsiteY54" fmla="*/ 664424 h 954765"/>
              <a:gd name="connsiteX55" fmla="*/ 2372712 w 2679667"/>
              <a:gd name="connsiteY55" fmla="*/ 654375 h 954765"/>
              <a:gd name="connsiteX56" fmla="*/ 2403974 w 2679667"/>
              <a:gd name="connsiteY56" fmla="*/ 687871 h 954765"/>
              <a:gd name="connsiteX57" fmla="*/ 2482265 w 2679667"/>
              <a:gd name="connsiteY57" fmla="*/ 708504 h 954765"/>
              <a:gd name="connsiteX58" fmla="*/ 2458506 w 2679667"/>
              <a:gd name="connsiteY58" fmla="*/ 709665 h 954765"/>
              <a:gd name="connsiteX59" fmla="*/ 2477129 w 2679667"/>
              <a:gd name="connsiteY59" fmla="*/ 716990 h 954765"/>
              <a:gd name="connsiteX60" fmla="*/ 2431798 w 2679667"/>
              <a:gd name="connsiteY60" fmla="*/ 711496 h 954765"/>
              <a:gd name="connsiteX61" fmla="*/ 2430503 w 2679667"/>
              <a:gd name="connsiteY61" fmla="*/ 713863 h 954765"/>
              <a:gd name="connsiteX62" fmla="*/ 2503033 w 2679667"/>
              <a:gd name="connsiteY62" fmla="*/ 734452 h 954765"/>
              <a:gd name="connsiteX63" fmla="*/ 2490751 w 2679667"/>
              <a:gd name="connsiteY63" fmla="*/ 723376 h 954765"/>
              <a:gd name="connsiteX64" fmla="*/ 2561003 w 2679667"/>
              <a:gd name="connsiteY64" fmla="*/ 800461 h 954765"/>
              <a:gd name="connsiteX65" fmla="*/ 2364494 w 2679667"/>
              <a:gd name="connsiteY65" fmla="*/ 851420 h 954765"/>
              <a:gd name="connsiteX66" fmla="*/ 2312687 w 2679667"/>
              <a:gd name="connsiteY66" fmla="*/ 877100 h 954765"/>
              <a:gd name="connsiteX67" fmla="*/ 2220775 w 2679667"/>
              <a:gd name="connsiteY67" fmla="*/ 879020 h 954765"/>
              <a:gd name="connsiteX68" fmla="*/ 2124798 w 2679667"/>
              <a:gd name="connsiteY68" fmla="*/ 879020 h 954765"/>
              <a:gd name="connsiteX69" fmla="*/ 2125825 w 2679667"/>
              <a:gd name="connsiteY69" fmla="*/ 878216 h 954765"/>
              <a:gd name="connsiteX70" fmla="*/ 2110461 w 2679667"/>
              <a:gd name="connsiteY70" fmla="*/ 877323 h 954765"/>
              <a:gd name="connsiteX71" fmla="*/ 2005285 w 2679667"/>
              <a:gd name="connsiteY71" fmla="*/ 868704 h 954765"/>
              <a:gd name="connsiteX72" fmla="*/ 2039048 w 2679667"/>
              <a:gd name="connsiteY72" fmla="*/ 866605 h 954765"/>
              <a:gd name="connsiteX73" fmla="*/ 1977461 w 2679667"/>
              <a:gd name="connsiteY73" fmla="*/ 870669 h 954765"/>
              <a:gd name="connsiteX74" fmla="*/ 1919669 w 2679667"/>
              <a:gd name="connsiteY74" fmla="*/ 867632 h 954765"/>
              <a:gd name="connsiteX75" fmla="*/ 1909129 w 2679667"/>
              <a:gd name="connsiteY75" fmla="*/ 866426 h 954765"/>
              <a:gd name="connsiteX76" fmla="*/ 1914533 w 2679667"/>
              <a:gd name="connsiteY76" fmla="*/ 867274 h 954765"/>
              <a:gd name="connsiteX77" fmla="*/ 1904663 w 2679667"/>
              <a:gd name="connsiteY77" fmla="*/ 866247 h 954765"/>
              <a:gd name="connsiteX78" fmla="*/ 1833786 w 2679667"/>
              <a:gd name="connsiteY78" fmla="*/ 874376 h 954765"/>
              <a:gd name="connsiteX79" fmla="*/ 1995280 w 2679667"/>
              <a:gd name="connsiteY79" fmla="*/ 877144 h 954765"/>
              <a:gd name="connsiteX80" fmla="*/ 2044720 w 2679667"/>
              <a:gd name="connsiteY80" fmla="*/ 881834 h 954765"/>
              <a:gd name="connsiteX81" fmla="*/ 2093356 w 2679667"/>
              <a:gd name="connsiteY81" fmla="*/ 885943 h 954765"/>
              <a:gd name="connsiteX82" fmla="*/ 2053608 w 2679667"/>
              <a:gd name="connsiteY82" fmla="*/ 890409 h 954765"/>
              <a:gd name="connsiteX83" fmla="*/ 2214165 w 2679667"/>
              <a:gd name="connsiteY83" fmla="*/ 891213 h 954765"/>
              <a:gd name="connsiteX84" fmla="*/ 2193933 w 2679667"/>
              <a:gd name="connsiteY84" fmla="*/ 894294 h 954765"/>
              <a:gd name="connsiteX85" fmla="*/ 2263649 w 2679667"/>
              <a:gd name="connsiteY85" fmla="*/ 895500 h 954765"/>
              <a:gd name="connsiteX86" fmla="*/ 2236272 w 2679667"/>
              <a:gd name="connsiteY86" fmla="*/ 901261 h 954765"/>
              <a:gd name="connsiteX87" fmla="*/ 2271018 w 2679667"/>
              <a:gd name="connsiteY87" fmla="*/ 897912 h 954765"/>
              <a:gd name="connsiteX88" fmla="*/ 2222918 w 2679667"/>
              <a:gd name="connsiteY88" fmla="*/ 920242 h 954765"/>
              <a:gd name="connsiteX89" fmla="*/ 2205590 w 2679667"/>
              <a:gd name="connsiteY89" fmla="*/ 920778 h 954765"/>
              <a:gd name="connsiteX90" fmla="*/ 2179329 w 2679667"/>
              <a:gd name="connsiteY90" fmla="*/ 923949 h 954765"/>
              <a:gd name="connsiteX91" fmla="*/ 2201392 w 2679667"/>
              <a:gd name="connsiteY91" fmla="*/ 916759 h 954765"/>
              <a:gd name="connsiteX92" fmla="*/ 2122118 w 2679667"/>
              <a:gd name="connsiteY92" fmla="*/ 925021 h 954765"/>
              <a:gd name="connsiteX93" fmla="*/ 2077457 w 2679667"/>
              <a:gd name="connsiteY93" fmla="*/ 932703 h 954765"/>
              <a:gd name="connsiteX94" fmla="*/ 2005999 w 2679667"/>
              <a:gd name="connsiteY94" fmla="*/ 939357 h 954765"/>
              <a:gd name="connsiteX95" fmla="*/ 1956068 w 2679667"/>
              <a:gd name="connsiteY95" fmla="*/ 954766 h 954765"/>
              <a:gd name="connsiteX96" fmla="*/ 2088265 w 2679667"/>
              <a:gd name="connsiteY96" fmla="*/ 939447 h 954765"/>
              <a:gd name="connsiteX97" fmla="*/ 2128460 w 2679667"/>
              <a:gd name="connsiteY97" fmla="*/ 939179 h 954765"/>
              <a:gd name="connsiteX98" fmla="*/ 2167806 w 2679667"/>
              <a:gd name="connsiteY98" fmla="*/ 937169 h 954765"/>
              <a:gd name="connsiteX99" fmla="*/ 2136544 w 2679667"/>
              <a:gd name="connsiteY99" fmla="*/ 946637 h 954765"/>
              <a:gd name="connsiteX100" fmla="*/ 2255878 w 2679667"/>
              <a:gd name="connsiteY100" fmla="*/ 921091 h 954765"/>
              <a:gd name="connsiteX101" fmla="*/ 2300137 w 2679667"/>
              <a:gd name="connsiteY101" fmla="*/ 902735 h 954765"/>
              <a:gd name="connsiteX102" fmla="*/ 2288347 w 2679667"/>
              <a:gd name="connsiteY102" fmla="*/ 912471 h 954765"/>
              <a:gd name="connsiteX103" fmla="*/ 2333008 w 2679667"/>
              <a:gd name="connsiteY103" fmla="*/ 899698 h 954765"/>
              <a:gd name="connsiteX104" fmla="*/ 2374587 w 2679667"/>
              <a:gd name="connsiteY104" fmla="*/ 900011 h 954765"/>
              <a:gd name="connsiteX105" fmla="*/ 2591864 w 2679667"/>
              <a:gd name="connsiteY105" fmla="*/ 884871 h 954765"/>
              <a:gd name="connsiteX106" fmla="*/ 2582932 w 2679667"/>
              <a:gd name="connsiteY106" fmla="*/ 887461 h 954765"/>
              <a:gd name="connsiteX107" fmla="*/ 2608746 w 2679667"/>
              <a:gd name="connsiteY107" fmla="*/ 887729 h 954765"/>
              <a:gd name="connsiteX108" fmla="*/ 2597581 w 2679667"/>
              <a:gd name="connsiteY108" fmla="*/ 890811 h 954765"/>
              <a:gd name="connsiteX109" fmla="*/ 2645144 w 2679667"/>
              <a:gd name="connsiteY109" fmla="*/ 882280 h 954765"/>
              <a:gd name="connsiteX110" fmla="*/ 2638892 w 2679667"/>
              <a:gd name="connsiteY110" fmla="*/ 877814 h 954765"/>
              <a:gd name="connsiteX111" fmla="*/ 2645591 w 2679667"/>
              <a:gd name="connsiteY111" fmla="*/ 872857 h 954765"/>
              <a:gd name="connsiteX112" fmla="*/ 2649789 w 2679667"/>
              <a:gd name="connsiteY112" fmla="*/ 875849 h 954765"/>
              <a:gd name="connsiteX113" fmla="*/ 2649789 w 2679667"/>
              <a:gd name="connsiteY113" fmla="*/ 874197 h 954765"/>
              <a:gd name="connsiteX114" fmla="*/ 2649789 w 2679667"/>
              <a:gd name="connsiteY114" fmla="*/ 878350 h 954765"/>
              <a:gd name="connsiteX115" fmla="*/ 2658722 w 2679667"/>
              <a:gd name="connsiteY115" fmla="*/ 850839 h 954765"/>
              <a:gd name="connsiteX116" fmla="*/ 2666537 w 2679667"/>
              <a:gd name="connsiteY116" fmla="*/ 853742 h 954765"/>
              <a:gd name="connsiteX117" fmla="*/ 2646216 w 2679667"/>
              <a:gd name="connsiteY117" fmla="*/ 838691 h 954765"/>
              <a:gd name="connsiteX118" fmla="*/ 2624779 w 2679667"/>
              <a:gd name="connsiteY118" fmla="*/ 811895 h 954765"/>
              <a:gd name="connsiteX119" fmla="*/ 2648583 w 2679667"/>
              <a:gd name="connsiteY119" fmla="*/ 758301 h 954765"/>
              <a:gd name="connsiteX120" fmla="*/ 2674933 w 2679667"/>
              <a:gd name="connsiteY120" fmla="*/ 843783 h 954765"/>
              <a:gd name="connsiteX121" fmla="*/ 2679668 w 2679667"/>
              <a:gd name="connsiteY121" fmla="*/ 828732 h 954765"/>
              <a:gd name="connsiteX122" fmla="*/ 2658766 w 2679667"/>
              <a:gd name="connsiteY122" fmla="*/ 698143 h 9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679667" h="954765">
                <a:moveTo>
                  <a:pt x="2658766" y="698143"/>
                </a:moveTo>
                <a:cubicBezTo>
                  <a:pt x="2660240" y="678152"/>
                  <a:pt x="2660436" y="658091"/>
                  <a:pt x="2659347" y="638073"/>
                </a:cubicBezTo>
                <a:cubicBezTo>
                  <a:pt x="2658766" y="640083"/>
                  <a:pt x="2658141" y="642048"/>
                  <a:pt x="2657516" y="644058"/>
                </a:cubicBezTo>
                <a:cubicBezTo>
                  <a:pt x="2652603" y="622621"/>
                  <a:pt x="2647913" y="607123"/>
                  <a:pt x="2646574" y="589438"/>
                </a:cubicBezTo>
                <a:cubicBezTo>
                  <a:pt x="2643939" y="554781"/>
                  <a:pt x="2622457" y="559336"/>
                  <a:pt x="2615847" y="520838"/>
                </a:cubicBezTo>
                <a:cubicBezTo>
                  <a:pt x="2632282" y="552771"/>
                  <a:pt x="2601734" y="485868"/>
                  <a:pt x="2597268" y="478678"/>
                </a:cubicBezTo>
                <a:lnTo>
                  <a:pt x="2609014" y="480196"/>
                </a:lnTo>
                <a:lnTo>
                  <a:pt x="2598206" y="477829"/>
                </a:lnTo>
                <a:cubicBezTo>
                  <a:pt x="2636391" y="478231"/>
                  <a:pt x="2633934" y="515211"/>
                  <a:pt x="2660731" y="524322"/>
                </a:cubicBezTo>
                <a:cubicBezTo>
                  <a:pt x="2647958" y="504671"/>
                  <a:pt x="2662205" y="517667"/>
                  <a:pt x="2661848" y="511772"/>
                </a:cubicBezTo>
                <a:cubicBezTo>
                  <a:pt x="2646529" y="499981"/>
                  <a:pt x="2627950" y="476758"/>
                  <a:pt x="2654702" y="478633"/>
                </a:cubicBezTo>
                <a:lnTo>
                  <a:pt x="2645100" y="480822"/>
                </a:lnTo>
                <a:cubicBezTo>
                  <a:pt x="2649834" y="480822"/>
                  <a:pt x="2655595" y="480822"/>
                  <a:pt x="2661759" y="481224"/>
                </a:cubicBezTo>
                <a:cubicBezTo>
                  <a:pt x="2584897" y="376538"/>
                  <a:pt x="2467483" y="283285"/>
                  <a:pt x="2320146" y="207406"/>
                </a:cubicBezTo>
                <a:lnTo>
                  <a:pt x="2313804" y="205932"/>
                </a:lnTo>
                <a:cubicBezTo>
                  <a:pt x="2298221" y="202101"/>
                  <a:pt x="2283849" y="194423"/>
                  <a:pt x="2272001" y="183602"/>
                </a:cubicBezTo>
                <a:cubicBezTo>
                  <a:pt x="2028330" y="69269"/>
                  <a:pt x="1712352" y="0"/>
                  <a:pt x="1366988" y="0"/>
                </a:cubicBezTo>
                <a:cubicBezTo>
                  <a:pt x="1351892" y="0"/>
                  <a:pt x="1336931" y="0"/>
                  <a:pt x="1321969" y="447"/>
                </a:cubicBezTo>
                <a:cubicBezTo>
                  <a:pt x="1169318" y="11121"/>
                  <a:pt x="1014299" y="25546"/>
                  <a:pt x="861960" y="51852"/>
                </a:cubicBezTo>
                <a:cubicBezTo>
                  <a:pt x="426916" y="144881"/>
                  <a:pt x="97495" y="354520"/>
                  <a:pt x="0" y="611143"/>
                </a:cubicBezTo>
                <a:cubicBezTo>
                  <a:pt x="21929" y="618065"/>
                  <a:pt x="45599" y="624809"/>
                  <a:pt x="63463" y="622889"/>
                </a:cubicBezTo>
                <a:cubicBezTo>
                  <a:pt x="57491" y="622174"/>
                  <a:pt x="51609" y="620843"/>
                  <a:pt x="45912" y="618914"/>
                </a:cubicBezTo>
                <a:cubicBezTo>
                  <a:pt x="217500" y="403513"/>
                  <a:pt x="410748" y="259436"/>
                  <a:pt x="686218" y="188247"/>
                </a:cubicBezTo>
                <a:cubicBezTo>
                  <a:pt x="604042" y="228084"/>
                  <a:pt x="509762" y="256891"/>
                  <a:pt x="435044" y="301909"/>
                </a:cubicBezTo>
                <a:cubicBezTo>
                  <a:pt x="395206" y="314236"/>
                  <a:pt x="361532" y="359969"/>
                  <a:pt x="356753" y="399270"/>
                </a:cubicBezTo>
                <a:cubicBezTo>
                  <a:pt x="353180" y="416510"/>
                  <a:pt x="368767" y="445182"/>
                  <a:pt x="350813" y="429640"/>
                </a:cubicBezTo>
                <a:cubicBezTo>
                  <a:pt x="362961" y="440135"/>
                  <a:pt x="381004" y="463270"/>
                  <a:pt x="396010" y="467423"/>
                </a:cubicBezTo>
                <a:cubicBezTo>
                  <a:pt x="457509" y="484529"/>
                  <a:pt x="524679" y="415170"/>
                  <a:pt x="561256" y="378771"/>
                </a:cubicBezTo>
                <a:cubicBezTo>
                  <a:pt x="618423" y="322632"/>
                  <a:pt x="654152" y="310975"/>
                  <a:pt x="726636" y="299230"/>
                </a:cubicBezTo>
                <a:cubicBezTo>
                  <a:pt x="775362" y="291191"/>
                  <a:pt x="821184" y="286992"/>
                  <a:pt x="864684" y="277212"/>
                </a:cubicBezTo>
                <a:cubicBezTo>
                  <a:pt x="973613" y="252648"/>
                  <a:pt x="1098262" y="263813"/>
                  <a:pt x="1210227" y="258856"/>
                </a:cubicBezTo>
                <a:cubicBezTo>
                  <a:pt x="1408389" y="250102"/>
                  <a:pt x="1578860" y="304142"/>
                  <a:pt x="1757281" y="355190"/>
                </a:cubicBezTo>
                <a:cubicBezTo>
                  <a:pt x="1746786" y="360639"/>
                  <a:pt x="1733120" y="357691"/>
                  <a:pt x="1718114" y="364658"/>
                </a:cubicBezTo>
                <a:cubicBezTo>
                  <a:pt x="1699624" y="352912"/>
                  <a:pt x="1646968" y="441029"/>
                  <a:pt x="1645316" y="453132"/>
                </a:cubicBezTo>
                <a:cubicBezTo>
                  <a:pt x="1644619" y="459684"/>
                  <a:pt x="1644981" y="466302"/>
                  <a:pt x="1646388" y="472738"/>
                </a:cubicBezTo>
                <a:cubicBezTo>
                  <a:pt x="1687253" y="556120"/>
                  <a:pt x="1754110" y="550180"/>
                  <a:pt x="1832178" y="545670"/>
                </a:cubicBezTo>
                <a:cubicBezTo>
                  <a:pt x="1827131" y="552369"/>
                  <a:pt x="1808597" y="550672"/>
                  <a:pt x="1800915" y="550448"/>
                </a:cubicBezTo>
                <a:cubicBezTo>
                  <a:pt x="1813394" y="551752"/>
                  <a:pt x="1825992" y="551422"/>
                  <a:pt x="1838386" y="549466"/>
                </a:cubicBezTo>
                <a:cubicBezTo>
                  <a:pt x="1771930" y="615654"/>
                  <a:pt x="1791849" y="743429"/>
                  <a:pt x="1907477" y="719178"/>
                </a:cubicBezTo>
                <a:cubicBezTo>
                  <a:pt x="1904976" y="720161"/>
                  <a:pt x="1884253" y="713461"/>
                  <a:pt x="1885682" y="712836"/>
                </a:cubicBezTo>
                <a:cubicBezTo>
                  <a:pt x="1897540" y="712644"/>
                  <a:pt x="1909375" y="711827"/>
                  <a:pt x="1921143" y="710380"/>
                </a:cubicBezTo>
                <a:cubicBezTo>
                  <a:pt x="1921143" y="711005"/>
                  <a:pt x="1920518" y="711228"/>
                  <a:pt x="1920205" y="711586"/>
                </a:cubicBezTo>
                <a:cubicBezTo>
                  <a:pt x="1951468" y="706762"/>
                  <a:pt x="1981391" y="701358"/>
                  <a:pt x="2012475" y="697294"/>
                </a:cubicBezTo>
                <a:lnTo>
                  <a:pt x="2000015" y="698589"/>
                </a:lnTo>
                <a:cubicBezTo>
                  <a:pt x="2019933" y="679206"/>
                  <a:pt x="2071204" y="667327"/>
                  <a:pt x="2100011" y="660449"/>
                </a:cubicBezTo>
                <a:cubicBezTo>
                  <a:pt x="2097965" y="660538"/>
                  <a:pt x="2095965" y="659797"/>
                  <a:pt x="2094473" y="658394"/>
                </a:cubicBezTo>
                <a:cubicBezTo>
                  <a:pt x="2100547" y="651918"/>
                  <a:pt x="2162000" y="639279"/>
                  <a:pt x="2161197" y="634322"/>
                </a:cubicBezTo>
                <a:cubicBezTo>
                  <a:pt x="2192013" y="620343"/>
                  <a:pt x="2218943" y="600692"/>
                  <a:pt x="2255744" y="589661"/>
                </a:cubicBezTo>
                <a:cubicBezTo>
                  <a:pt x="2268294" y="585865"/>
                  <a:pt x="2281558" y="573940"/>
                  <a:pt x="2295626" y="576263"/>
                </a:cubicBezTo>
                <a:cubicBezTo>
                  <a:pt x="2308355" y="546920"/>
                  <a:pt x="2341896" y="581041"/>
                  <a:pt x="2355026" y="576263"/>
                </a:cubicBezTo>
                <a:cubicBezTo>
                  <a:pt x="2392899" y="589884"/>
                  <a:pt x="2419650" y="587964"/>
                  <a:pt x="2465115" y="589661"/>
                </a:cubicBezTo>
                <a:cubicBezTo>
                  <a:pt x="2451092" y="594395"/>
                  <a:pt x="2394596" y="622978"/>
                  <a:pt x="2404376" y="616458"/>
                </a:cubicBezTo>
                <a:cubicBezTo>
                  <a:pt x="2377580" y="632714"/>
                  <a:pt x="2371506" y="634858"/>
                  <a:pt x="2367799" y="664066"/>
                </a:cubicBezTo>
                <a:cubicBezTo>
                  <a:pt x="2367531" y="667059"/>
                  <a:pt x="2373203" y="671927"/>
                  <a:pt x="2375883" y="670408"/>
                </a:cubicBezTo>
                <a:cubicBezTo>
                  <a:pt x="2373783" y="671659"/>
                  <a:pt x="2372265" y="657233"/>
                  <a:pt x="2371417" y="664424"/>
                </a:cubicBezTo>
                <a:cubicBezTo>
                  <a:pt x="2371908" y="660181"/>
                  <a:pt x="2372310" y="656965"/>
                  <a:pt x="2372712" y="654375"/>
                </a:cubicBezTo>
                <a:cubicBezTo>
                  <a:pt x="2376597" y="667148"/>
                  <a:pt x="2401205" y="684387"/>
                  <a:pt x="2403974" y="687871"/>
                </a:cubicBezTo>
                <a:cubicBezTo>
                  <a:pt x="2414470" y="701269"/>
                  <a:pt x="2464535" y="703949"/>
                  <a:pt x="2482265" y="708504"/>
                </a:cubicBezTo>
                <a:cubicBezTo>
                  <a:pt x="2483695" y="708772"/>
                  <a:pt x="2456139" y="705244"/>
                  <a:pt x="2458506" y="709665"/>
                </a:cubicBezTo>
                <a:cubicBezTo>
                  <a:pt x="2464303" y="713046"/>
                  <a:pt x="2470582" y="715516"/>
                  <a:pt x="2477129" y="716990"/>
                </a:cubicBezTo>
                <a:cubicBezTo>
                  <a:pt x="2462034" y="714801"/>
                  <a:pt x="2446805" y="714399"/>
                  <a:pt x="2431798" y="711496"/>
                </a:cubicBezTo>
                <a:cubicBezTo>
                  <a:pt x="2440150" y="713506"/>
                  <a:pt x="2450288" y="715962"/>
                  <a:pt x="2430503" y="713863"/>
                </a:cubicBezTo>
                <a:cubicBezTo>
                  <a:pt x="2460248" y="719223"/>
                  <a:pt x="2477085" y="721322"/>
                  <a:pt x="2503033" y="734452"/>
                </a:cubicBezTo>
                <a:cubicBezTo>
                  <a:pt x="2498567" y="722751"/>
                  <a:pt x="2496289" y="739231"/>
                  <a:pt x="2490751" y="723376"/>
                </a:cubicBezTo>
                <a:cubicBezTo>
                  <a:pt x="2527507" y="729048"/>
                  <a:pt x="2539074" y="776970"/>
                  <a:pt x="2561003" y="800461"/>
                </a:cubicBezTo>
                <a:cubicBezTo>
                  <a:pt x="2493029" y="810108"/>
                  <a:pt x="2421705" y="809796"/>
                  <a:pt x="2364494" y="851420"/>
                </a:cubicBezTo>
                <a:cubicBezTo>
                  <a:pt x="2351096" y="853965"/>
                  <a:pt x="2321307" y="872723"/>
                  <a:pt x="2312687" y="877100"/>
                </a:cubicBezTo>
                <a:cubicBezTo>
                  <a:pt x="2282050" y="877323"/>
                  <a:pt x="2251412" y="878529"/>
                  <a:pt x="2220775" y="879020"/>
                </a:cubicBezTo>
                <a:cubicBezTo>
                  <a:pt x="2186117" y="879512"/>
                  <a:pt x="2160527" y="889650"/>
                  <a:pt x="2124798" y="879020"/>
                </a:cubicBezTo>
                <a:cubicBezTo>
                  <a:pt x="2125110" y="878708"/>
                  <a:pt x="2125512" y="878529"/>
                  <a:pt x="2125825" y="878216"/>
                </a:cubicBezTo>
                <a:cubicBezTo>
                  <a:pt x="2120689" y="878395"/>
                  <a:pt x="2115544" y="878096"/>
                  <a:pt x="2110461" y="877323"/>
                </a:cubicBezTo>
                <a:cubicBezTo>
                  <a:pt x="2075188" y="878480"/>
                  <a:pt x="2039897" y="875590"/>
                  <a:pt x="2005285" y="868704"/>
                </a:cubicBezTo>
                <a:cubicBezTo>
                  <a:pt x="1999702" y="867498"/>
                  <a:pt x="2043291" y="866649"/>
                  <a:pt x="2039048" y="866605"/>
                </a:cubicBezTo>
                <a:cubicBezTo>
                  <a:pt x="2015110" y="863433"/>
                  <a:pt x="1996933" y="867810"/>
                  <a:pt x="1977461" y="870669"/>
                </a:cubicBezTo>
                <a:cubicBezTo>
                  <a:pt x="1956559" y="873750"/>
                  <a:pt x="1938338" y="870222"/>
                  <a:pt x="1919669" y="867632"/>
                </a:cubicBezTo>
                <a:cubicBezTo>
                  <a:pt x="1916208" y="866868"/>
                  <a:pt x="1912675" y="866462"/>
                  <a:pt x="1909129" y="866426"/>
                </a:cubicBezTo>
                <a:cubicBezTo>
                  <a:pt x="1910916" y="866649"/>
                  <a:pt x="1912747" y="866962"/>
                  <a:pt x="1914533" y="867274"/>
                </a:cubicBezTo>
                <a:cubicBezTo>
                  <a:pt x="1911273" y="866872"/>
                  <a:pt x="1907968" y="866515"/>
                  <a:pt x="1904663" y="866247"/>
                </a:cubicBezTo>
                <a:cubicBezTo>
                  <a:pt x="1882332" y="865979"/>
                  <a:pt x="1850087" y="872008"/>
                  <a:pt x="1833786" y="874376"/>
                </a:cubicBezTo>
                <a:cubicBezTo>
                  <a:pt x="1887736" y="877859"/>
                  <a:pt x="1942268" y="872723"/>
                  <a:pt x="1995280" y="877144"/>
                </a:cubicBezTo>
                <a:cubicBezTo>
                  <a:pt x="1969154" y="878618"/>
                  <a:pt x="2041907" y="883442"/>
                  <a:pt x="2044720" y="881834"/>
                </a:cubicBezTo>
                <a:cubicBezTo>
                  <a:pt x="2039138" y="885094"/>
                  <a:pt x="2081476" y="885987"/>
                  <a:pt x="2093356" y="885943"/>
                </a:cubicBezTo>
                <a:cubicBezTo>
                  <a:pt x="2078931" y="887953"/>
                  <a:pt x="2070132" y="890632"/>
                  <a:pt x="2053608" y="890409"/>
                </a:cubicBezTo>
                <a:cubicBezTo>
                  <a:pt x="2100949" y="896974"/>
                  <a:pt x="2186162" y="871741"/>
                  <a:pt x="2214165" y="891213"/>
                </a:cubicBezTo>
                <a:cubicBezTo>
                  <a:pt x="2210860" y="888935"/>
                  <a:pt x="2199828" y="893490"/>
                  <a:pt x="2193933" y="894294"/>
                </a:cubicBezTo>
                <a:cubicBezTo>
                  <a:pt x="2213093" y="894294"/>
                  <a:pt x="2246812" y="889248"/>
                  <a:pt x="2263649" y="895500"/>
                </a:cubicBezTo>
                <a:cubicBezTo>
                  <a:pt x="2254449" y="897197"/>
                  <a:pt x="2245325" y="899118"/>
                  <a:pt x="2236272" y="901261"/>
                </a:cubicBezTo>
                <a:cubicBezTo>
                  <a:pt x="2247705" y="899341"/>
                  <a:pt x="2259540" y="899341"/>
                  <a:pt x="2271018" y="897912"/>
                </a:cubicBezTo>
                <a:cubicBezTo>
                  <a:pt x="2252484" y="906844"/>
                  <a:pt x="2235736" y="916178"/>
                  <a:pt x="2222918" y="920242"/>
                </a:cubicBezTo>
                <a:cubicBezTo>
                  <a:pt x="2215371" y="922565"/>
                  <a:pt x="2168968" y="928683"/>
                  <a:pt x="2205590" y="920778"/>
                </a:cubicBezTo>
                <a:cubicBezTo>
                  <a:pt x="2200677" y="921806"/>
                  <a:pt x="2185448" y="922074"/>
                  <a:pt x="2179329" y="923949"/>
                </a:cubicBezTo>
                <a:cubicBezTo>
                  <a:pt x="2184956" y="921716"/>
                  <a:pt x="2199694" y="917384"/>
                  <a:pt x="2201392" y="916759"/>
                </a:cubicBezTo>
                <a:cubicBezTo>
                  <a:pt x="2192817" y="918635"/>
                  <a:pt x="2044720" y="934043"/>
                  <a:pt x="2122118" y="925021"/>
                </a:cubicBezTo>
                <a:cubicBezTo>
                  <a:pt x="2108720" y="924441"/>
                  <a:pt x="2086389" y="922029"/>
                  <a:pt x="2077457" y="932703"/>
                </a:cubicBezTo>
                <a:cubicBezTo>
                  <a:pt x="2069954" y="941903"/>
                  <a:pt x="2029848" y="939045"/>
                  <a:pt x="2005999" y="939357"/>
                </a:cubicBezTo>
                <a:cubicBezTo>
                  <a:pt x="1988934" y="943011"/>
                  <a:pt x="1972226" y="948169"/>
                  <a:pt x="1956068" y="954766"/>
                </a:cubicBezTo>
                <a:cubicBezTo>
                  <a:pt x="1999881" y="950299"/>
                  <a:pt x="2044988" y="940072"/>
                  <a:pt x="2088265" y="939447"/>
                </a:cubicBezTo>
                <a:cubicBezTo>
                  <a:pt x="2066470" y="943556"/>
                  <a:pt x="2127254" y="940385"/>
                  <a:pt x="2128460" y="939179"/>
                </a:cubicBezTo>
                <a:cubicBezTo>
                  <a:pt x="2123056" y="944270"/>
                  <a:pt x="2159053" y="938643"/>
                  <a:pt x="2167806" y="937169"/>
                </a:cubicBezTo>
                <a:cubicBezTo>
                  <a:pt x="2155212" y="941635"/>
                  <a:pt x="2153426" y="944360"/>
                  <a:pt x="2136544" y="946637"/>
                </a:cubicBezTo>
                <a:cubicBezTo>
                  <a:pt x="2167270" y="947039"/>
                  <a:pt x="2233414" y="936767"/>
                  <a:pt x="2255878" y="921091"/>
                </a:cubicBezTo>
                <a:cubicBezTo>
                  <a:pt x="2269946" y="914035"/>
                  <a:pt x="2288704" y="902825"/>
                  <a:pt x="2300137" y="902735"/>
                </a:cubicBezTo>
                <a:cubicBezTo>
                  <a:pt x="2296118" y="905862"/>
                  <a:pt x="2292232" y="909167"/>
                  <a:pt x="2288347" y="912471"/>
                </a:cubicBezTo>
                <a:cubicBezTo>
                  <a:pt x="2301745" y="902378"/>
                  <a:pt x="2314831" y="900681"/>
                  <a:pt x="2333008" y="899698"/>
                </a:cubicBezTo>
                <a:cubicBezTo>
                  <a:pt x="2331579" y="899698"/>
                  <a:pt x="2374900" y="899698"/>
                  <a:pt x="2374587" y="900011"/>
                </a:cubicBezTo>
                <a:cubicBezTo>
                  <a:pt x="2448368" y="897867"/>
                  <a:pt x="2517503" y="898269"/>
                  <a:pt x="2591864" y="884871"/>
                </a:cubicBezTo>
                <a:cubicBezTo>
                  <a:pt x="2588822" y="885487"/>
                  <a:pt x="2585835" y="886354"/>
                  <a:pt x="2582932" y="887461"/>
                </a:cubicBezTo>
                <a:cubicBezTo>
                  <a:pt x="2589765" y="886479"/>
                  <a:pt x="2601779" y="888578"/>
                  <a:pt x="2608746" y="887729"/>
                </a:cubicBezTo>
                <a:cubicBezTo>
                  <a:pt x="2605084" y="888953"/>
                  <a:pt x="2601354" y="889985"/>
                  <a:pt x="2597581" y="890811"/>
                </a:cubicBezTo>
                <a:cubicBezTo>
                  <a:pt x="2615981" y="887595"/>
                  <a:pt x="2629558" y="879601"/>
                  <a:pt x="2645144" y="882280"/>
                </a:cubicBezTo>
                <a:cubicBezTo>
                  <a:pt x="2645144" y="879422"/>
                  <a:pt x="2641348" y="879065"/>
                  <a:pt x="2638892" y="877814"/>
                </a:cubicBezTo>
                <a:cubicBezTo>
                  <a:pt x="2643626" y="877814"/>
                  <a:pt x="2645859" y="876162"/>
                  <a:pt x="2645591" y="872857"/>
                </a:cubicBezTo>
                <a:cubicBezTo>
                  <a:pt x="2647069" y="873741"/>
                  <a:pt x="2648472" y="874742"/>
                  <a:pt x="2649789" y="875849"/>
                </a:cubicBezTo>
                <a:cubicBezTo>
                  <a:pt x="2649820" y="875300"/>
                  <a:pt x="2649820" y="874746"/>
                  <a:pt x="2649789" y="874197"/>
                </a:cubicBezTo>
                <a:cubicBezTo>
                  <a:pt x="2649789" y="874688"/>
                  <a:pt x="2649789" y="876028"/>
                  <a:pt x="2649789" y="878350"/>
                </a:cubicBezTo>
                <a:cubicBezTo>
                  <a:pt x="2649789" y="874733"/>
                  <a:pt x="2670914" y="851866"/>
                  <a:pt x="2658722" y="850839"/>
                </a:cubicBezTo>
                <a:cubicBezTo>
                  <a:pt x="2660955" y="851062"/>
                  <a:pt x="2666716" y="849812"/>
                  <a:pt x="2666537" y="853742"/>
                </a:cubicBezTo>
                <a:cubicBezTo>
                  <a:pt x="2666805" y="847758"/>
                  <a:pt x="2646976" y="839495"/>
                  <a:pt x="2646216" y="838691"/>
                </a:cubicBezTo>
                <a:cubicBezTo>
                  <a:pt x="2632818" y="824221"/>
                  <a:pt x="2624556" y="825293"/>
                  <a:pt x="2624779" y="811895"/>
                </a:cubicBezTo>
                <a:cubicBezTo>
                  <a:pt x="2636257" y="798496"/>
                  <a:pt x="2645814" y="773754"/>
                  <a:pt x="2648583" y="758301"/>
                </a:cubicBezTo>
                <a:cubicBezTo>
                  <a:pt x="2653853" y="779605"/>
                  <a:pt x="2662652" y="829268"/>
                  <a:pt x="2674933" y="843783"/>
                </a:cubicBezTo>
                <a:cubicBezTo>
                  <a:pt x="2669663" y="817477"/>
                  <a:pt x="2677747" y="833913"/>
                  <a:pt x="2679668" y="828732"/>
                </a:cubicBezTo>
                <a:cubicBezTo>
                  <a:pt x="2662518" y="794075"/>
                  <a:pt x="2652558" y="728825"/>
                  <a:pt x="2658766" y="698143"/>
                </a:cubicBezTo>
                <a:close/>
              </a:path>
            </a:pathLst>
          </a:custGeom>
          <a:solidFill>
            <a:srgbClr val="383B34"/>
          </a:solidFill>
          <a:ln w="4462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21" name="任意多边形: 形状 66"/>
          <p:cNvSpPr/>
          <p:nvPr>
            <p:custDataLst>
              <p:tags r:id="rId55"/>
            </p:custDataLst>
          </p:nvPr>
        </p:nvSpPr>
        <p:spPr>
          <a:xfrm flipH="1">
            <a:off x="0" y="5541645"/>
            <a:ext cx="2233295" cy="168910"/>
          </a:xfrm>
          <a:custGeom>
            <a:avLst/>
            <a:gdLst>
              <a:gd name="connsiteX0" fmla="*/ 89667 w 2238970"/>
              <a:gd name="connsiteY0" fmla="*/ 309 h 168922"/>
              <a:gd name="connsiteX1" fmla="*/ 521743 w 2238970"/>
              <a:gd name="connsiteY1" fmla="*/ 30027 h 168922"/>
              <a:gd name="connsiteX2" fmla="*/ 859343 w 2238970"/>
              <a:gd name="connsiteY2" fmla="*/ 35903 h 168922"/>
              <a:gd name="connsiteX3" fmla="*/ 1403622 w 2238970"/>
              <a:gd name="connsiteY3" fmla="*/ 39454 h 168922"/>
              <a:gd name="connsiteX4" fmla="*/ 1383191 w 2238970"/>
              <a:gd name="connsiteY4" fmla="*/ 35069 h 168922"/>
              <a:gd name="connsiteX5" fmla="*/ 1838248 w 2238970"/>
              <a:gd name="connsiteY5" fmla="*/ 43400 h 168922"/>
              <a:gd name="connsiteX6" fmla="*/ 2187466 w 2238970"/>
              <a:gd name="connsiteY6" fmla="*/ 57413 h 168922"/>
              <a:gd name="connsiteX7" fmla="*/ 2238970 w 2238970"/>
              <a:gd name="connsiteY7" fmla="*/ 50230 h 168922"/>
              <a:gd name="connsiteX8" fmla="*/ 2238970 w 2238970"/>
              <a:gd name="connsiteY8" fmla="*/ 158792 h 168922"/>
              <a:gd name="connsiteX9" fmla="*/ 2205547 w 2238970"/>
              <a:gd name="connsiteY9" fmla="*/ 160885 h 168922"/>
              <a:gd name="connsiteX10" fmla="*/ 2064702 w 2238970"/>
              <a:gd name="connsiteY10" fmla="*/ 168048 h 168922"/>
              <a:gd name="connsiteX11" fmla="*/ 1951541 w 2238970"/>
              <a:gd name="connsiteY11" fmla="*/ 159717 h 168922"/>
              <a:gd name="connsiteX12" fmla="*/ 1656514 w 2238970"/>
              <a:gd name="connsiteY12" fmla="*/ 158446 h 168922"/>
              <a:gd name="connsiteX13" fmla="*/ 1110919 w 2238970"/>
              <a:gd name="connsiteY13" fmla="*/ 149677 h 168922"/>
              <a:gd name="connsiteX14" fmla="*/ 560940 w 2238970"/>
              <a:gd name="connsiteY14" fmla="*/ 141566 h 168922"/>
              <a:gd name="connsiteX15" fmla="*/ 318877 w 2238970"/>
              <a:gd name="connsiteY15" fmla="*/ 130430 h 168922"/>
              <a:gd name="connsiteX16" fmla="*/ 197385 w 2238970"/>
              <a:gd name="connsiteY16" fmla="*/ 89699 h 168922"/>
              <a:gd name="connsiteX17" fmla="*/ 47746 w 2238970"/>
              <a:gd name="connsiteY17" fmla="*/ 51555 h 168922"/>
              <a:gd name="connsiteX18" fmla="*/ 55681 w 2238970"/>
              <a:gd name="connsiteY18" fmla="*/ 48661 h 168922"/>
              <a:gd name="connsiteX19" fmla="*/ 1885 w 2238970"/>
              <a:gd name="connsiteY19" fmla="*/ 31517 h 168922"/>
              <a:gd name="connsiteX20" fmla="*/ 0 w 2238970"/>
              <a:gd name="connsiteY20" fmla="*/ 19022 h 168922"/>
              <a:gd name="connsiteX21" fmla="*/ 89667 w 2238970"/>
              <a:gd name="connsiteY21" fmla="*/ 309 h 16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8970" h="168922">
                <a:moveTo>
                  <a:pt x="89667" y="309"/>
                </a:moveTo>
                <a:cubicBezTo>
                  <a:pt x="225320" y="-3521"/>
                  <a:pt x="466533" y="29567"/>
                  <a:pt x="521743" y="30027"/>
                </a:cubicBezTo>
                <a:cubicBezTo>
                  <a:pt x="629863" y="30991"/>
                  <a:pt x="754117" y="47390"/>
                  <a:pt x="859343" y="35903"/>
                </a:cubicBezTo>
                <a:cubicBezTo>
                  <a:pt x="1040375" y="36428"/>
                  <a:pt x="1229079" y="63480"/>
                  <a:pt x="1403622" y="39454"/>
                </a:cubicBezTo>
                <a:lnTo>
                  <a:pt x="1383191" y="35069"/>
                </a:lnTo>
                <a:cubicBezTo>
                  <a:pt x="1505428" y="39279"/>
                  <a:pt x="1740169" y="76326"/>
                  <a:pt x="1838248" y="43400"/>
                </a:cubicBezTo>
                <a:cubicBezTo>
                  <a:pt x="1896451" y="87222"/>
                  <a:pt x="2037760" y="76973"/>
                  <a:pt x="2187466" y="57413"/>
                </a:cubicBezTo>
                <a:lnTo>
                  <a:pt x="2238970" y="50230"/>
                </a:lnTo>
                <a:lnTo>
                  <a:pt x="2238970" y="158792"/>
                </a:lnTo>
                <a:lnTo>
                  <a:pt x="2205547" y="160885"/>
                </a:lnTo>
                <a:cubicBezTo>
                  <a:pt x="2132010" y="165088"/>
                  <a:pt x="2071197" y="167555"/>
                  <a:pt x="2064702" y="168048"/>
                </a:cubicBezTo>
                <a:cubicBezTo>
                  <a:pt x="2011300" y="173221"/>
                  <a:pt x="1948515" y="153492"/>
                  <a:pt x="1951541" y="159717"/>
                </a:cubicBezTo>
                <a:cubicBezTo>
                  <a:pt x="1911555" y="149677"/>
                  <a:pt x="1675323" y="175721"/>
                  <a:pt x="1656514" y="158446"/>
                </a:cubicBezTo>
                <a:cubicBezTo>
                  <a:pt x="1551421" y="110657"/>
                  <a:pt x="1238067" y="139593"/>
                  <a:pt x="1110919" y="149677"/>
                </a:cubicBezTo>
                <a:cubicBezTo>
                  <a:pt x="957685" y="94654"/>
                  <a:pt x="742191" y="181640"/>
                  <a:pt x="560940" y="141566"/>
                </a:cubicBezTo>
                <a:cubicBezTo>
                  <a:pt x="537879" y="164234"/>
                  <a:pt x="392272" y="121968"/>
                  <a:pt x="318877" y="130430"/>
                </a:cubicBezTo>
                <a:cubicBezTo>
                  <a:pt x="314712" y="132535"/>
                  <a:pt x="196640" y="88384"/>
                  <a:pt x="197385" y="89699"/>
                </a:cubicBezTo>
                <a:cubicBezTo>
                  <a:pt x="134996" y="71240"/>
                  <a:pt x="96808" y="70276"/>
                  <a:pt x="47746" y="51555"/>
                </a:cubicBezTo>
                <a:cubicBezTo>
                  <a:pt x="49693" y="49253"/>
                  <a:pt x="52709" y="48152"/>
                  <a:pt x="55681" y="48661"/>
                </a:cubicBezTo>
                <a:cubicBezTo>
                  <a:pt x="42091" y="41427"/>
                  <a:pt x="17318" y="26388"/>
                  <a:pt x="1885" y="31517"/>
                </a:cubicBezTo>
                <a:cubicBezTo>
                  <a:pt x="6313" y="28449"/>
                  <a:pt x="10171" y="23407"/>
                  <a:pt x="0" y="19022"/>
                </a:cubicBezTo>
                <a:cubicBezTo>
                  <a:pt x="10961" y="6965"/>
                  <a:pt x="44450" y="1586"/>
                  <a:pt x="89667" y="309"/>
                </a:cubicBezTo>
                <a:close/>
              </a:path>
            </a:pathLst>
          </a:custGeom>
          <a:solidFill>
            <a:srgbClr val="383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22" name="任意多边形: 形状 67"/>
          <p:cNvSpPr/>
          <p:nvPr>
            <p:custDataLst>
              <p:tags r:id="rId56"/>
            </p:custDataLst>
          </p:nvPr>
        </p:nvSpPr>
        <p:spPr>
          <a:xfrm flipH="1">
            <a:off x="1185366" y="4505549"/>
            <a:ext cx="294194" cy="128244"/>
          </a:xfrm>
          <a:custGeom>
            <a:avLst/>
            <a:gdLst>
              <a:gd name="connsiteX0" fmla="*/ 294194 w 294194"/>
              <a:gd name="connsiteY0" fmla="*/ 0 h 128244"/>
              <a:gd name="connsiteX1" fmla="*/ 0 w 294194"/>
              <a:gd name="connsiteY1" fmla="*/ 128244 h 128244"/>
              <a:gd name="connsiteX2" fmla="*/ 294194 w 294194"/>
              <a:gd name="connsiteY2" fmla="*/ 0 h 12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4" h="128244">
                <a:moveTo>
                  <a:pt x="294194" y="0"/>
                </a:moveTo>
                <a:cubicBezTo>
                  <a:pt x="199227" y="45993"/>
                  <a:pt x="92861" y="81594"/>
                  <a:pt x="0" y="128244"/>
                </a:cubicBezTo>
                <a:cubicBezTo>
                  <a:pt x="100842" y="70852"/>
                  <a:pt x="202165" y="23807"/>
                  <a:pt x="29419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23" name="任意多边形: 形状 68"/>
          <p:cNvSpPr/>
          <p:nvPr>
            <p:custDataLst>
              <p:tags r:id="rId57"/>
            </p:custDataLst>
          </p:nvPr>
        </p:nvSpPr>
        <p:spPr>
          <a:xfrm flipH="1">
            <a:off x="0" y="4235450"/>
            <a:ext cx="2136775" cy="847090"/>
          </a:xfrm>
          <a:custGeom>
            <a:avLst/>
            <a:gdLst>
              <a:gd name="connsiteX0" fmla="*/ 1895333 w 2146155"/>
              <a:gd name="connsiteY0" fmla="*/ 0 h 847289"/>
              <a:gd name="connsiteX1" fmla="*/ 2072866 w 2146155"/>
              <a:gd name="connsiteY1" fmla="*/ 4421 h 847289"/>
              <a:gd name="connsiteX2" fmla="*/ 2146155 w 2146155"/>
              <a:gd name="connsiteY2" fmla="*/ 9931 h 847289"/>
              <a:gd name="connsiteX3" fmla="*/ 2146155 w 2146155"/>
              <a:gd name="connsiteY3" fmla="*/ 521552 h 847289"/>
              <a:gd name="connsiteX4" fmla="*/ 2082887 w 2146155"/>
              <a:gd name="connsiteY4" fmla="*/ 482355 h 847289"/>
              <a:gd name="connsiteX5" fmla="*/ 1677516 w 2146155"/>
              <a:gd name="connsiteY5" fmla="*/ 358294 h 847289"/>
              <a:gd name="connsiteX6" fmla="*/ 1198432 w 2146155"/>
              <a:gd name="connsiteY6" fmla="*/ 383723 h 847289"/>
              <a:gd name="connsiteX7" fmla="*/ 1007010 w 2146155"/>
              <a:gd name="connsiteY7" fmla="*/ 414414 h 847289"/>
              <a:gd name="connsiteX8" fmla="*/ 778407 w 2146155"/>
              <a:gd name="connsiteY8" fmla="*/ 525120 h 847289"/>
              <a:gd name="connsiteX9" fmla="*/ 549103 w 2146155"/>
              <a:gd name="connsiteY9" fmla="*/ 648103 h 847289"/>
              <a:gd name="connsiteX10" fmla="*/ 486449 w 2146155"/>
              <a:gd name="connsiteY10" fmla="*/ 595489 h 847289"/>
              <a:gd name="connsiteX11" fmla="*/ 494693 w 2146155"/>
              <a:gd name="connsiteY11" fmla="*/ 553400 h 847289"/>
              <a:gd name="connsiteX12" fmla="*/ 542131 w 2146155"/>
              <a:gd name="connsiteY12" fmla="*/ 458697 h 847289"/>
              <a:gd name="connsiteX13" fmla="*/ 0 w 2146155"/>
              <a:gd name="connsiteY13" fmla="*/ 847154 h 847289"/>
              <a:gd name="connsiteX14" fmla="*/ 1195363 w 2146155"/>
              <a:gd name="connsiteY14" fmla="*/ 71904 h 847289"/>
              <a:gd name="connsiteX15" fmla="*/ 1832900 w 2146155"/>
              <a:gd name="connsiteY15" fmla="*/ 614 h 847289"/>
              <a:gd name="connsiteX16" fmla="*/ 1895333 w 2146155"/>
              <a:gd name="connsiteY16" fmla="*/ 0 h 847289"/>
              <a:gd name="connsiteX17" fmla="*/ 951547 w 2146155"/>
              <a:gd name="connsiteY17" fmla="*/ 260828 h 847289"/>
              <a:gd name="connsiteX18" fmla="*/ 657353 w 2146155"/>
              <a:gd name="connsiteY18" fmla="*/ 389072 h 847289"/>
              <a:gd name="connsiteX19" fmla="*/ 951547 w 2146155"/>
              <a:gd name="connsiteY19" fmla="*/ 260828 h 84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46155" h="847289">
                <a:moveTo>
                  <a:pt x="1895333" y="0"/>
                </a:moveTo>
                <a:cubicBezTo>
                  <a:pt x="1955186" y="0"/>
                  <a:pt x="2014402" y="1495"/>
                  <a:pt x="2072866" y="4421"/>
                </a:cubicBezTo>
                <a:lnTo>
                  <a:pt x="2146155" y="9931"/>
                </a:lnTo>
                <a:lnTo>
                  <a:pt x="2146155" y="521552"/>
                </a:lnTo>
                <a:lnTo>
                  <a:pt x="2082887" y="482355"/>
                </a:lnTo>
                <a:cubicBezTo>
                  <a:pt x="1966185" y="415576"/>
                  <a:pt x="1814857" y="352375"/>
                  <a:pt x="1677516" y="358294"/>
                </a:cubicBezTo>
                <a:cubicBezTo>
                  <a:pt x="1522264" y="365002"/>
                  <a:pt x="1349388" y="349656"/>
                  <a:pt x="1198432" y="383723"/>
                </a:cubicBezTo>
                <a:cubicBezTo>
                  <a:pt x="1138059" y="397490"/>
                  <a:pt x="1074529" y="403277"/>
                  <a:pt x="1007010" y="414414"/>
                </a:cubicBezTo>
                <a:cubicBezTo>
                  <a:pt x="906563" y="430943"/>
                  <a:pt x="857326" y="447121"/>
                  <a:pt x="778407" y="525120"/>
                </a:cubicBezTo>
                <a:cubicBezTo>
                  <a:pt x="727460" y="575628"/>
                  <a:pt x="634335" y="671778"/>
                  <a:pt x="549103" y="648103"/>
                </a:cubicBezTo>
                <a:cubicBezTo>
                  <a:pt x="528277" y="642140"/>
                  <a:pt x="503285" y="610046"/>
                  <a:pt x="486449" y="595489"/>
                </a:cubicBezTo>
                <a:cubicBezTo>
                  <a:pt x="511309" y="617017"/>
                  <a:pt x="489738" y="577338"/>
                  <a:pt x="494693" y="553400"/>
                </a:cubicBezTo>
                <a:cubicBezTo>
                  <a:pt x="498594" y="521130"/>
                  <a:pt x="516658" y="485748"/>
                  <a:pt x="542131" y="458697"/>
                </a:cubicBezTo>
                <a:cubicBezTo>
                  <a:pt x="266835" y="634598"/>
                  <a:pt x="20300" y="853511"/>
                  <a:pt x="0" y="847154"/>
                </a:cubicBezTo>
                <a:cubicBezTo>
                  <a:pt x="135083" y="491228"/>
                  <a:pt x="591894" y="200674"/>
                  <a:pt x="1195363" y="71904"/>
                </a:cubicBezTo>
                <a:cubicBezTo>
                  <a:pt x="1406297" y="35426"/>
                  <a:pt x="1621264" y="15477"/>
                  <a:pt x="1832900" y="614"/>
                </a:cubicBezTo>
                <a:cubicBezTo>
                  <a:pt x="1853637" y="206"/>
                  <a:pt x="1874420" y="0"/>
                  <a:pt x="1895333" y="0"/>
                </a:cubicBezTo>
                <a:close/>
                <a:moveTo>
                  <a:pt x="951547" y="260828"/>
                </a:moveTo>
                <a:cubicBezTo>
                  <a:pt x="859518" y="284635"/>
                  <a:pt x="758195" y="331680"/>
                  <a:pt x="657353" y="389072"/>
                </a:cubicBezTo>
                <a:cubicBezTo>
                  <a:pt x="750214" y="342422"/>
                  <a:pt x="856580" y="306821"/>
                  <a:pt x="951547" y="260828"/>
                </a:cubicBezTo>
                <a:close/>
              </a:path>
            </a:pathLst>
          </a:custGeom>
          <a:solidFill>
            <a:srgbClr val="383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仓耳渔阳体 W03" panose="02020400000000000000" charset="-122"/>
            </a:endParaRPr>
          </a:p>
        </p:txBody>
      </p:sp>
      <p:sp>
        <p:nvSpPr>
          <p:cNvPr id="1048924" name="标题 1"/>
          <p:cNvSpPr>
            <a:spLocks noGrp="1"/>
          </p:cNvSpPr>
          <p:nvPr userDrawn="1">
            <p:ph type="ctrTitle"/>
            <p:custDataLst>
              <p:tags r:id="rId58"/>
            </p:custDataLst>
          </p:nvPr>
        </p:nvSpPr>
        <p:spPr>
          <a:xfrm>
            <a:off x="5727600" y="756000"/>
            <a:ext cx="5594400" cy="2376000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25" name="副标题 2"/>
          <p:cNvSpPr>
            <a:spLocks noGrp="1"/>
          </p:cNvSpPr>
          <p:nvPr userDrawn="1">
            <p:ph type="subTitle" idx="1" hasCustomPrompt="1"/>
            <p:custDataLst>
              <p:tags r:id="rId59"/>
            </p:custDataLst>
          </p:nvPr>
        </p:nvSpPr>
        <p:spPr>
          <a:xfrm>
            <a:off x="5673600" y="3243600"/>
            <a:ext cx="5504400" cy="522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926" name="日期占位符 3"/>
          <p:cNvSpPr>
            <a:spLocks noGrp="1"/>
          </p:cNvSpPr>
          <p:nvPr userDrawn="1">
            <p:ph type="dt" sz="half" idx="10"/>
            <p:custDataLst>
              <p:tags r:id="rId60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27" name="页脚占位符 4"/>
          <p:cNvSpPr>
            <a:spLocks noGrp="1"/>
          </p:cNvSpPr>
          <p:nvPr userDrawn="1">
            <p:ph type="ftr" sz="quarter" idx="11"/>
            <p:custDataLst>
              <p:tags r:id="rId6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28" name="灯片编号占位符 5"/>
          <p:cNvSpPr>
            <a:spLocks noGrp="1"/>
          </p:cNvSpPr>
          <p:nvPr userDrawn="1">
            <p:ph type="sldNum" sz="quarter" idx="12"/>
            <p:custDataLst>
              <p:tags r:id="rId6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929" name="署名占位符 10"/>
          <p:cNvSpPr>
            <a:spLocks noGrp="1"/>
          </p:cNvSpPr>
          <p:nvPr userDrawn="1">
            <p:ph type="body" sz="quarter" idx="17" hasCustomPrompt="1"/>
            <p:custDataLst>
              <p:tags r:id="rId63"/>
            </p:custDataLst>
          </p:nvPr>
        </p:nvSpPr>
        <p:spPr>
          <a:xfrm>
            <a:off x="7599600" y="3881517"/>
            <a:ext cx="3574800" cy="546483"/>
          </a:xfrm>
        </p:spPr>
        <p:txBody>
          <a:bodyPr wrap="square" lIns="90000" tIns="0" rIns="90000" bIns="0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99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99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9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9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98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99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00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1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02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3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004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005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006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1049007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008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9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10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70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71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72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12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13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1049015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016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017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018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901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1048984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8" Type="http://schemas.openxmlformats.org/officeDocument/2006/relationships/theme" Target="../theme/theme2.xml"/><Relationship Id="rId27" Type="http://schemas.openxmlformats.org/officeDocument/2006/relationships/tags" Target="../tags/tag317.xml"/><Relationship Id="rId26" Type="http://schemas.openxmlformats.org/officeDocument/2006/relationships/tags" Target="../tags/tag316.xml"/><Relationship Id="rId25" Type="http://schemas.openxmlformats.org/officeDocument/2006/relationships/tags" Target="../tags/tag315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309.xml"/><Relationship Id="rId18" Type="http://schemas.openxmlformats.org/officeDocument/2006/relationships/tags" Target="../tags/tag308.xml"/><Relationship Id="rId17" Type="http://schemas.openxmlformats.org/officeDocument/2006/relationships/tags" Target="../tags/tag307.xml"/><Relationship Id="rId16" Type="http://schemas.openxmlformats.org/officeDocument/2006/relationships/tags" Target="../tags/tag306.xml"/><Relationship Id="rId15" Type="http://schemas.openxmlformats.org/officeDocument/2006/relationships/tags" Target="../tags/tag305.xml"/><Relationship Id="rId14" Type="http://schemas.openxmlformats.org/officeDocument/2006/relationships/tags" Target="../tags/tag304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960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61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62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963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任意多边形: 形状 8"/>
          <p:cNvSpPr/>
          <p:nvPr>
            <p:custDataLst>
              <p:tags r:id="rId12"/>
            </p:custDataLst>
          </p:nvPr>
        </p:nvSpPr>
        <p:spPr>
          <a:xfrm>
            <a:off x="748665" y="6191250"/>
            <a:ext cx="417195" cy="664210"/>
          </a:xfrm>
          <a:custGeom>
            <a:avLst/>
            <a:gdLst>
              <a:gd name="connsiteX0" fmla="*/ 180000 w 417367"/>
              <a:gd name="connsiteY0" fmla="*/ 692608 h 692607"/>
              <a:gd name="connsiteX1" fmla="*/ 359197 w 417367"/>
              <a:gd name="connsiteY1" fmla="*/ 692608 h 692607"/>
              <a:gd name="connsiteX2" fmla="*/ 389542 w 417367"/>
              <a:gd name="connsiteY2" fmla="*/ 128770 h 692607"/>
              <a:gd name="connsiteX3" fmla="*/ 192425 w 417367"/>
              <a:gd name="connsiteY3" fmla="*/ 115204 h 692607"/>
              <a:gd name="connsiteX4" fmla="*/ 185917 w 417367"/>
              <a:gd name="connsiteY4" fmla="*/ 597304 h 692607"/>
              <a:gd name="connsiteX5" fmla="*/ 167744 w 417367"/>
              <a:gd name="connsiteY5" fmla="*/ 113598 h 692607"/>
              <a:gd name="connsiteX6" fmla="*/ 412069 w 417367"/>
              <a:gd name="connsiteY6" fmla="*/ 116725 h 692607"/>
              <a:gd name="connsiteX7" fmla="*/ 27471 w 417367"/>
              <a:gd name="connsiteY7" fmla="*/ 46103 h 692607"/>
              <a:gd name="connsiteX8" fmla="*/ 0 w 417367"/>
              <a:gd name="connsiteY8" fmla="*/ 101046 h 692607"/>
              <a:gd name="connsiteX9" fmla="*/ 72566 w 417367"/>
              <a:gd name="connsiteY9" fmla="*/ 108061 h 692607"/>
              <a:gd name="connsiteX10" fmla="*/ 150669 w 417367"/>
              <a:gd name="connsiteY10" fmla="*/ 112837 h 692607"/>
              <a:gd name="connsiteX11" fmla="*/ 179831 w 417367"/>
              <a:gd name="connsiteY11" fmla="*/ 689438 h 692607"/>
              <a:gd name="connsiteX12" fmla="*/ 82921 w 417367"/>
              <a:gd name="connsiteY12" fmla="*/ 108780 h 692607"/>
              <a:gd name="connsiteX13" fmla="*/ 150669 w 417367"/>
              <a:gd name="connsiteY13" fmla="*/ 112837 h 69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7367" h="692607">
                <a:moveTo>
                  <a:pt x="180000" y="692608"/>
                </a:moveTo>
                <a:lnTo>
                  <a:pt x="359197" y="692608"/>
                </a:lnTo>
                <a:cubicBezTo>
                  <a:pt x="446598" y="489743"/>
                  <a:pt x="416802" y="225638"/>
                  <a:pt x="389542" y="128770"/>
                </a:cubicBezTo>
                <a:cubicBezTo>
                  <a:pt x="365748" y="159369"/>
                  <a:pt x="192425" y="115204"/>
                  <a:pt x="192425" y="115204"/>
                </a:cubicBezTo>
                <a:lnTo>
                  <a:pt x="185917" y="597304"/>
                </a:lnTo>
                <a:lnTo>
                  <a:pt x="167744" y="113598"/>
                </a:lnTo>
                <a:cubicBezTo>
                  <a:pt x="231857" y="116387"/>
                  <a:pt x="313679" y="118162"/>
                  <a:pt x="412069" y="116725"/>
                </a:cubicBezTo>
                <a:cubicBezTo>
                  <a:pt x="184522" y="-95099"/>
                  <a:pt x="27471" y="46103"/>
                  <a:pt x="27471" y="46103"/>
                </a:cubicBezTo>
                <a:lnTo>
                  <a:pt x="0" y="101046"/>
                </a:lnTo>
                <a:cubicBezTo>
                  <a:pt x="0" y="101046"/>
                  <a:pt x="24809" y="104384"/>
                  <a:pt x="72566" y="108061"/>
                </a:cubicBezTo>
                <a:close/>
                <a:moveTo>
                  <a:pt x="150669" y="112837"/>
                </a:moveTo>
                <a:lnTo>
                  <a:pt x="179831" y="689438"/>
                </a:lnTo>
                <a:lnTo>
                  <a:pt x="82921" y="108780"/>
                </a:lnTo>
                <a:cubicBezTo>
                  <a:pt x="102235" y="110174"/>
                  <a:pt x="124846" y="111696"/>
                  <a:pt x="150669" y="11283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10000"/>
                </a:schemeClr>
              </a:gs>
              <a:gs pos="100000">
                <a:schemeClr val="accent1">
                  <a:lumMod val="60000"/>
                  <a:lumOff val="40000"/>
                  <a:alpha val="20000"/>
                </a:schemeClr>
              </a:gs>
            </a:gsLst>
            <a:lin ang="16200000" scaled="1"/>
          </a:gra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77" name="任意多边形: 形状 9"/>
          <p:cNvSpPr/>
          <p:nvPr>
            <p:custDataLst>
              <p:tags r:id="rId13"/>
            </p:custDataLst>
          </p:nvPr>
        </p:nvSpPr>
        <p:spPr>
          <a:xfrm>
            <a:off x="899259" y="5183123"/>
            <a:ext cx="50927" cy="903762"/>
          </a:xfrm>
          <a:custGeom>
            <a:avLst/>
            <a:gdLst>
              <a:gd name="connsiteX0" fmla="*/ 0 w 50927"/>
              <a:gd name="connsiteY0" fmla="*/ 903763 h 903762"/>
              <a:gd name="connsiteX1" fmla="*/ 45222 w 50927"/>
              <a:gd name="connsiteY1" fmla="*/ 11284 h 903762"/>
              <a:gd name="connsiteX2" fmla="*/ 50927 w 50927"/>
              <a:gd name="connsiteY2" fmla="*/ 0 h 903762"/>
              <a:gd name="connsiteX3" fmla="*/ 17032 w 50927"/>
              <a:gd name="connsiteY3" fmla="*/ 900001 h 903762"/>
              <a:gd name="connsiteX4" fmla="*/ 0 w 50927"/>
              <a:gd name="connsiteY4" fmla="*/ 903763 h 90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27" h="903762">
                <a:moveTo>
                  <a:pt x="0" y="903763"/>
                </a:moveTo>
                <a:lnTo>
                  <a:pt x="45222" y="11284"/>
                </a:lnTo>
                <a:lnTo>
                  <a:pt x="50927" y="0"/>
                </a:lnTo>
                <a:lnTo>
                  <a:pt x="17032" y="900001"/>
                </a:lnTo>
                <a:lnTo>
                  <a:pt x="0" y="903763"/>
                </a:lnTo>
                <a:close/>
              </a:path>
            </a:pathLst>
          </a:custGeom>
          <a:solidFill>
            <a:srgbClr val="383B34">
              <a:alpha val="20000"/>
            </a:srgbClr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78" name="任意多边形: 形状 10"/>
          <p:cNvSpPr/>
          <p:nvPr>
            <p:custDataLst>
              <p:tags r:id="rId14"/>
            </p:custDataLst>
          </p:nvPr>
        </p:nvSpPr>
        <p:spPr>
          <a:xfrm>
            <a:off x="817184" y="5480531"/>
            <a:ext cx="115717" cy="629219"/>
          </a:xfrm>
          <a:custGeom>
            <a:avLst/>
            <a:gdLst>
              <a:gd name="connsiteX0" fmla="*/ 10693 w 115717"/>
              <a:gd name="connsiteY0" fmla="*/ 629050 h 629219"/>
              <a:gd name="connsiteX1" fmla="*/ 115717 w 115717"/>
              <a:gd name="connsiteY1" fmla="*/ 0 h 629219"/>
              <a:gd name="connsiteX2" fmla="*/ 0 w 115717"/>
              <a:gd name="connsiteY2" fmla="*/ 629219 h 629219"/>
              <a:gd name="connsiteX3" fmla="*/ 10693 w 115717"/>
              <a:gd name="connsiteY3" fmla="*/ 629050 h 62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17" h="629219">
                <a:moveTo>
                  <a:pt x="10693" y="629050"/>
                </a:moveTo>
                <a:lnTo>
                  <a:pt x="115717" y="0"/>
                </a:lnTo>
                <a:lnTo>
                  <a:pt x="0" y="629219"/>
                </a:lnTo>
                <a:lnTo>
                  <a:pt x="10693" y="629050"/>
                </a:lnTo>
                <a:close/>
              </a:path>
            </a:pathLst>
          </a:custGeom>
          <a:solidFill>
            <a:srgbClr val="383B34">
              <a:alpha val="20000"/>
            </a:srgbClr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79" name="任意多边形: 形状 11"/>
          <p:cNvSpPr/>
          <p:nvPr>
            <p:custDataLst>
              <p:tags r:id="rId15"/>
            </p:custDataLst>
          </p:nvPr>
        </p:nvSpPr>
        <p:spPr>
          <a:xfrm>
            <a:off x="748802" y="6077870"/>
            <a:ext cx="412068" cy="117246"/>
          </a:xfrm>
          <a:custGeom>
            <a:avLst/>
            <a:gdLst>
              <a:gd name="connsiteX0" fmla="*/ 27471 w 412068"/>
              <a:gd name="connsiteY0" fmla="*/ 71143 h 117246"/>
              <a:gd name="connsiteX1" fmla="*/ 412069 w 412068"/>
              <a:gd name="connsiteY1" fmla="*/ 521 h 117246"/>
              <a:gd name="connsiteX2" fmla="*/ 0 w 412068"/>
              <a:gd name="connsiteY2" fmla="*/ 16200 h 11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068" h="117246">
                <a:moveTo>
                  <a:pt x="27471" y="71143"/>
                </a:moveTo>
                <a:cubicBezTo>
                  <a:pt x="27471" y="71143"/>
                  <a:pt x="184353" y="212345"/>
                  <a:pt x="412069" y="521"/>
                </a:cubicBezTo>
                <a:cubicBezTo>
                  <a:pt x="145133" y="-3410"/>
                  <a:pt x="0" y="16200"/>
                  <a:pt x="0" y="16200"/>
                </a:cubicBezTo>
                <a:close/>
              </a:path>
            </a:pathLst>
          </a:custGeom>
          <a:solidFill>
            <a:srgbClr val="383B34">
              <a:alpha val="20000"/>
            </a:srgbClr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80" name="任意多边形: 形状 12"/>
          <p:cNvSpPr/>
          <p:nvPr>
            <p:custDataLst>
              <p:tags r:id="rId16"/>
            </p:custDataLst>
          </p:nvPr>
        </p:nvSpPr>
        <p:spPr>
          <a:xfrm>
            <a:off x="837768" y="6106929"/>
            <a:ext cx="214582" cy="53166"/>
          </a:xfrm>
          <a:custGeom>
            <a:avLst/>
            <a:gdLst>
              <a:gd name="connsiteX0" fmla="*/ 213133 w 214582"/>
              <a:gd name="connsiteY0" fmla="*/ 2864 h 53166"/>
              <a:gd name="connsiteX1" fmla="*/ 181731 w 214582"/>
              <a:gd name="connsiteY1" fmla="*/ 38154 h 53166"/>
              <a:gd name="connsiteX2" fmla="*/ 1308 w 214582"/>
              <a:gd name="connsiteY2" fmla="*/ 34223 h 53166"/>
              <a:gd name="connsiteX3" fmla="*/ 213133 w 214582"/>
              <a:gd name="connsiteY3" fmla="*/ 2864 h 5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582" h="53166">
                <a:moveTo>
                  <a:pt x="213133" y="2864"/>
                </a:moveTo>
                <a:cubicBezTo>
                  <a:pt x="213133" y="2864"/>
                  <a:pt x="224840" y="10682"/>
                  <a:pt x="181731" y="38154"/>
                </a:cubicBezTo>
                <a:cubicBezTo>
                  <a:pt x="138622" y="65625"/>
                  <a:pt x="13015" y="49945"/>
                  <a:pt x="1308" y="34223"/>
                </a:cubicBezTo>
                <a:cubicBezTo>
                  <a:pt x="-10399" y="18501"/>
                  <a:pt x="56166" y="-8928"/>
                  <a:pt x="213133" y="2864"/>
                </a:cubicBezTo>
                <a:close/>
              </a:path>
            </a:pathLst>
          </a:custGeom>
          <a:solidFill>
            <a:srgbClr val="CE9C6B">
              <a:alpha val="20000"/>
            </a:srgbClr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81" name="任意多边形: 形状 13"/>
          <p:cNvSpPr/>
          <p:nvPr>
            <p:custDataLst>
              <p:tags r:id="rId17"/>
            </p:custDataLst>
          </p:nvPr>
        </p:nvSpPr>
        <p:spPr>
          <a:xfrm>
            <a:off x="932901" y="5430829"/>
            <a:ext cx="233455" cy="649040"/>
          </a:xfrm>
          <a:custGeom>
            <a:avLst/>
            <a:gdLst>
              <a:gd name="connsiteX0" fmla="*/ 137610 w 233455"/>
              <a:gd name="connsiteY0" fmla="*/ 0 h 649040"/>
              <a:gd name="connsiteX1" fmla="*/ 0 w 233455"/>
              <a:gd name="connsiteY1" fmla="*/ 49702 h 649040"/>
              <a:gd name="connsiteX2" fmla="*/ 8453 w 233455"/>
              <a:gd name="connsiteY2" fmla="*/ 649041 h 649040"/>
              <a:gd name="connsiteX3" fmla="*/ 205569 w 233455"/>
              <a:gd name="connsiteY3" fmla="*/ 635432 h 649040"/>
              <a:gd name="connsiteX4" fmla="*/ 137610 w 233455"/>
              <a:gd name="connsiteY4" fmla="*/ 0 h 6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55" h="649040">
                <a:moveTo>
                  <a:pt x="137610" y="0"/>
                </a:moveTo>
                <a:lnTo>
                  <a:pt x="0" y="49702"/>
                </a:lnTo>
                <a:lnTo>
                  <a:pt x="8453" y="649041"/>
                </a:lnTo>
                <a:cubicBezTo>
                  <a:pt x="8453" y="649041"/>
                  <a:pt x="181733" y="604875"/>
                  <a:pt x="205569" y="635432"/>
                </a:cubicBezTo>
                <a:cubicBezTo>
                  <a:pt x="236168" y="526730"/>
                  <a:pt x="270148" y="207303"/>
                  <a:pt x="137610" y="0"/>
                </a:cubicBezTo>
                <a:close/>
              </a:path>
            </a:pathLst>
          </a:custGeom>
          <a:solidFill>
            <a:srgbClr val="CE9C6B">
              <a:alpha val="20000"/>
            </a:srgbClr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82" name="任意多边形: 形状 14"/>
          <p:cNvSpPr/>
          <p:nvPr>
            <p:custDataLst>
              <p:tags r:id="rId18"/>
            </p:custDataLst>
          </p:nvPr>
        </p:nvSpPr>
        <p:spPr>
          <a:xfrm>
            <a:off x="932901" y="5420601"/>
            <a:ext cx="144371" cy="78145"/>
          </a:xfrm>
          <a:custGeom>
            <a:avLst/>
            <a:gdLst>
              <a:gd name="connsiteX0" fmla="*/ 0 w 144371"/>
              <a:gd name="connsiteY0" fmla="*/ 59930 h 78145"/>
              <a:gd name="connsiteX1" fmla="*/ 144372 w 144371"/>
              <a:gd name="connsiteY1" fmla="*/ 0 h 78145"/>
              <a:gd name="connsiteX2" fmla="*/ 1691 w 144371"/>
              <a:gd name="connsiteY2" fmla="*/ 78145 h 78145"/>
              <a:gd name="connsiteX3" fmla="*/ 0 w 144371"/>
              <a:gd name="connsiteY3" fmla="*/ 59930 h 7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371" h="78145">
                <a:moveTo>
                  <a:pt x="0" y="59930"/>
                </a:moveTo>
                <a:lnTo>
                  <a:pt x="144372" y="0"/>
                </a:lnTo>
                <a:lnTo>
                  <a:pt x="1691" y="78145"/>
                </a:lnTo>
                <a:lnTo>
                  <a:pt x="0" y="59930"/>
                </a:lnTo>
                <a:close/>
              </a:path>
            </a:pathLst>
          </a:custGeom>
          <a:solidFill>
            <a:srgbClr val="383B34">
              <a:alpha val="20000"/>
            </a:srgbClr>
          </a:solidFill>
          <a:ln w="4137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83" name="图形 5"/>
          <p:cNvSpPr/>
          <p:nvPr userDrawn="1">
            <p:custDataLst>
              <p:tags r:id="rId19"/>
            </p:custDataLst>
          </p:nvPr>
        </p:nvSpPr>
        <p:spPr>
          <a:xfrm>
            <a:off x="8610748" y="619029"/>
            <a:ext cx="2969029" cy="410028"/>
          </a:xfrm>
          <a:custGeom>
            <a:avLst/>
            <a:gdLst>
              <a:gd name="connsiteX0" fmla="*/ 200982 w 2969029"/>
              <a:gd name="connsiteY0" fmla="*/ 199941 h 410028"/>
              <a:gd name="connsiteX1" fmla="*/ 172846 w 2969029"/>
              <a:gd name="connsiteY1" fmla="*/ 199941 h 410028"/>
              <a:gd name="connsiteX2" fmla="*/ 87043 w 2969029"/>
              <a:gd name="connsiteY2" fmla="*/ 196455 h 410028"/>
              <a:gd name="connsiteX3" fmla="*/ 34356 w 2969029"/>
              <a:gd name="connsiteY3" fmla="*/ 190379 h 410028"/>
              <a:gd name="connsiteX4" fmla="*/ 19915 w 2969029"/>
              <a:gd name="connsiteY4" fmla="*/ 197899 h 410028"/>
              <a:gd name="connsiteX5" fmla="*/ 12445 w 2969029"/>
              <a:gd name="connsiteY5" fmla="*/ 203178 h 410028"/>
              <a:gd name="connsiteX6" fmla="*/ 5523 w 2969029"/>
              <a:gd name="connsiteY6" fmla="*/ 210498 h 410028"/>
              <a:gd name="connsiteX7" fmla="*/ 35402 w 2969029"/>
              <a:gd name="connsiteY7" fmla="*/ 208904 h 410028"/>
              <a:gd name="connsiteX8" fmla="*/ 33809 w 2969029"/>
              <a:gd name="connsiteY8" fmla="*/ 239730 h 410028"/>
              <a:gd name="connsiteX9" fmla="*/ 101236 w 2969029"/>
              <a:gd name="connsiteY9" fmla="*/ 333998 h 410028"/>
              <a:gd name="connsiteX10" fmla="*/ 106216 w 2969029"/>
              <a:gd name="connsiteY10" fmla="*/ 323441 h 410028"/>
              <a:gd name="connsiteX11" fmla="*/ 89633 w 2969029"/>
              <a:gd name="connsiteY11" fmla="*/ 212938 h 410028"/>
              <a:gd name="connsiteX12" fmla="*/ 107112 w 2969029"/>
              <a:gd name="connsiteY12" fmla="*/ 206464 h 410028"/>
              <a:gd name="connsiteX13" fmla="*/ 191222 w 2969029"/>
              <a:gd name="connsiteY13" fmla="*/ 206016 h 410028"/>
              <a:gd name="connsiteX14" fmla="*/ 200982 w 2969029"/>
              <a:gd name="connsiteY14" fmla="*/ 199941 h 410028"/>
              <a:gd name="connsiteX15" fmla="*/ 1623724 w 2969029"/>
              <a:gd name="connsiteY15" fmla="*/ 253424 h 410028"/>
              <a:gd name="connsiteX16" fmla="*/ 1528509 w 2969029"/>
              <a:gd name="connsiteY16" fmla="*/ 257707 h 410028"/>
              <a:gd name="connsiteX17" fmla="*/ 1539863 w 2969029"/>
              <a:gd name="connsiteY17" fmla="*/ 176386 h 410028"/>
              <a:gd name="connsiteX18" fmla="*/ 1546088 w 2969029"/>
              <a:gd name="connsiteY18" fmla="*/ 140930 h 410028"/>
              <a:gd name="connsiteX19" fmla="*/ 1471391 w 2969029"/>
              <a:gd name="connsiteY19" fmla="*/ 201186 h 410028"/>
              <a:gd name="connsiteX20" fmla="*/ 1427568 w 2969029"/>
              <a:gd name="connsiteY20" fmla="*/ 199692 h 410028"/>
              <a:gd name="connsiteX21" fmla="*/ 1382998 w 2969029"/>
              <a:gd name="connsiteY21" fmla="*/ 188885 h 410028"/>
              <a:gd name="connsiteX22" fmla="*/ 1412479 w 2969029"/>
              <a:gd name="connsiteY22" fmla="*/ 281959 h 410028"/>
              <a:gd name="connsiteX23" fmla="*/ 1416164 w 2969029"/>
              <a:gd name="connsiteY23" fmla="*/ 297346 h 410028"/>
              <a:gd name="connsiteX24" fmla="*/ 1629301 w 2969029"/>
              <a:gd name="connsiteY24" fmla="*/ 265625 h 410028"/>
              <a:gd name="connsiteX25" fmla="*/ 1657487 w 2969029"/>
              <a:gd name="connsiteY25" fmla="*/ 264181 h 410028"/>
              <a:gd name="connsiteX26" fmla="*/ 1623724 w 2969029"/>
              <a:gd name="connsiteY26" fmla="*/ 253424 h 410028"/>
              <a:gd name="connsiteX27" fmla="*/ 634727 w 2969029"/>
              <a:gd name="connsiteY27" fmla="*/ 176685 h 410028"/>
              <a:gd name="connsiteX28" fmla="*/ 491606 w 2969029"/>
              <a:gd name="connsiteY28" fmla="*/ 179075 h 410028"/>
              <a:gd name="connsiteX29" fmla="*/ 421091 w 2969029"/>
              <a:gd name="connsiteY29" fmla="*/ 184055 h 410028"/>
              <a:gd name="connsiteX30" fmla="*/ 411132 w 2969029"/>
              <a:gd name="connsiteY30" fmla="*/ 221703 h 410028"/>
              <a:gd name="connsiteX31" fmla="*/ 366861 w 2969029"/>
              <a:gd name="connsiteY31" fmla="*/ 262338 h 410028"/>
              <a:gd name="connsiteX32" fmla="*/ 470143 w 2969029"/>
              <a:gd name="connsiteY32" fmla="*/ 235746 h 410028"/>
              <a:gd name="connsiteX33" fmla="*/ 483539 w 2969029"/>
              <a:gd name="connsiteY33" fmla="*/ 211892 h 410028"/>
              <a:gd name="connsiteX34" fmla="*/ 510679 w 2969029"/>
              <a:gd name="connsiteY34" fmla="*/ 238983 h 410028"/>
              <a:gd name="connsiteX35" fmla="*/ 497831 w 2969029"/>
              <a:gd name="connsiteY35" fmla="*/ 194961 h 410028"/>
              <a:gd name="connsiteX36" fmla="*/ 509932 w 2969029"/>
              <a:gd name="connsiteY36" fmla="*/ 193517 h 410028"/>
              <a:gd name="connsiteX37" fmla="*/ 631340 w 2969029"/>
              <a:gd name="connsiteY37" fmla="*/ 185549 h 410028"/>
              <a:gd name="connsiteX38" fmla="*/ 634727 w 2969029"/>
              <a:gd name="connsiteY38" fmla="*/ 176685 h 410028"/>
              <a:gd name="connsiteX39" fmla="*/ 1098998 w 2969029"/>
              <a:gd name="connsiteY39" fmla="*/ 274439 h 410028"/>
              <a:gd name="connsiteX40" fmla="*/ 1008613 w 2969029"/>
              <a:gd name="connsiteY40" fmla="*/ 265376 h 410028"/>
              <a:gd name="connsiteX41" fmla="*/ 966683 w 2969029"/>
              <a:gd name="connsiteY41" fmla="*/ 126538 h 410028"/>
              <a:gd name="connsiteX42" fmla="*/ 951146 w 2969029"/>
              <a:gd name="connsiteY42" fmla="*/ 173747 h 410028"/>
              <a:gd name="connsiteX43" fmla="*/ 942531 w 2969029"/>
              <a:gd name="connsiteY43" fmla="*/ 177133 h 410028"/>
              <a:gd name="connsiteX44" fmla="*/ 923458 w 2969029"/>
              <a:gd name="connsiteY44" fmla="*/ 165580 h 410028"/>
              <a:gd name="connsiteX45" fmla="*/ 941784 w 2969029"/>
              <a:gd name="connsiteY45" fmla="*/ 257308 h 410028"/>
              <a:gd name="connsiteX46" fmla="*/ 912652 w 2969029"/>
              <a:gd name="connsiteY46" fmla="*/ 276630 h 410028"/>
              <a:gd name="connsiteX47" fmla="*/ 981224 w 2969029"/>
              <a:gd name="connsiteY47" fmla="*/ 280166 h 410028"/>
              <a:gd name="connsiteX48" fmla="*/ 1067774 w 2969029"/>
              <a:gd name="connsiteY48" fmla="*/ 285146 h 410028"/>
              <a:gd name="connsiteX49" fmla="*/ 1098998 w 2969029"/>
              <a:gd name="connsiteY49" fmla="*/ 274439 h 410028"/>
              <a:gd name="connsiteX50" fmla="*/ 2831237 w 2969029"/>
              <a:gd name="connsiteY50" fmla="*/ 153429 h 410028"/>
              <a:gd name="connsiteX51" fmla="*/ 2914998 w 2969029"/>
              <a:gd name="connsiteY51" fmla="*/ 135651 h 410028"/>
              <a:gd name="connsiteX52" fmla="*/ 2936760 w 2969029"/>
              <a:gd name="connsiteY52" fmla="*/ 124944 h 410028"/>
              <a:gd name="connsiteX53" fmla="*/ 2901303 w 2969029"/>
              <a:gd name="connsiteY53" fmla="*/ 129526 h 410028"/>
              <a:gd name="connsiteX54" fmla="*/ 2792693 w 2969029"/>
              <a:gd name="connsiteY54" fmla="*/ 139784 h 410028"/>
              <a:gd name="connsiteX55" fmla="*/ 2754946 w 2969029"/>
              <a:gd name="connsiteY55" fmla="*/ 140880 h 410028"/>
              <a:gd name="connsiteX56" fmla="*/ 2751111 w 2969029"/>
              <a:gd name="connsiteY56" fmla="*/ 158060 h 410028"/>
              <a:gd name="connsiteX57" fmla="*/ 2777853 w 2969029"/>
              <a:gd name="connsiteY57" fmla="*/ 162393 h 410028"/>
              <a:gd name="connsiteX58" fmla="*/ 2736371 w 2969029"/>
              <a:gd name="connsiteY58" fmla="*/ 275485 h 410028"/>
              <a:gd name="connsiteX59" fmla="*/ 2830440 w 2969029"/>
              <a:gd name="connsiteY59" fmla="*/ 194214 h 410028"/>
              <a:gd name="connsiteX60" fmla="*/ 2969030 w 2969029"/>
              <a:gd name="connsiteY60" fmla="*/ 184802 h 410028"/>
              <a:gd name="connsiteX61" fmla="*/ 2831237 w 2969029"/>
              <a:gd name="connsiteY61" fmla="*/ 153429 h 410028"/>
              <a:gd name="connsiteX62" fmla="*/ 2606148 w 2969029"/>
              <a:gd name="connsiteY62" fmla="*/ 217818 h 410028"/>
              <a:gd name="connsiteX63" fmla="*/ 2463077 w 2969029"/>
              <a:gd name="connsiteY63" fmla="*/ 220258 h 410028"/>
              <a:gd name="connsiteX64" fmla="*/ 2392513 w 2969029"/>
              <a:gd name="connsiteY64" fmla="*/ 225238 h 410028"/>
              <a:gd name="connsiteX65" fmla="*/ 2382553 w 2969029"/>
              <a:gd name="connsiteY65" fmla="*/ 262836 h 410028"/>
              <a:gd name="connsiteX66" fmla="*/ 2338232 w 2969029"/>
              <a:gd name="connsiteY66" fmla="*/ 303472 h 410028"/>
              <a:gd name="connsiteX67" fmla="*/ 2441514 w 2969029"/>
              <a:gd name="connsiteY67" fmla="*/ 276929 h 410028"/>
              <a:gd name="connsiteX68" fmla="*/ 2481353 w 2969029"/>
              <a:gd name="connsiteY68" fmla="*/ 234700 h 410028"/>
              <a:gd name="connsiteX69" fmla="*/ 2602762 w 2969029"/>
              <a:gd name="connsiteY69" fmla="*/ 226732 h 410028"/>
              <a:gd name="connsiteX70" fmla="*/ 2606148 w 2969029"/>
              <a:gd name="connsiteY70" fmla="*/ 217818 h 410028"/>
              <a:gd name="connsiteX71" fmla="*/ 2437331 w 2969029"/>
              <a:gd name="connsiteY71" fmla="*/ 183607 h 410028"/>
              <a:gd name="connsiteX72" fmla="*/ 2451723 w 2969029"/>
              <a:gd name="connsiteY72" fmla="*/ 176037 h 410028"/>
              <a:gd name="connsiteX73" fmla="*/ 2402622 w 2969029"/>
              <a:gd name="connsiteY73" fmla="*/ 169066 h 410028"/>
              <a:gd name="connsiteX74" fmla="*/ 2326032 w 2969029"/>
              <a:gd name="connsiteY74" fmla="*/ 155222 h 410028"/>
              <a:gd name="connsiteX75" fmla="*/ 2257061 w 2969029"/>
              <a:gd name="connsiteY75" fmla="*/ 0 h 410028"/>
              <a:gd name="connsiteX76" fmla="*/ 2247101 w 2969029"/>
              <a:gd name="connsiteY76" fmla="*/ 30925 h 410028"/>
              <a:gd name="connsiteX77" fmla="*/ 2236644 w 2969029"/>
              <a:gd name="connsiteY77" fmla="*/ 126936 h 410028"/>
              <a:gd name="connsiteX78" fmla="*/ 2224592 w 2969029"/>
              <a:gd name="connsiteY78" fmla="*/ 161048 h 410028"/>
              <a:gd name="connsiteX79" fmla="*/ 2196157 w 2969029"/>
              <a:gd name="connsiteY79" fmla="*/ 172103 h 410028"/>
              <a:gd name="connsiteX80" fmla="*/ 2207561 w 2969029"/>
              <a:gd name="connsiteY80" fmla="*/ 185549 h 410028"/>
              <a:gd name="connsiteX81" fmla="*/ 2239482 w 2969029"/>
              <a:gd name="connsiteY81" fmla="*/ 194015 h 410028"/>
              <a:gd name="connsiteX82" fmla="*/ 2437331 w 2969029"/>
              <a:gd name="connsiteY82" fmla="*/ 183607 h 410028"/>
              <a:gd name="connsiteX83" fmla="*/ 2007371 w 2969029"/>
              <a:gd name="connsiteY83" fmla="*/ 276381 h 410028"/>
              <a:gd name="connsiteX84" fmla="*/ 1946318 w 2969029"/>
              <a:gd name="connsiteY84" fmla="*/ 281759 h 410028"/>
              <a:gd name="connsiteX85" fmla="*/ 2021813 w 2969029"/>
              <a:gd name="connsiteY85" fmla="*/ 218665 h 410028"/>
              <a:gd name="connsiteX86" fmla="*/ 2004284 w 2969029"/>
              <a:gd name="connsiteY86" fmla="*/ 208008 h 410028"/>
              <a:gd name="connsiteX87" fmla="*/ 1866840 w 2969029"/>
              <a:gd name="connsiteY87" fmla="*/ 283552 h 410028"/>
              <a:gd name="connsiteX88" fmla="*/ 1839003 w 2969029"/>
              <a:gd name="connsiteY88" fmla="*/ 297147 h 410028"/>
              <a:gd name="connsiteX89" fmla="*/ 1824063 w 2969029"/>
              <a:gd name="connsiteY89" fmla="*/ 313033 h 410028"/>
              <a:gd name="connsiteX90" fmla="*/ 1853494 w 2969029"/>
              <a:gd name="connsiteY90" fmla="*/ 311290 h 410028"/>
              <a:gd name="connsiteX91" fmla="*/ 1856432 w 2969029"/>
              <a:gd name="connsiteY91" fmla="*/ 310493 h 410028"/>
              <a:gd name="connsiteX92" fmla="*/ 1864898 w 2969029"/>
              <a:gd name="connsiteY92" fmla="*/ 319307 h 410028"/>
              <a:gd name="connsiteX93" fmla="*/ 1805688 w 2969029"/>
              <a:gd name="connsiteY93" fmla="*/ 403965 h 410028"/>
              <a:gd name="connsiteX94" fmla="*/ 1935960 w 2969029"/>
              <a:gd name="connsiteY94" fmla="*/ 293661 h 410028"/>
              <a:gd name="connsiteX95" fmla="*/ 2035109 w 2969029"/>
              <a:gd name="connsiteY95" fmla="*/ 277576 h 410028"/>
              <a:gd name="connsiteX96" fmla="*/ 2007371 w 2969029"/>
              <a:gd name="connsiteY96" fmla="*/ 276381 h 41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969029" h="410028">
                <a:moveTo>
                  <a:pt x="200982" y="199941"/>
                </a:moveTo>
                <a:cubicBezTo>
                  <a:pt x="195255" y="199144"/>
                  <a:pt x="195355" y="196007"/>
                  <a:pt x="172846" y="199941"/>
                </a:cubicBezTo>
                <a:cubicBezTo>
                  <a:pt x="148694" y="204422"/>
                  <a:pt x="87043" y="196455"/>
                  <a:pt x="87043" y="196455"/>
                </a:cubicBezTo>
                <a:cubicBezTo>
                  <a:pt x="68170" y="169663"/>
                  <a:pt x="50641" y="192819"/>
                  <a:pt x="34356" y="190379"/>
                </a:cubicBezTo>
                <a:cubicBezTo>
                  <a:pt x="18072" y="187939"/>
                  <a:pt x="29078" y="199492"/>
                  <a:pt x="19915" y="197899"/>
                </a:cubicBezTo>
                <a:cubicBezTo>
                  <a:pt x="10752" y="196305"/>
                  <a:pt x="20961" y="204174"/>
                  <a:pt x="12445" y="203178"/>
                </a:cubicBezTo>
                <a:cubicBezTo>
                  <a:pt x="3930" y="202182"/>
                  <a:pt x="-6677" y="206813"/>
                  <a:pt x="5523" y="210498"/>
                </a:cubicBezTo>
                <a:cubicBezTo>
                  <a:pt x="17724" y="214183"/>
                  <a:pt x="28281" y="208456"/>
                  <a:pt x="35402" y="208904"/>
                </a:cubicBezTo>
                <a:cubicBezTo>
                  <a:pt x="42523" y="209353"/>
                  <a:pt x="37842" y="223495"/>
                  <a:pt x="33809" y="239730"/>
                </a:cubicBezTo>
                <a:cubicBezTo>
                  <a:pt x="34207" y="322993"/>
                  <a:pt x="93567" y="331956"/>
                  <a:pt x="101236" y="333998"/>
                </a:cubicBezTo>
                <a:cubicBezTo>
                  <a:pt x="108905" y="336040"/>
                  <a:pt x="136593" y="336438"/>
                  <a:pt x="106216" y="323441"/>
                </a:cubicBezTo>
                <a:cubicBezTo>
                  <a:pt x="75839" y="310443"/>
                  <a:pt x="89633" y="212938"/>
                  <a:pt x="89633" y="212938"/>
                </a:cubicBezTo>
                <a:cubicBezTo>
                  <a:pt x="89633" y="212938"/>
                  <a:pt x="82761" y="207958"/>
                  <a:pt x="107112" y="206464"/>
                </a:cubicBezTo>
                <a:cubicBezTo>
                  <a:pt x="131463" y="204970"/>
                  <a:pt x="165177" y="207211"/>
                  <a:pt x="191222" y="206016"/>
                </a:cubicBezTo>
                <a:cubicBezTo>
                  <a:pt x="217266" y="204821"/>
                  <a:pt x="206659" y="200737"/>
                  <a:pt x="200982" y="199941"/>
                </a:cubicBezTo>
                <a:close/>
                <a:moveTo>
                  <a:pt x="1623724" y="253424"/>
                </a:moveTo>
                <a:cubicBezTo>
                  <a:pt x="1599074" y="252677"/>
                  <a:pt x="1552861" y="257209"/>
                  <a:pt x="1528509" y="257707"/>
                </a:cubicBezTo>
                <a:cubicBezTo>
                  <a:pt x="1504158" y="258205"/>
                  <a:pt x="1523828" y="204671"/>
                  <a:pt x="1539863" y="176386"/>
                </a:cubicBezTo>
                <a:cubicBezTo>
                  <a:pt x="1555899" y="148100"/>
                  <a:pt x="1555998" y="137195"/>
                  <a:pt x="1546088" y="140930"/>
                </a:cubicBezTo>
                <a:cubicBezTo>
                  <a:pt x="1515801" y="153221"/>
                  <a:pt x="1489811" y="174183"/>
                  <a:pt x="1471391" y="201186"/>
                </a:cubicBezTo>
                <a:cubicBezTo>
                  <a:pt x="1443304" y="241921"/>
                  <a:pt x="1450874" y="217022"/>
                  <a:pt x="1427568" y="199692"/>
                </a:cubicBezTo>
                <a:cubicBezTo>
                  <a:pt x="1404262" y="182362"/>
                  <a:pt x="1382998" y="188885"/>
                  <a:pt x="1382998" y="188885"/>
                </a:cubicBezTo>
                <a:cubicBezTo>
                  <a:pt x="1382998" y="188885"/>
                  <a:pt x="1431004" y="274738"/>
                  <a:pt x="1412479" y="281959"/>
                </a:cubicBezTo>
                <a:cubicBezTo>
                  <a:pt x="1393954" y="289179"/>
                  <a:pt x="1416164" y="297346"/>
                  <a:pt x="1416164" y="297346"/>
                </a:cubicBezTo>
                <a:cubicBezTo>
                  <a:pt x="1421144" y="296052"/>
                  <a:pt x="1603456" y="259699"/>
                  <a:pt x="1629301" y="265625"/>
                </a:cubicBezTo>
                <a:cubicBezTo>
                  <a:pt x="1655147" y="271551"/>
                  <a:pt x="1650117" y="272746"/>
                  <a:pt x="1657487" y="264181"/>
                </a:cubicBezTo>
                <a:cubicBezTo>
                  <a:pt x="1664858" y="255615"/>
                  <a:pt x="1648325" y="254271"/>
                  <a:pt x="1623724" y="253424"/>
                </a:cubicBezTo>
                <a:close/>
                <a:moveTo>
                  <a:pt x="634727" y="176685"/>
                </a:moveTo>
                <a:cubicBezTo>
                  <a:pt x="625713" y="178826"/>
                  <a:pt x="520190" y="191027"/>
                  <a:pt x="491606" y="179075"/>
                </a:cubicBezTo>
                <a:cubicBezTo>
                  <a:pt x="463022" y="167123"/>
                  <a:pt x="424577" y="170958"/>
                  <a:pt x="421091" y="184055"/>
                </a:cubicBezTo>
                <a:cubicBezTo>
                  <a:pt x="417605" y="197152"/>
                  <a:pt x="423731" y="211892"/>
                  <a:pt x="411132" y="221703"/>
                </a:cubicBezTo>
                <a:cubicBezTo>
                  <a:pt x="398533" y="231513"/>
                  <a:pt x="399778" y="258354"/>
                  <a:pt x="366861" y="262338"/>
                </a:cubicBezTo>
                <a:cubicBezTo>
                  <a:pt x="366861" y="262338"/>
                  <a:pt x="448182" y="273642"/>
                  <a:pt x="470143" y="235746"/>
                </a:cubicBezTo>
                <a:cubicBezTo>
                  <a:pt x="475969" y="225786"/>
                  <a:pt x="480102" y="217918"/>
                  <a:pt x="483539" y="211892"/>
                </a:cubicBezTo>
                <a:cubicBezTo>
                  <a:pt x="499424" y="221852"/>
                  <a:pt x="501068" y="251731"/>
                  <a:pt x="510679" y="238983"/>
                </a:cubicBezTo>
                <a:cubicBezTo>
                  <a:pt x="520290" y="226234"/>
                  <a:pt x="504454" y="204124"/>
                  <a:pt x="497831" y="194961"/>
                </a:cubicBezTo>
                <a:cubicBezTo>
                  <a:pt x="501710" y="193606"/>
                  <a:pt x="505843" y="193113"/>
                  <a:pt x="509932" y="193517"/>
                </a:cubicBezTo>
                <a:cubicBezTo>
                  <a:pt x="529154" y="194264"/>
                  <a:pt x="617596" y="190280"/>
                  <a:pt x="631340" y="185549"/>
                </a:cubicBezTo>
                <a:cubicBezTo>
                  <a:pt x="645085" y="180818"/>
                  <a:pt x="643641" y="174294"/>
                  <a:pt x="634727" y="176685"/>
                </a:cubicBezTo>
                <a:close/>
                <a:moveTo>
                  <a:pt x="1098998" y="274439"/>
                </a:moveTo>
                <a:cubicBezTo>
                  <a:pt x="1068272" y="281959"/>
                  <a:pt x="1022258" y="282357"/>
                  <a:pt x="1008613" y="265376"/>
                </a:cubicBezTo>
                <a:cubicBezTo>
                  <a:pt x="994969" y="248395"/>
                  <a:pt x="979282" y="139734"/>
                  <a:pt x="966683" y="126538"/>
                </a:cubicBezTo>
                <a:cubicBezTo>
                  <a:pt x="954084" y="113341"/>
                  <a:pt x="948855" y="159355"/>
                  <a:pt x="951146" y="173747"/>
                </a:cubicBezTo>
                <a:cubicBezTo>
                  <a:pt x="953437" y="188138"/>
                  <a:pt x="952291" y="200538"/>
                  <a:pt x="942531" y="177133"/>
                </a:cubicBezTo>
                <a:cubicBezTo>
                  <a:pt x="932770" y="153728"/>
                  <a:pt x="923458" y="165580"/>
                  <a:pt x="923458" y="165580"/>
                </a:cubicBezTo>
                <a:cubicBezTo>
                  <a:pt x="923458" y="165580"/>
                  <a:pt x="943378" y="247399"/>
                  <a:pt x="941784" y="257308"/>
                </a:cubicBezTo>
                <a:cubicBezTo>
                  <a:pt x="940190" y="267218"/>
                  <a:pt x="901198" y="268563"/>
                  <a:pt x="912652" y="276630"/>
                </a:cubicBezTo>
                <a:cubicBezTo>
                  <a:pt x="912652" y="276630"/>
                  <a:pt x="935260" y="285943"/>
                  <a:pt x="981224" y="280166"/>
                </a:cubicBezTo>
                <a:cubicBezTo>
                  <a:pt x="1027188" y="274389"/>
                  <a:pt x="1030425" y="287187"/>
                  <a:pt x="1067774" y="285146"/>
                </a:cubicBezTo>
                <a:cubicBezTo>
                  <a:pt x="1105123" y="283104"/>
                  <a:pt x="1129674" y="266969"/>
                  <a:pt x="1098998" y="274439"/>
                </a:cubicBezTo>
                <a:close/>
                <a:moveTo>
                  <a:pt x="2831237" y="153429"/>
                </a:moveTo>
                <a:cubicBezTo>
                  <a:pt x="2825809" y="142523"/>
                  <a:pt x="2899710" y="134008"/>
                  <a:pt x="2914998" y="135651"/>
                </a:cubicBezTo>
                <a:cubicBezTo>
                  <a:pt x="2930286" y="137294"/>
                  <a:pt x="2926800" y="134107"/>
                  <a:pt x="2936760" y="124944"/>
                </a:cubicBezTo>
                <a:cubicBezTo>
                  <a:pt x="2946720" y="115781"/>
                  <a:pt x="2936760" y="124944"/>
                  <a:pt x="2901303" y="129526"/>
                </a:cubicBezTo>
                <a:cubicBezTo>
                  <a:pt x="2865847" y="134107"/>
                  <a:pt x="2811666" y="135153"/>
                  <a:pt x="2792693" y="139784"/>
                </a:cubicBezTo>
                <a:cubicBezTo>
                  <a:pt x="2773720" y="144415"/>
                  <a:pt x="2761121" y="137991"/>
                  <a:pt x="2754946" y="140880"/>
                </a:cubicBezTo>
                <a:cubicBezTo>
                  <a:pt x="2748771" y="143768"/>
                  <a:pt x="2751111" y="158060"/>
                  <a:pt x="2751111" y="158060"/>
                </a:cubicBezTo>
                <a:lnTo>
                  <a:pt x="2777853" y="162393"/>
                </a:lnTo>
                <a:cubicBezTo>
                  <a:pt x="2797324" y="169763"/>
                  <a:pt x="2750265" y="243664"/>
                  <a:pt x="2736371" y="275485"/>
                </a:cubicBezTo>
                <a:cubicBezTo>
                  <a:pt x="2804147" y="258952"/>
                  <a:pt x="2798669" y="181665"/>
                  <a:pt x="2830440" y="194214"/>
                </a:cubicBezTo>
                <a:cubicBezTo>
                  <a:pt x="2883924" y="208257"/>
                  <a:pt x="2941989" y="218466"/>
                  <a:pt x="2969030" y="184802"/>
                </a:cubicBezTo>
                <a:cubicBezTo>
                  <a:pt x="2930685" y="199642"/>
                  <a:pt x="2836565" y="164335"/>
                  <a:pt x="2831237" y="153429"/>
                </a:cubicBezTo>
                <a:close/>
                <a:moveTo>
                  <a:pt x="2606148" y="217818"/>
                </a:moveTo>
                <a:cubicBezTo>
                  <a:pt x="2597135" y="219960"/>
                  <a:pt x="2491612" y="232160"/>
                  <a:pt x="2463077" y="220258"/>
                </a:cubicBezTo>
                <a:cubicBezTo>
                  <a:pt x="2434543" y="208357"/>
                  <a:pt x="2396048" y="212141"/>
                  <a:pt x="2392513" y="225238"/>
                </a:cubicBezTo>
                <a:cubicBezTo>
                  <a:pt x="2388977" y="238335"/>
                  <a:pt x="2395202" y="253076"/>
                  <a:pt x="2382553" y="262836"/>
                </a:cubicBezTo>
                <a:cubicBezTo>
                  <a:pt x="2369904" y="272597"/>
                  <a:pt x="2371149" y="299488"/>
                  <a:pt x="2338232" y="303472"/>
                </a:cubicBezTo>
                <a:cubicBezTo>
                  <a:pt x="2338232" y="303472"/>
                  <a:pt x="2419653" y="314826"/>
                  <a:pt x="2441514" y="276929"/>
                </a:cubicBezTo>
                <a:cubicBezTo>
                  <a:pt x="2463376" y="239032"/>
                  <a:pt x="2462231" y="233903"/>
                  <a:pt x="2481353" y="234700"/>
                </a:cubicBezTo>
                <a:cubicBezTo>
                  <a:pt x="2500476" y="235497"/>
                  <a:pt x="2588968" y="231463"/>
                  <a:pt x="2602762" y="226732"/>
                </a:cubicBezTo>
                <a:cubicBezTo>
                  <a:pt x="2616556" y="222001"/>
                  <a:pt x="2615062" y="215627"/>
                  <a:pt x="2606148" y="217818"/>
                </a:cubicBezTo>
                <a:close/>
                <a:moveTo>
                  <a:pt x="2437331" y="183607"/>
                </a:moveTo>
                <a:cubicBezTo>
                  <a:pt x="2449781" y="190081"/>
                  <a:pt x="2451723" y="176037"/>
                  <a:pt x="2451723" y="176037"/>
                </a:cubicBezTo>
                <a:cubicBezTo>
                  <a:pt x="2451723" y="176037"/>
                  <a:pt x="2453715" y="161994"/>
                  <a:pt x="2402622" y="169066"/>
                </a:cubicBezTo>
                <a:cubicBezTo>
                  <a:pt x="2351529" y="176137"/>
                  <a:pt x="2339975" y="179025"/>
                  <a:pt x="2326032" y="155222"/>
                </a:cubicBezTo>
                <a:cubicBezTo>
                  <a:pt x="2322297" y="78930"/>
                  <a:pt x="2257061" y="0"/>
                  <a:pt x="2257061" y="0"/>
                </a:cubicBezTo>
                <a:cubicBezTo>
                  <a:pt x="2257061" y="0"/>
                  <a:pt x="2232162" y="4681"/>
                  <a:pt x="2247101" y="30925"/>
                </a:cubicBezTo>
                <a:cubicBezTo>
                  <a:pt x="2262041" y="57169"/>
                  <a:pt x="2244412" y="119666"/>
                  <a:pt x="2236644" y="126936"/>
                </a:cubicBezTo>
                <a:cubicBezTo>
                  <a:pt x="2228875" y="134207"/>
                  <a:pt x="2229473" y="153130"/>
                  <a:pt x="2224592" y="161048"/>
                </a:cubicBezTo>
                <a:cubicBezTo>
                  <a:pt x="2219712" y="168966"/>
                  <a:pt x="2208308" y="171854"/>
                  <a:pt x="2196157" y="172103"/>
                </a:cubicBezTo>
                <a:cubicBezTo>
                  <a:pt x="2184007" y="172352"/>
                  <a:pt x="2192871" y="186395"/>
                  <a:pt x="2207561" y="185549"/>
                </a:cubicBezTo>
                <a:cubicBezTo>
                  <a:pt x="2222252" y="184702"/>
                  <a:pt x="2239482" y="194015"/>
                  <a:pt x="2239482" y="194015"/>
                </a:cubicBezTo>
                <a:cubicBezTo>
                  <a:pt x="2312536" y="177482"/>
                  <a:pt x="2425180" y="177183"/>
                  <a:pt x="2437331" y="183607"/>
                </a:cubicBezTo>
                <a:close/>
                <a:moveTo>
                  <a:pt x="2007371" y="276381"/>
                </a:moveTo>
                <a:cubicBezTo>
                  <a:pt x="1987213" y="279939"/>
                  <a:pt x="1966786" y="281739"/>
                  <a:pt x="1946318" y="281759"/>
                </a:cubicBezTo>
                <a:cubicBezTo>
                  <a:pt x="1946318" y="281759"/>
                  <a:pt x="2012351" y="230417"/>
                  <a:pt x="2021813" y="218665"/>
                </a:cubicBezTo>
                <a:cubicBezTo>
                  <a:pt x="2031275" y="206912"/>
                  <a:pt x="2028486" y="162841"/>
                  <a:pt x="2004284" y="208008"/>
                </a:cubicBezTo>
                <a:cubicBezTo>
                  <a:pt x="1980082" y="253175"/>
                  <a:pt x="1848365" y="268911"/>
                  <a:pt x="1866840" y="283552"/>
                </a:cubicBezTo>
                <a:cubicBezTo>
                  <a:pt x="1885315" y="298193"/>
                  <a:pt x="1856183" y="295653"/>
                  <a:pt x="1839003" y="297147"/>
                </a:cubicBezTo>
                <a:cubicBezTo>
                  <a:pt x="1821822" y="298641"/>
                  <a:pt x="1824063" y="313033"/>
                  <a:pt x="1824063" y="313033"/>
                </a:cubicBezTo>
                <a:cubicBezTo>
                  <a:pt x="1833874" y="314756"/>
                  <a:pt x="1843953" y="314159"/>
                  <a:pt x="1853494" y="311290"/>
                </a:cubicBezTo>
                <a:lnTo>
                  <a:pt x="1856432" y="310493"/>
                </a:lnTo>
                <a:cubicBezTo>
                  <a:pt x="1852399" y="312087"/>
                  <a:pt x="1846473" y="315871"/>
                  <a:pt x="1864898" y="319307"/>
                </a:cubicBezTo>
                <a:cubicBezTo>
                  <a:pt x="1882626" y="347543"/>
                  <a:pt x="1805688" y="403965"/>
                  <a:pt x="1805688" y="403965"/>
                </a:cubicBezTo>
                <a:cubicBezTo>
                  <a:pt x="1844481" y="440616"/>
                  <a:pt x="1929238" y="299388"/>
                  <a:pt x="1935960" y="293661"/>
                </a:cubicBezTo>
                <a:cubicBezTo>
                  <a:pt x="1942683" y="287934"/>
                  <a:pt x="2019672" y="281311"/>
                  <a:pt x="2035109" y="277576"/>
                </a:cubicBezTo>
                <a:cubicBezTo>
                  <a:pt x="2050547" y="273842"/>
                  <a:pt x="2035806" y="270804"/>
                  <a:pt x="2007371" y="27638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5000"/>
            </a:schemeClr>
          </a:solidFill>
          <a:ln w="4970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84" name="任意多边形: 形状 16"/>
          <p:cNvSpPr/>
          <p:nvPr userDrawn="1">
            <p:custDataLst>
              <p:tags r:id="rId20"/>
            </p:custDataLst>
          </p:nvPr>
        </p:nvSpPr>
        <p:spPr>
          <a:xfrm>
            <a:off x="0" y="1931501"/>
            <a:ext cx="11858046" cy="3361003"/>
          </a:xfrm>
          <a:custGeom>
            <a:avLst/>
            <a:gdLst>
              <a:gd name="connsiteX0" fmla="*/ 5927779 w 11858046"/>
              <a:gd name="connsiteY0" fmla="*/ 199 h 3361003"/>
              <a:gd name="connsiteX1" fmla="*/ 7166282 w 11858046"/>
              <a:gd name="connsiteY1" fmla="*/ 277518 h 3361003"/>
              <a:gd name="connsiteX2" fmla="*/ 9223816 w 11858046"/>
              <a:gd name="connsiteY2" fmla="*/ 1047190 h 3361003"/>
              <a:gd name="connsiteX3" fmla="*/ 11858046 w 11858046"/>
              <a:gd name="connsiteY3" fmla="*/ 3361003 h 3361003"/>
              <a:gd name="connsiteX4" fmla="*/ 0 w 11858046"/>
              <a:gd name="connsiteY4" fmla="*/ 3361003 h 3361003"/>
              <a:gd name="connsiteX5" fmla="*/ 0 w 11858046"/>
              <a:gd name="connsiteY5" fmla="*/ 840680 h 3361003"/>
              <a:gd name="connsiteX6" fmla="*/ 99308 w 11858046"/>
              <a:gd name="connsiteY6" fmla="*/ 765844 h 3361003"/>
              <a:gd name="connsiteX7" fmla="*/ 1177063 w 11858046"/>
              <a:gd name="connsiteY7" fmla="*/ 671891 h 3361003"/>
              <a:gd name="connsiteX8" fmla="*/ 2933198 w 11858046"/>
              <a:gd name="connsiteY8" fmla="*/ 1180265 h 3361003"/>
              <a:gd name="connsiteX9" fmla="*/ 4807070 w 11858046"/>
              <a:gd name="connsiteY9" fmla="*/ 367815 h 3361003"/>
              <a:gd name="connsiteX10" fmla="*/ 5927779 w 11858046"/>
              <a:gd name="connsiteY10" fmla="*/ 199 h 336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58046" h="3361003">
                <a:moveTo>
                  <a:pt x="5927779" y="199"/>
                </a:moveTo>
                <a:cubicBezTo>
                  <a:pt x="6409438" y="5540"/>
                  <a:pt x="6910729" y="118369"/>
                  <a:pt x="7166282" y="277518"/>
                </a:cubicBezTo>
                <a:cubicBezTo>
                  <a:pt x="8175277" y="-164318"/>
                  <a:pt x="8909310" y="339315"/>
                  <a:pt x="9223816" y="1047190"/>
                </a:cubicBezTo>
                <a:cubicBezTo>
                  <a:pt x="11320725" y="600613"/>
                  <a:pt x="11858046" y="3361003"/>
                  <a:pt x="11858046" y="3361003"/>
                </a:cubicBezTo>
                <a:lnTo>
                  <a:pt x="0" y="3361003"/>
                </a:lnTo>
                <a:lnTo>
                  <a:pt x="0" y="840680"/>
                </a:lnTo>
                <a:lnTo>
                  <a:pt x="99308" y="765844"/>
                </a:lnTo>
                <a:cubicBezTo>
                  <a:pt x="670201" y="379588"/>
                  <a:pt x="1177063" y="671891"/>
                  <a:pt x="1177063" y="671891"/>
                </a:cubicBezTo>
                <a:cubicBezTo>
                  <a:pt x="1177063" y="671891"/>
                  <a:pt x="2461356" y="353537"/>
                  <a:pt x="2933198" y="1180265"/>
                </a:cubicBezTo>
                <a:cubicBezTo>
                  <a:pt x="3051047" y="724151"/>
                  <a:pt x="4060544" y="115998"/>
                  <a:pt x="4807070" y="367815"/>
                </a:cubicBezTo>
                <a:cubicBezTo>
                  <a:pt x="4984095" y="97008"/>
                  <a:pt x="5446121" y="-5141"/>
                  <a:pt x="5927779" y="19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10000"/>
                </a:schemeClr>
              </a:gs>
              <a:gs pos="100000">
                <a:schemeClr val="accent2">
                  <a:lumMod val="60000"/>
                  <a:lumOff val="40000"/>
                  <a:alpha val="10000"/>
                </a:schemeClr>
              </a:gs>
            </a:gsLst>
            <a:lin ang="16200000" scaled="1"/>
          </a:gradFill>
          <a:ln w="65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tx1"/>
              </a:solidFill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85" name="任意多边形: 形状 17"/>
          <p:cNvSpPr/>
          <p:nvPr userDrawn="1">
            <p:custDataLst>
              <p:tags r:id="rId21"/>
            </p:custDataLst>
          </p:nvPr>
        </p:nvSpPr>
        <p:spPr>
          <a:xfrm>
            <a:off x="0" y="3508246"/>
            <a:ext cx="12192000" cy="3349754"/>
          </a:xfrm>
          <a:custGeom>
            <a:avLst/>
            <a:gdLst>
              <a:gd name="connsiteX0" fmla="*/ 11175671 w 12868085"/>
              <a:gd name="connsiteY0" fmla="*/ 2370 h 3349754"/>
              <a:gd name="connsiteX1" fmla="*/ 12748640 w 12868085"/>
              <a:gd name="connsiteY1" fmla="*/ 570147 h 3349754"/>
              <a:gd name="connsiteX2" fmla="*/ 12868085 w 12868085"/>
              <a:gd name="connsiteY2" fmla="*/ 672700 h 3349754"/>
              <a:gd name="connsiteX3" fmla="*/ 12868085 w 12868085"/>
              <a:gd name="connsiteY3" fmla="*/ 3349754 h 3349754"/>
              <a:gd name="connsiteX4" fmla="*/ 0 w 12868085"/>
              <a:gd name="connsiteY4" fmla="*/ 3349754 h 3349754"/>
              <a:gd name="connsiteX5" fmla="*/ 1031636 w 12868085"/>
              <a:gd name="connsiteY5" fmla="*/ 2493001 h 3349754"/>
              <a:gd name="connsiteX6" fmla="*/ 2424262 w 12868085"/>
              <a:gd name="connsiteY6" fmla="*/ 2320416 h 3349754"/>
              <a:gd name="connsiteX7" fmla="*/ 4143611 w 12868085"/>
              <a:gd name="connsiteY7" fmla="*/ 1136809 h 3349754"/>
              <a:gd name="connsiteX8" fmla="*/ 6224016 w 12868085"/>
              <a:gd name="connsiteY8" fmla="*/ 729800 h 3349754"/>
              <a:gd name="connsiteX9" fmla="*/ 7943366 w 12868085"/>
              <a:gd name="connsiteY9" fmla="*/ 230492 h 3349754"/>
              <a:gd name="connsiteX10" fmla="*/ 9645450 w 12868085"/>
              <a:gd name="connsiteY10" fmla="*/ 883938 h 3349754"/>
              <a:gd name="connsiteX11" fmla="*/ 11175671 w 12868085"/>
              <a:gd name="connsiteY11" fmla="*/ 2370 h 334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68085" h="3349754">
                <a:moveTo>
                  <a:pt x="11175671" y="2370"/>
                </a:moveTo>
                <a:cubicBezTo>
                  <a:pt x="11852657" y="33573"/>
                  <a:pt x="12363720" y="260319"/>
                  <a:pt x="12748640" y="570147"/>
                </a:cubicBezTo>
                <a:lnTo>
                  <a:pt x="12868085" y="672700"/>
                </a:lnTo>
                <a:lnTo>
                  <a:pt x="12868085" y="3349754"/>
                </a:lnTo>
                <a:lnTo>
                  <a:pt x="0" y="3349754"/>
                </a:lnTo>
                <a:cubicBezTo>
                  <a:pt x="0" y="3349754"/>
                  <a:pt x="395521" y="2758082"/>
                  <a:pt x="1031636" y="2493001"/>
                </a:cubicBezTo>
                <a:cubicBezTo>
                  <a:pt x="1667751" y="2227920"/>
                  <a:pt x="2424262" y="2320416"/>
                  <a:pt x="2424262" y="2320416"/>
                </a:cubicBezTo>
                <a:cubicBezTo>
                  <a:pt x="2424262" y="2320416"/>
                  <a:pt x="3077642" y="1790386"/>
                  <a:pt x="4143611" y="1136809"/>
                </a:cubicBezTo>
                <a:cubicBezTo>
                  <a:pt x="5209580" y="483231"/>
                  <a:pt x="6224016" y="729800"/>
                  <a:pt x="6224016" y="729800"/>
                </a:cubicBezTo>
                <a:cubicBezTo>
                  <a:pt x="6224016" y="729800"/>
                  <a:pt x="6825536" y="199704"/>
                  <a:pt x="7943366" y="230492"/>
                </a:cubicBezTo>
                <a:cubicBezTo>
                  <a:pt x="9061195" y="261280"/>
                  <a:pt x="9645450" y="883938"/>
                  <a:pt x="9645450" y="883938"/>
                </a:cubicBezTo>
                <a:cubicBezTo>
                  <a:pt x="9645450" y="883938"/>
                  <a:pt x="9989306" y="-53101"/>
                  <a:pt x="11175671" y="237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10000"/>
                </a:schemeClr>
              </a:gs>
              <a:gs pos="100000">
                <a:schemeClr val="accent2">
                  <a:lumMod val="60000"/>
                  <a:lumOff val="40000"/>
                  <a:alpha val="10000"/>
                </a:schemeClr>
              </a:gs>
            </a:gsLst>
            <a:lin ang="0" scaled="0"/>
          </a:gradFill>
          <a:ln w="6563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solidFill>
                <a:schemeClr val="tx1"/>
              </a:solidFill>
              <a:latin typeface="仓耳渔阳体 W03" panose="02020400000000000000" charset="-122"/>
              <a:ea typeface="仓耳渔阳体 W03" panose="02020400000000000000" charset="-122"/>
              <a:cs typeface="仓耳渔阳体 W03" panose="02020400000000000000" charset="-122"/>
            </a:endParaRPr>
          </a:p>
        </p:txBody>
      </p:sp>
      <p:sp>
        <p:nvSpPr>
          <p:cNvPr id="1048586" name="标题占位符 1"/>
          <p:cNvSpPr>
            <a:spLocks noGrp="1"/>
          </p:cNvSpPr>
          <p:nvPr userDrawn="1">
            <p:ph type="title"/>
            <p:custDataLst>
              <p:tags r:id="rId22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87" name="文本占位符 2"/>
          <p:cNvSpPr>
            <a:spLocks noGrp="1"/>
          </p:cNvSpPr>
          <p:nvPr userDrawn="1">
            <p:ph type="body" idx="1"/>
            <p:custDataLst>
              <p:tags r:id="rId23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48588" name="日期占位符 3"/>
          <p:cNvSpPr>
            <a:spLocks noGrp="1"/>
          </p:cNvSpPr>
          <p:nvPr userDrawn="1">
            <p:ph type="dt" sz="half" idx="2"/>
            <p:custDataLst>
              <p:tags r:id="rId24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仓耳渔阳体 W03" panose="02020400000000000000" charset="-122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9" name="页脚占位符 4"/>
          <p:cNvSpPr>
            <a:spLocks noGrp="1"/>
          </p:cNvSpPr>
          <p:nvPr userDrawn="1">
            <p:ph type="ftr" sz="quarter" idx="3"/>
            <p:custDataLst>
              <p:tags r:id="rId2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仓耳渔阳体 W03" panose="0202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90" name="灯片编号占位符 5"/>
          <p:cNvSpPr>
            <a:spLocks noGrp="1"/>
          </p:cNvSpPr>
          <p:nvPr userDrawn="1">
            <p:ph type="sldNum" sz="quarter" idx="4"/>
            <p:custDataLst>
              <p:tags r:id="rId2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仓耳渔阳体 W03" panose="02020400000000000000" charset="-122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591" name="KSO_TEMPLATE" hidden="1"/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lt"/>
          <a:cs typeface="仓耳渔阳体 W03" panose="020204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lt"/>
          <a:cs typeface="仓耳渔阳体 W03" panose="02020400000000000000" charset="-122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lt"/>
          <a:cs typeface="仓耳渔阳体 W03" panose="02020400000000000000" charset="-122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lt"/>
          <a:cs typeface="仓耳渔阳体 W03" panose="02020400000000000000" charset="-122"/>
          <a:sym typeface="仓耳渔阳体 W03" panose="02020400000000000000" charset="-122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lt"/>
          <a:cs typeface="仓耳渔阳体 W03" panose="02020400000000000000" charset="-122"/>
          <a:sym typeface="仓耳渔阳体 W03" panose="02020400000000000000" charset="-122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lt"/>
          <a:cs typeface="仓耳渔阳体 W03" panose="02020400000000000000" charset="-122"/>
          <a:sym typeface="仓耳渔阳体 W03" panose="020204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21.xml"/><Relationship Id="rId4" Type="http://schemas.openxmlformats.org/officeDocument/2006/relationships/image" Target="../media/image1.png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0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40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06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0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image" Target="../media/image26.jpeg"/><Relationship Id="rId7" Type="http://schemas.openxmlformats.org/officeDocument/2006/relationships/tags" Target="../tags/tag416.xml"/><Relationship Id="rId6" Type="http://schemas.openxmlformats.org/officeDocument/2006/relationships/image" Target="../media/image25.jpeg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424.xml"/><Relationship Id="rId16" Type="http://schemas.openxmlformats.org/officeDocument/2006/relationships/tags" Target="../tags/tag423.xml"/><Relationship Id="rId15" Type="http://schemas.openxmlformats.org/officeDocument/2006/relationships/tags" Target="../tags/tag422.xml"/><Relationship Id="rId14" Type="http://schemas.openxmlformats.org/officeDocument/2006/relationships/tags" Target="../tags/tag421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image" Target="../media/image27.jpeg"/><Relationship Id="rId1" Type="http://schemas.openxmlformats.org/officeDocument/2006/relationships/tags" Target="../tags/tag41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8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tags" Target="../tags/tag329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7" Type="http://schemas.openxmlformats.org/officeDocument/2006/relationships/slideLayout" Target="../slideLayouts/slideLayout14.xml"/><Relationship Id="rId16" Type="http://schemas.openxmlformats.org/officeDocument/2006/relationships/tags" Target="../tags/tag337.xml"/><Relationship Id="rId15" Type="http://schemas.openxmlformats.org/officeDocument/2006/relationships/tags" Target="../tags/tag336.xml"/><Relationship Id="rId14" Type="http://schemas.openxmlformats.org/officeDocument/2006/relationships/tags" Target="../tags/tag335.xml"/><Relationship Id="rId13" Type="http://schemas.openxmlformats.org/officeDocument/2006/relationships/tags" Target="../tags/tag334.xml"/><Relationship Id="rId12" Type="http://schemas.openxmlformats.org/officeDocument/2006/relationships/tags" Target="../tags/tag333.xml"/><Relationship Id="rId11" Type="http://schemas.openxmlformats.org/officeDocument/2006/relationships/tags" Target="../tags/tag332.xml"/><Relationship Id="rId10" Type="http://schemas.openxmlformats.org/officeDocument/2006/relationships/tags" Target="../tags/tag331.xml"/><Relationship Id="rId1" Type="http://schemas.openxmlformats.org/officeDocument/2006/relationships/tags" Target="../tags/tag32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image" Target="../media/image4.jpeg"/><Relationship Id="rId6" Type="http://schemas.openxmlformats.org/officeDocument/2006/relationships/tags" Target="../tags/tag344.xml"/><Relationship Id="rId5" Type="http://schemas.openxmlformats.org/officeDocument/2006/relationships/image" Target="../media/image3.jpeg"/><Relationship Id="rId4" Type="http://schemas.openxmlformats.org/officeDocument/2006/relationships/tags" Target="../tags/tag343.xml"/><Relationship Id="rId3" Type="http://schemas.openxmlformats.org/officeDocument/2006/relationships/image" Target="../media/image2.jpe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357.xml"/><Relationship Id="rId2" Type="http://schemas.openxmlformats.org/officeDocument/2006/relationships/tags" Target="../tags/tag342.xml"/><Relationship Id="rId19" Type="http://schemas.openxmlformats.org/officeDocument/2006/relationships/tags" Target="../tags/tag356.xml"/><Relationship Id="rId18" Type="http://schemas.openxmlformats.org/officeDocument/2006/relationships/tags" Target="../tags/tag355.xml"/><Relationship Id="rId17" Type="http://schemas.openxmlformats.org/officeDocument/2006/relationships/tags" Target="../tags/tag354.xml"/><Relationship Id="rId16" Type="http://schemas.openxmlformats.org/officeDocument/2006/relationships/tags" Target="../tags/tag353.xml"/><Relationship Id="rId15" Type="http://schemas.openxmlformats.org/officeDocument/2006/relationships/tags" Target="../tags/tag352.xml"/><Relationship Id="rId14" Type="http://schemas.openxmlformats.org/officeDocument/2006/relationships/tags" Target="../tags/tag351.xml"/><Relationship Id="rId13" Type="http://schemas.openxmlformats.org/officeDocument/2006/relationships/tags" Target="../tags/tag350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image" Target="../media/image5.jpeg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371.xml"/><Relationship Id="rId16" Type="http://schemas.openxmlformats.org/officeDocument/2006/relationships/image" Target="../media/image7.jpeg"/><Relationship Id="rId15" Type="http://schemas.openxmlformats.org/officeDocument/2006/relationships/tags" Target="../tags/tag370.xml"/><Relationship Id="rId14" Type="http://schemas.openxmlformats.org/officeDocument/2006/relationships/tags" Target="../tags/tag369.xml"/><Relationship Id="rId13" Type="http://schemas.openxmlformats.org/officeDocument/2006/relationships/tags" Target="../tags/tag368.xml"/><Relationship Id="rId12" Type="http://schemas.openxmlformats.org/officeDocument/2006/relationships/image" Target="../media/image6.jpeg"/><Relationship Id="rId11" Type="http://schemas.openxmlformats.org/officeDocument/2006/relationships/tags" Target="../tags/tag367.xml"/><Relationship Id="rId10" Type="http://schemas.openxmlformats.org/officeDocument/2006/relationships/tags" Target="../tags/tag366.xml"/><Relationship Id="rId1" Type="http://schemas.openxmlformats.org/officeDocument/2006/relationships/tags" Target="../tags/tag35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382.xml"/><Relationship Id="rId12" Type="http://schemas.openxmlformats.org/officeDocument/2006/relationships/image" Target="../media/image9.png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401.xml"/><Relationship Id="rId2" Type="http://schemas.openxmlformats.org/officeDocument/2006/relationships/tags" Target="../tags/tag386.xml"/><Relationship Id="rId19" Type="http://schemas.openxmlformats.org/officeDocument/2006/relationships/image" Target="../media/image12.png"/><Relationship Id="rId18" Type="http://schemas.openxmlformats.org/officeDocument/2006/relationships/image" Target="../media/image11.png"/><Relationship Id="rId17" Type="http://schemas.openxmlformats.org/officeDocument/2006/relationships/tags" Target="../tags/tag400.xml"/><Relationship Id="rId16" Type="http://schemas.openxmlformats.org/officeDocument/2006/relationships/tags" Target="../tags/tag399.xml"/><Relationship Id="rId15" Type="http://schemas.openxmlformats.org/officeDocument/2006/relationships/tags" Target="../tags/tag398.xml"/><Relationship Id="rId14" Type="http://schemas.openxmlformats.org/officeDocument/2006/relationships/image" Target="../media/image10.png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0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67005"/>
            <a:ext cx="5419288" cy="2341303"/>
          </a:xfrm>
        </p:spPr>
        <p:txBody>
          <a:bodyPr>
            <a:normAutofit/>
          </a:bodyPr>
          <a:p>
            <a:r>
              <a:rPr lang="zh-CN" altLang="en-US" dirty="0"/>
              <a:t>“精灵深林”课程设计报告</a:t>
            </a:r>
            <a:endParaRPr lang="zh-CN" altLang="en-US" dirty="0"/>
          </a:p>
        </p:txBody>
      </p:sp>
      <p:sp>
        <p:nvSpPr>
          <p:cNvPr id="104865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-1" y="3740150"/>
            <a:ext cx="6538595" cy="588010"/>
          </a:xfrm>
        </p:spPr>
        <p:txBody>
          <a:bodyPr>
            <a:normAutofit/>
          </a:bodyPr>
          <a:p>
            <a:r>
              <a:rPr lang="zh-CN" altLang="en-US" dirty="0"/>
              <a:t>小组成员：刘洋、方纪陈</a:t>
            </a:r>
            <a:endParaRPr lang="zh-CN" altLang="en-US" dirty="0"/>
          </a:p>
        </p:txBody>
      </p:sp>
      <p:sp>
        <p:nvSpPr>
          <p:cNvPr id="1048656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-1" y="4424680"/>
            <a:ext cx="5099051" cy="577850"/>
          </a:xfrm>
        </p:spPr>
        <p:txBody>
          <a:bodyPr/>
          <a:p>
            <a:r>
              <a:rPr lang="zh-CN" altLang="en-US" dirty="0"/>
              <a:t>汇报人：刘洋</a:t>
            </a:r>
            <a:endParaRPr lang="zh-CN" altLang="en-US" dirty="0"/>
          </a:p>
        </p:txBody>
      </p:sp>
      <p:pic>
        <p:nvPicPr>
          <p:cNvPr id="2097152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88" y="0"/>
            <a:ext cx="6979641" cy="6572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9305" y="140970"/>
            <a:ext cx="4132580" cy="780415"/>
          </a:xfrm>
        </p:spPr>
        <p:txBody>
          <a:bodyPr lIns="0" tIns="0" rIns="0" bIns="0" anchor="t" anchorCtr="0">
            <a:noAutofit/>
          </a:bodyPr>
          <a:p>
            <a:pPr algn="l"/>
            <a:r>
              <a:rPr lang="zh-CN" altLang="en-US" sz="4400" dirty="0"/>
              <a:t>小精灵动画设计</a:t>
            </a:r>
            <a:endParaRPr lang="zh-CN" altLang="en-US" sz="4400" dirty="0"/>
          </a:p>
        </p:txBody>
      </p:sp>
      <p:pic>
        <p:nvPicPr>
          <p:cNvPr id="209716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921385"/>
            <a:ext cx="2552700" cy="2705100"/>
          </a:xfrm>
          <a:prstGeom prst="rect">
            <a:avLst/>
          </a:prstGeom>
        </p:spPr>
      </p:pic>
      <p:sp>
        <p:nvSpPr>
          <p:cNvPr id="1048832" name="文本框 10"/>
          <p:cNvSpPr txBox="1"/>
          <p:nvPr/>
        </p:nvSpPr>
        <p:spPr>
          <a:xfrm>
            <a:off x="3658870" y="946785"/>
            <a:ext cx="74066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”</a:t>
            </a:r>
            <a:r>
              <a:rPr lang="zh-CN" altLang="en-US"/>
              <a:t>小精灵</a:t>
            </a:r>
            <a:r>
              <a:rPr lang="en-US" altLang="zh-CN"/>
              <a:t>”</a:t>
            </a:r>
            <a:r>
              <a:rPr lang="zh-CN" altLang="en-US"/>
              <a:t>使用了多个函数分别来构建他的身体、翅膀和</a:t>
            </a:r>
            <a:r>
              <a:rPr lang="zh-CN" altLang="en-US"/>
              <a:t>光环。</a:t>
            </a:r>
            <a:endParaRPr lang="zh-CN" altLang="en-US"/>
          </a:p>
        </p:txBody>
      </p:sp>
      <p:sp>
        <p:nvSpPr>
          <p:cNvPr id="1048833" name="文本框 13"/>
          <p:cNvSpPr txBox="1"/>
          <p:nvPr/>
        </p:nvSpPr>
        <p:spPr>
          <a:xfrm>
            <a:off x="3851275" y="1334135"/>
            <a:ext cx="7821930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b="1" i="1">
                <a:solidFill>
                  <a:schemeClr val="accent4"/>
                </a:solidFill>
                <a:effectLst/>
              </a:rPr>
              <a:t>身体：利用圆柱体几何体构建精灵的身体部分，配合相应材质组成网格对象。</a:t>
            </a:r>
            <a:endParaRPr lang="zh-CN" altLang="en-US" b="1" i="1">
              <a:solidFill>
                <a:schemeClr val="accent4"/>
              </a:solidFill>
              <a:effectLst/>
            </a:endParaRPr>
          </a:p>
        </p:txBody>
      </p:sp>
      <p:pic>
        <p:nvPicPr>
          <p:cNvPr id="2097168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1722120"/>
            <a:ext cx="5648325" cy="714375"/>
          </a:xfrm>
          <a:prstGeom prst="rect">
            <a:avLst/>
          </a:prstGeom>
        </p:spPr>
      </p:pic>
      <p:sp>
        <p:nvSpPr>
          <p:cNvPr id="1048834" name="文本框 15"/>
          <p:cNvSpPr txBox="1"/>
          <p:nvPr/>
        </p:nvSpPr>
        <p:spPr>
          <a:xfrm>
            <a:off x="3851275" y="2436495"/>
            <a:ext cx="782256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头部：采用球体几何体创建精灵的头部，设置好材质以及在三维空间中的位置（相对其父对象，即精灵整体的位置偏移）。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69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20" y="3081655"/>
            <a:ext cx="5762625" cy="867410"/>
          </a:xfrm>
          <a:prstGeom prst="rect">
            <a:avLst/>
          </a:prstGeom>
        </p:spPr>
      </p:pic>
      <p:sp>
        <p:nvSpPr>
          <p:cNvPr id="1048835" name="文本框 17"/>
          <p:cNvSpPr txBox="1"/>
          <p:nvPr/>
        </p:nvSpPr>
        <p:spPr>
          <a:xfrm>
            <a:off x="641985" y="3874770"/>
            <a:ext cx="822007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翅膀：通过平面几何体创建翅膀，设置材质、位置以及旋转角度等三维属性。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2097170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5681345"/>
            <a:ext cx="6858000" cy="1143000"/>
          </a:xfrm>
          <a:prstGeom prst="rect">
            <a:avLst/>
          </a:prstGeom>
        </p:spPr>
      </p:pic>
      <p:sp>
        <p:nvSpPr>
          <p:cNvPr id="1048836" name="文本框 19"/>
          <p:cNvSpPr txBox="1"/>
          <p:nvPr/>
        </p:nvSpPr>
        <p:spPr>
          <a:xfrm>
            <a:off x="7646670" y="4203065"/>
            <a:ext cx="4699000" cy="132397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rgbClr val="7030A0"/>
                </a:solidFill>
                <a:effectLst/>
              </a:rPr>
              <a:t>使用圆环几何体（</a:t>
            </a:r>
            <a:r>
              <a:rPr lang="en-US" altLang="zh-CN">
                <a:solidFill>
                  <a:srgbClr val="7030A0"/>
                </a:solidFill>
                <a:effectLst/>
              </a:rPr>
              <a:t>TorusGeometry</a:t>
            </a:r>
            <a:r>
              <a:rPr lang="zh-CN" altLang="en-US">
                <a:solidFill>
                  <a:srgbClr val="7030A0"/>
                </a:solidFill>
                <a:effectLst/>
              </a:rPr>
              <a:t>）来构建光环，配置材质并设置其在三维空间中的位置和旋转姿态，最后将这些组成部分组合成一个精灵整体（通过</a:t>
            </a:r>
            <a:r>
              <a:rPr lang="en-US" altLang="zh-CN">
                <a:solidFill>
                  <a:srgbClr val="7030A0"/>
                </a:solidFill>
                <a:effectLst/>
              </a:rPr>
              <a:t>THREE.Group</a:t>
            </a:r>
            <a:r>
              <a:rPr lang="zh-CN" altLang="en-US">
                <a:solidFill>
                  <a:srgbClr val="7030A0"/>
                </a:solidFill>
                <a:effectLst/>
              </a:rPr>
              <a:t>）添加到场景中</a:t>
            </a:r>
            <a:r>
              <a:rPr lang="zh-CN" altLang="en-US">
                <a:solidFill>
                  <a:srgbClr val="FFFF00"/>
                </a:solidFill>
                <a:effectLst/>
              </a:rPr>
              <a:t>。</a:t>
            </a:r>
            <a:endParaRPr lang="zh-CN" altLang="en-US">
              <a:solidFill>
                <a:srgbClr val="FFFF00"/>
              </a:solidFill>
              <a:effectLst/>
            </a:endParaRPr>
          </a:p>
        </p:txBody>
      </p:sp>
      <p:pic>
        <p:nvPicPr>
          <p:cNvPr id="209717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5" y="4203065"/>
            <a:ext cx="6800850" cy="15151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/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695960" y="360045"/>
            <a:ext cx="10800080" cy="558165"/>
          </a:xfrm>
        </p:spPr>
        <p:txBody>
          <a:bodyPr/>
          <a:p>
            <a:r>
              <a:rPr lang="zh-CN" altLang="en-US"/>
              <a:t>白云</a:t>
            </a:r>
            <a:r>
              <a:rPr lang="zh-CN" altLang="en-US"/>
              <a:t>构建</a:t>
            </a:r>
            <a:endParaRPr lang="zh-CN" altLang="en-US"/>
          </a:p>
        </p:txBody>
      </p:sp>
      <p:pic>
        <p:nvPicPr>
          <p:cNvPr id="209717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918210"/>
            <a:ext cx="2447925" cy="2144395"/>
          </a:xfrm>
          <a:prstGeom prst="rect">
            <a:avLst/>
          </a:prstGeom>
        </p:spPr>
      </p:pic>
      <p:sp>
        <p:nvSpPr>
          <p:cNvPr id="1048841" name="文本框 3"/>
          <p:cNvSpPr txBox="1"/>
          <p:nvPr/>
        </p:nvSpPr>
        <p:spPr>
          <a:xfrm>
            <a:off x="3495675" y="932180"/>
            <a:ext cx="749617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白云的构建，我们小组采用了较简单的做法：用多个球状几何体来模拟模拟云朵的各个组合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209717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884680"/>
            <a:ext cx="6429375" cy="1695450"/>
          </a:xfrm>
          <a:prstGeom prst="rect">
            <a:avLst/>
          </a:prstGeom>
        </p:spPr>
      </p:pic>
      <p:sp>
        <p:nvSpPr>
          <p:cNvPr id="1048842" name="文本框 5"/>
          <p:cNvSpPr txBox="1"/>
          <p:nvPr/>
        </p:nvSpPr>
        <p:spPr>
          <a:xfrm>
            <a:off x="695960" y="3731895"/>
            <a:ext cx="52285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为了使得</a:t>
            </a:r>
            <a:r>
              <a:rPr lang="en-US" altLang="zh-CN"/>
              <a:t>”</a:t>
            </a:r>
            <a:r>
              <a:rPr lang="zh-CN" altLang="en-US"/>
              <a:t>深林</a:t>
            </a:r>
            <a:r>
              <a:rPr lang="en-US" altLang="zh-CN"/>
              <a:t>”</a:t>
            </a:r>
            <a:r>
              <a:rPr lang="zh-CN" altLang="en-US"/>
              <a:t>更有趣，我们将白云移动起来</a:t>
            </a:r>
            <a:r>
              <a:rPr lang="zh-CN" altLang="en-US"/>
              <a:t>了：</a:t>
            </a:r>
            <a:endParaRPr lang="zh-CN" altLang="en-US"/>
          </a:p>
        </p:txBody>
      </p:sp>
      <p:pic>
        <p:nvPicPr>
          <p:cNvPr id="2097174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4100195"/>
            <a:ext cx="6600825" cy="1266825"/>
          </a:xfrm>
          <a:prstGeom prst="rect">
            <a:avLst/>
          </a:prstGeom>
        </p:spPr>
      </p:pic>
      <p:sp>
        <p:nvSpPr>
          <p:cNvPr id="1048843" name="文本框 7"/>
          <p:cNvSpPr txBox="1"/>
          <p:nvPr/>
        </p:nvSpPr>
        <p:spPr>
          <a:xfrm>
            <a:off x="7554595" y="3887470"/>
            <a:ext cx="385191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根据云朵的移动方向和速度属性来更新其在三维空间中</a:t>
            </a:r>
            <a:r>
              <a:rPr lang="en-US" altLang="zh-CN"/>
              <a:t> x </a:t>
            </a:r>
            <a:r>
              <a:rPr lang="zh-CN" altLang="en-US"/>
              <a:t>轴方向的位置，并且当超出一定范围时改变移动方向，实现云朵飘动并循环的动画效果。最后通过</a:t>
            </a:r>
            <a:r>
              <a:rPr lang="en-US" altLang="zh-CN"/>
              <a:t>renderer.render(scene, camera)</a:t>
            </a:r>
            <a:r>
              <a:rPr lang="zh-CN" altLang="en-US"/>
              <a:t>不断渲染更新后的场景来展示动画变化。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/>
      <p:sp>
        <p:nvSpPr>
          <p:cNvPr id="10488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 </a:t>
            </a:r>
            <a:r>
              <a:rPr lang="zh-CN" altLang="en-US"/>
              <a:t>的</a:t>
            </a:r>
            <a:r>
              <a:rPr lang="zh-CN" altLang="en-US"/>
              <a:t>运用</a:t>
            </a:r>
            <a:endParaRPr lang="zh-CN" altLang="en-US"/>
          </a:p>
        </p:txBody>
      </p:sp>
      <p:pic>
        <p:nvPicPr>
          <p:cNvPr id="209717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1080135"/>
            <a:ext cx="7162800" cy="723900"/>
          </a:xfrm>
          <a:prstGeom prst="rect">
            <a:avLst/>
          </a:prstGeom>
        </p:spPr>
      </p:pic>
      <p:sp>
        <p:nvSpPr>
          <p:cNvPr id="1048845" name="文本框 3"/>
          <p:cNvSpPr txBox="1"/>
          <p:nvPr/>
        </p:nvSpPr>
        <p:spPr>
          <a:xfrm>
            <a:off x="588645" y="1910080"/>
            <a:ext cx="11266805" cy="1360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document.getElementById('scene-container').appendChild(renderer.domElement);</a:t>
            </a:r>
            <a:endParaRPr lang="en-US" altLang="zh-CN"/>
          </a:p>
          <a:p>
            <a:r>
              <a:rPr lang="zh-CN" altLang="en-US"/>
              <a:t>这里通过</a:t>
            </a:r>
            <a:r>
              <a:rPr lang="en-US" altLang="zh-CN"/>
              <a:t>THREE.WebGLRenderer</a:t>
            </a:r>
            <a:r>
              <a:rPr lang="zh-CN" altLang="en-US"/>
              <a:t>创建了一个</a:t>
            </a:r>
            <a:r>
              <a:rPr lang="en-US" altLang="zh-CN"/>
              <a:t> WebGL </a:t>
            </a:r>
            <a:r>
              <a:rPr lang="zh-CN" altLang="en-US"/>
              <a:t>渲染器对象，它是</a:t>
            </a:r>
            <a:r>
              <a:rPr lang="en-US" altLang="zh-CN"/>
              <a:t> Three.js </a:t>
            </a:r>
            <a:r>
              <a:rPr lang="zh-CN" altLang="en-US"/>
              <a:t>库中基于</a:t>
            </a:r>
            <a:r>
              <a:rPr lang="en-US" altLang="zh-CN"/>
              <a:t> WebGL </a:t>
            </a:r>
            <a:r>
              <a:rPr lang="zh-CN" altLang="en-US"/>
              <a:t>技术用于在网页上渲染三维场景的核心组件。然后设置了渲染器的尺寸，使其能适配当前浏览器窗口的大小，并将渲染器生成的</a:t>
            </a:r>
            <a:r>
              <a:rPr lang="en-US" altLang="zh-CN"/>
              <a:t> DOM </a:t>
            </a:r>
            <a:r>
              <a:rPr lang="zh-CN" altLang="en-US"/>
              <a:t>元素（</a:t>
            </a:r>
            <a:r>
              <a:rPr lang="en-US" altLang="zh-CN"/>
              <a:t>renderer.domElement</a:t>
            </a:r>
            <a:r>
              <a:rPr lang="zh-CN" altLang="en-US"/>
              <a:t>）添加到页面中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scene-container</a:t>
            </a:r>
            <a:r>
              <a:rPr lang="zh-CN" altLang="en-US"/>
              <a:t>的</a:t>
            </a:r>
            <a:r>
              <a:rPr lang="en-US" altLang="zh-CN"/>
              <a:t> HTML </a:t>
            </a:r>
            <a:r>
              <a:rPr lang="zh-CN" altLang="en-US"/>
              <a:t>元素内，这样后续渲染出的三维场景才能在网页上显示出来。</a:t>
            </a:r>
            <a:endParaRPr lang="zh-CN" altLang="en-US"/>
          </a:p>
        </p:txBody>
      </p:sp>
      <p:pic>
        <p:nvPicPr>
          <p:cNvPr id="209717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3376930"/>
            <a:ext cx="6343650" cy="1125855"/>
          </a:xfrm>
          <a:prstGeom prst="rect">
            <a:avLst/>
          </a:prstGeom>
        </p:spPr>
      </p:pic>
      <p:sp>
        <p:nvSpPr>
          <p:cNvPr id="1048846" name="文本框 5"/>
          <p:cNvSpPr txBox="1"/>
          <p:nvPr/>
        </p:nvSpPr>
        <p:spPr>
          <a:xfrm>
            <a:off x="588010" y="4502785"/>
            <a:ext cx="11248390" cy="2355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requestAnimationFrame</a:t>
            </a:r>
            <a:r>
              <a:rPr lang="zh-CN" altLang="en-US"/>
              <a:t>函数用于创建一个平滑的动画循环，它会在下一次浏览器重绘之前调用传入的函数（这里就是递归调用</a:t>
            </a:r>
            <a:r>
              <a:rPr lang="en-US" altLang="zh-CN"/>
              <a:t>animate</a:t>
            </a:r>
            <a:r>
              <a:rPr lang="zh-CN" altLang="en-US"/>
              <a:t>函数自身），保证动画以合适的帧率进行更新。而</a:t>
            </a:r>
            <a:r>
              <a:rPr lang="en-US" altLang="zh-CN"/>
              <a:t>renderer.render(scene, camera)</a:t>
            </a:r>
            <a:r>
              <a:rPr lang="zh-CN" altLang="en-US"/>
              <a:t>语句则是利用创建好的</a:t>
            </a:r>
            <a:r>
              <a:rPr lang="en-US" altLang="zh-CN"/>
              <a:t> WebGL </a:t>
            </a:r>
            <a:r>
              <a:rPr lang="zh-CN" altLang="en-US"/>
              <a:t>渲染器，将包含了各种三维物体的场景（</a:t>
            </a:r>
            <a:r>
              <a:rPr lang="en-US" altLang="zh-CN"/>
              <a:t>scene</a:t>
            </a:r>
            <a:r>
              <a:rPr lang="zh-CN" altLang="en-US"/>
              <a:t>）按照相机（</a:t>
            </a:r>
            <a:r>
              <a:rPr lang="en-US" altLang="zh-CN"/>
              <a:t>camera</a:t>
            </a:r>
            <a:r>
              <a:rPr lang="zh-CN" altLang="en-US"/>
              <a:t>）所设定的视角和投影等参数进行渲染，最终把三维场景绘制到页面上对应的</a:t>
            </a:r>
            <a:r>
              <a:rPr lang="en-US" altLang="zh-CN"/>
              <a:t> DOM </a:t>
            </a:r>
            <a:r>
              <a:rPr lang="zh-CN" altLang="en-US"/>
              <a:t>元素区域中，呈现出可视化的三维效果，这是</a:t>
            </a:r>
            <a:r>
              <a:rPr lang="en-US" altLang="zh-CN"/>
              <a:t> WebGL </a:t>
            </a:r>
            <a:r>
              <a:rPr lang="zh-CN" altLang="en-US"/>
              <a:t>在整个代码中用于实现渲染展示三维内容的核心操作。</a:t>
            </a:r>
            <a:endParaRPr lang="zh-CN" altLang="en-US"/>
          </a:p>
          <a:p>
            <a:r>
              <a:rPr lang="zh-CN" altLang="en-US"/>
              <a:t>总的来说，代码中通过</a:t>
            </a:r>
            <a:r>
              <a:rPr lang="en-US" altLang="zh-CN"/>
              <a:t>THREE.WebGLRenderer</a:t>
            </a:r>
            <a:r>
              <a:rPr lang="zh-CN" altLang="en-US"/>
              <a:t>来初始化渲染器，并结合</a:t>
            </a:r>
            <a:r>
              <a:rPr lang="en-US" altLang="zh-CN"/>
              <a:t>requestAnimationFrame</a:t>
            </a:r>
            <a:r>
              <a:rPr lang="zh-CN" altLang="en-US"/>
              <a:t>与</a:t>
            </a:r>
            <a:r>
              <a:rPr lang="en-US" altLang="zh-CN"/>
              <a:t>renderer.render</a:t>
            </a:r>
            <a:r>
              <a:rPr lang="zh-CN" altLang="en-US"/>
              <a:t>等操作来构建起基于</a:t>
            </a:r>
            <a:r>
              <a:rPr lang="en-US" altLang="zh-CN"/>
              <a:t> WebGL </a:t>
            </a:r>
            <a:r>
              <a:rPr lang="zh-CN" altLang="en-US"/>
              <a:t>的三维场景渲染流程，使得整个三维场景能够在网页环境中正常显示和动态更新。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64125" y="3110230"/>
            <a:ext cx="6369685" cy="3092450"/>
          </a:xfrm>
        </p:spPr>
        <p:txBody>
          <a:bodyPr/>
          <a:p>
            <a:r>
              <a:rPr lang="zh-CN" altLang="en-US"/>
              <a:t>团队分工与合作</a:t>
            </a:r>
            <a:endParaRPr lang="zh-CN" altLang="en-US"/>
          </a:p>
        </p:txBody>
      </p:sp>
      <p:sp>
        <p:nvSpPr>
          <p:cNvPr id="1048848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97222"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分工明细</a:t>
            </a:r>
            <a:endParaRPr lang="zh-CN" altLang="en-US"/>
          </a:p>
        </p:txBody>
      </p:sp>
      <p:sp>
        <p:nvSpPr>
          <p:cNvPr id="1048850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1048851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1048852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2097177" name="图片 8" descr="/data/temp/07d13576-ac8e-11ef-8430-a64607a3e134.jpg@base@tag=imgScale&amp;m=1&amp;w=932&amp;h=529&amp;q=9507d13576-ac8e-11ef-8430-a64607a3e13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7403" b="7403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97178" name="图片 18" descr="/data/temp/07d13636-ac8e-11ef-8430-a64607a3e134.jpg@base@tag=imgScale&amp;m=1&amp;w=932&amp;h=529&amp;q=9507d13636-ac8e-11ef-8430-a64607a3e13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l="9524" t="13800" r="5783" b="6049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97179" name="图片 19" descr="/data/temp/07d13551-ac8e-11ef-8430-a64607a3e134.jpg@base@tag=imgScale&amp;m=1&amp;w=932&amp;h=529&amp;q=9507d13551-ac8e-11ef-8430-a64607a3e13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2928" b="12928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48853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角色分配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854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刘洋给出整体规划与方向，给出所需实现内容与方向；方纪陈实现具体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细节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855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+mn-ea"/>
              </a:rPr>
              <a:t>任务规划</a:t>
            </a:r>
            <a:endParaRPr lang="zh-CN" altLang="en-US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48856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各成员按照安排规划，有节奏推进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任务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48857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沟通协调机制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858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在完成自己任务的同时与对方积极交流实现进程的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同步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latin typeface="+mn-ea"/>
                <a:sym typeface="+mn-ea"/>
              </a:rPr>
              <a:t>自评与总结</a:t>
            </a:r>
            <a:endParaRPr lang="zh-CN" altLang="en-US"/>
          </a:p>
        </p:txBody>
      </p:sp>
      <p:sp>
        <p:nvSpPr>
          <p:cNvPr id="1048860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97222"/>
          </a:bodyPr>
          <a:p>
            <a:r>
              <a:rPr lang="zh-CN" altLang="en-US"/>
              <a:t>第六章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/>
      <p:sp>
        <p:nvSpPr>
          <p:cNvPr id="104886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回顾课程设计与</a:t>
            </a:r>
            <a:r>
              <a:rPr lang="zh-CN" altLang="en-US"/>
              <a:t>收获</a:t>
            </a:r>
            <a:endParaRPr lang="zh-CN" altLang="en-US"/>
          </a:p>
        </p:txBody>
      </p:sp>
      <p:pic>
        <p:nvPicPr>
          <p:cNvPr id="2097180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1184275"/>
            <a:ext cx="6353175" cy="1857375"/>
          </a:xfrm>
          <a:prstGeom prst="rect">
            <a:avLst/>
          </a:prstGeom>
        </p:spPr>
      </p:pic>
      <p:sp>
        <p:nvSpPr>
          <p:cNvPr id="1048867" name="文本框 4"/>
          <p:cNvSpPr txBox="1"/>
          <p:nvPr/>
        </p:nvSpPr>
        <p:spPr>
          <a:xfrm>
            <a:off x="661670" y="3451860"/>
            <a:ext cx="7475855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本次课程设计收获还是很多的但也有不足之处，比如对整体进程的安排比较急促，以及最后作品在我们看来差强人意。但本次课程设计，让我们对</a:t>
            </a:r>
            <a:r>
              <a:rPr lang="en-US" altLang="zh-CN"/>
              <a:t>webgl</a:t>
            </a:r>
            <a:r>
              <a:rPr lang="zh-CN" altLang="en-US"/>
              <a:t>的认识得到进一步的加深与理解，同时在完成课程设计途中，我们也获得了许多的乐趣，在面对最终的成品后；虽然可能不是很精美但是让我们感觉到所付出的努力得到了回报。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1048932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汇报人</a:t>
            </a:r>
            <a:r>
              <a:rPr lang="zh-CN" altLang="zh-CN"/>
              <a:t>：</a:t>
            </a:r>
            <a:r>
              <a:rPr lang="zh-CN" altLang="zh-CN"/>
              <a:t>刘</a:t>
            </a:r>
            <a:r>
              <a:rPr lang="zh-CN" altLang="zh-CN"/>
              <a:t>洋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048664" name="序号"/>
          <p:cNvSpPr txBox="1"/>
          <p:nvPr>
            <p:custDataLst>
              <p:tags r:id="rId2"/>
            </p:custDataLst>
          </p:nvPr>
        </p:nvSpPr>
        <p:spPr>
          <a:xfrm>
            <a:off x="1656000" y="2136774"/>
            <a:ext cx="896400" cy="88099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4400" dirty="0">
                <a:solidFill>
                  <a:schemeClr val="accent1"/>
                </a:solidFill>
                <a:latin typeface="+mn-ea"/>
                <a:cs typeface="仓耳渔阳体 W03" panose="02020400000000000000" charset="-122"/>
              </a:rPr>
              <a:t>壹</a:t>
            </a:r>
            <a:endParaRPr lang="zh-CN" altLang="en-US" sz="4400" dirty="0">
              <a:solidFill>
                <a:schemeClr val="accent1"/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65" name="项标题"/>
          <p:cNvSpPr txBox="1"/>
          <p:nvPr>
            <p:custDataLst>
              <p:tags r:id="rId3"/>
            </p:custDataLst>
          </p:nvPr>
        </p:nvSpPr>
        <p:spPr>
          <a:xfrm>
            <a:off x="817200" y="3034266"/>
            <a:ext cx="2574000" cy="102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仓耳渔阳体 W03" panose="02020400000000000000" charset="-122"/>
              </a:rPr>
              <a:t>课程设计概述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66" name="Freeform 7397"/>
          <p:cNvSpPr/>
          <p:nvPr>
            <p:custDataLst>
              <p:tags r:id="rId4"/>
            </p:custDataLst>
          </p:nvPr>
        </p:nvSpPr>
        <p:spPr bwMode="auto">
          <a:xfrm>
            <a:off x="4044221" y="2308649"/>
            <a:ext cx="35560" cy="1620000"/>
          </a:xfrm>
          <a:custGeom>
            <a:avLst/>
            <a:gdLst>
              <a:gd name="T0" fmla="*/ 391912 w 1717675"/>
              <a:gd name="T1" fmla="*/ 391912 w 1717675"/>
              <a:gd name="T2" fmla="*/ 391912 w 1717675"/>
              <a:gd name="T3" fmla="*/ 391912 w 1717675"/>
              <a:gd name="T4" fmla="*/ 391912 w 1717675"/>
              <a:gd name="T5" fmla="*/ 391912 w 1717675"/>
              <a:gd name="T6" fmla="*/ 391912 w 1717675"/>
              <a:gd name="T7" fmla="*/ 391912 w 1717675"/>
              <a:gd name="T8" fmla="*/ 391912 w 1717675"/>
              <a:gd name="T9" fmla="*/ 391912 w 1717675"/>
              <a:gd name="T10" fmla="*/ 391912 w 1717675"/>
              <a:gd name="T11" fmla="*/ 391912 w 1717675"/>
              <a:gd name="T12" fmla="*/ 391912 w 1717675"/>
              <a:gd name="T13" fmla="*/ 391912 w 1717675"/>
              <a:gd name="T14" fmla="*/ 391912 w 1717675"/>
              <a:gd name="T15" fmla="*/ 391912 w 1717675"/>
              <a:gd name="T16" fmla="*/ 391912 w 1717675"/>
              <a:gd name="T17" fmla="*/ 391912 w 1717675"/>
              <a:gd name="T18" fmla="*/ 391912 w 1717675"/>
              <a:gd name="T19" fmla="*/ 391912 w 1717675"/>
              <a:gd name="T20" fmla="*/ 391912 w 1717675"/>
              <a:gd name="T21" fmla="*/ 391912 w 1717675"/>
              <a:gd name="T22" fmla="*/ 391912 w 1717675"/>
              <a:gd name="T23" fmla="*/ 391912 w 1717675"/>
              <a:gd name="T24" fmla="*/ 391912 w 1717675"/>
              <a:gd name="T25" fmla="*/ 391912 w 1717675"/>
              <a:gd name="T26" fmla="*/ 391912 w 1717675"/>
              <a:gd name="T27" fmla="*/ 391912 w 1717675"/>
              <a:gd name="T28" fmla="*/ 391912 w 1717675"/>
              <a:gd name="T29" fmla="*/ 391912 w 1717675"/>
              <a:gd name="T30" fmla="*/ 391912 w 1717675"/>
              <a:gd name="T31" fmla="*/ 391912 w 1717675"/>
              <a:gd name="T32" fmla="*/ 391912 w 1717675"/>
              <a:gd name="T33" fmla="*/ 391912 w 1717675"/>
              <a:gd name="T34" fmla="*/ 391912 w 1717675"/>
              <a:gd name="T35" fmla="*/ 391912 w 1717675"/>
              <a:gd name="T36" fmla="*/ 391912 w 1717675"/>
              <a:gd name="T37" fmla="*/ 391912 w 1717675"/>
              <a:gd name="T38" fmla="*/ 391912 w 1717675"/>
              <a:gd name="T39" fmla="*/ 391912 w 1717675"/>
              <a:gd name="T40" fmla="*/ 391912 w 1717675"/>
              <a:gd name="T41" fmla="*/ 391912 w 1717675"/>
              <a:gd name="T42" fmla="*/ 391912 w 1717675"/>
              <a:gd name="T43" fmla="*/ 391912 w 1717675"/>
              <a:gd name="T44" fmla="*/ 391912 w 1717675"/>
              <a:gd name="T45" fmla="*/ 391912 w 1717675"/>
              <a:gd name="T46" fmla="*/ 391912 w 1717675"/>
              <a:gd name="T47" fmla="*/ 391912 w 1717675"/>
              <a:gd name="T48" fmla="*/ 391912 w 1717675"/>
              <a:gd name="T49" fmla="*/ 391912 w 1717675"/>
              <a:gd name="T50" fmla="*/ 391912 w 1717675"/>
              <a:gd name="T51" fmla="*/ 391912 w 1717675"/>
              <a:gd name="T52" fmla="*/ 391912 w 1717675"/>
              <a:gd name="T53" fmla="*/ 391912 w 1717675"/>
              <a:gd name="T54" fmla="*/ 391912 w 1717675"/>
              <a:gd name="T55" fmla="*/ 391912 w 1717675"/>
              <a:gd name="T56" fmla="*/ 391912 w 1717675"/>
              <a:gd name="T57" fmla="*/ 391912 w 1717675"/>
              <a:gd name="T58" fmla="*/ 391912 w 1717675"/>
              <a:gd name="T59" fmla="*/ 391912 w 1717675"/>
              <a:gd name="T60" fmla="*/ 391912 w 1717675"/>
              <a:gd name="T61" fmla="*/ 391912 w 1717675"/>
              <a:gd name="T62" fmla="*/ 391912 w 1717675"/>
              <a:gd name="T63" fmla="*/ 391912 w 1717675"/>
              <a:gd name="T64" fmla="*/ 391912 w 1717675"/>
              <a:gd name="T65" fmla="*/ 391912 w 1717675"/>
              <a:gd name="T66" fmla="*/ 391912 w 1717675"/>
              <a:gd name="T67" fmla="*/ 391912 w 1717675"/>
              <a:gd name="T68" fmla="*/ 391912 w 1717675"/>
              <a:gd name="T69" fmla="*/ 391912 w 1717675"/>
              <a:gd name="T70" fmla="*/ 391912 w 1717675"/>
              <a:gd name="T71" fmla="*/ 391912 w 1717675"/>
              <a:gd name="T72" fmla="*/ 391912 w 1717675"/>
              <a:gd name="T73" fmla="*/ 391912 w 1717675"/>
              <a:gd name="T74" fmla="*/ 391912 w 1717675"/>
              <a:gd name="T75" fmla="*/ 391912 w 1717675"/>
              <a:gd name="T76" fmla="*/ 391912 w 1717675"/>
              <a:gd name="T77" fmla="*/ 391912 w 1717675"/>
              <a:gd name="T78" fmla="*/ 391912 w 1717675"/>
              <a:gd name="T79" fmla="*/ 391912 w 1717675"/>
              <a:gd name="T80" fmla="*/ 391912 w 1717675"/>
              <a:gd name="T81" fmla="*/ 391912 w 1717675"/>
              <a:gd name="T82" fmla="*/ 391912 w 1717675"/>
              <a:gd name="T83" fmla="*/ 391912 w 1717675"/>
              <a:gd name="T84" fmla="*/ 391912 w 1717675"/>
              <a:gd name="T85" fmla="*/ 391912 w 1717675"/>
              <a:gd name="T86" fmla="*/ 391912 w 1717675"/>
              <a:gd name="T87" fmla="*/ 391912 w 1717675"/>
              <a:gd name="T88" fmla="*/ 391912 w 1717675"/>
              <a:gd name="T89" fmla="*/ 391912 w 1717675"/>
              <a:gd name="T90" fmla="*/ 391912 w 1717675"/>
              <a:gd name="T91" fmla="*/ 391912 w 1717675"/>
              <a:gd name="T92" fmla="*/ 391912 w 1717675"/>
              <a:gd name="T93" fmla="*/ 391912 w 1717675"/>
              <a:gd name="T94" fmla="*/ 391912 w 1717675"/>
              <a:gd name="T95" fmla="*/ 391912 w 1717675"/>
              <a:gd name="T96" fmla="*/ 391912 w 1717675"/>
              <a:gd name="T97" fmla="*/ 391912 w 1717675"/>
              <a:gd name="T98" fmla="*/ 391912 w 1717675"/>
              <a:gd name="T99" fmla="*/ 391912 w 1717675"/>
              <a:gd name="T100" fmla="*/ 391912 w 1717675"/>
              <a:gd name="T101" fmla="*/ 391912 w 1717675"/>
              <a:gd name="T102" fmla="*/ 391912 w 1717675"/>
              <a:gd name="T103" fmla="*/ 391912 w 1717675"/>
              <a:gd name="T104" fmla="*/ 391912 w 1717675"/>
              <a:gd name="T105" fmla="*/ 391912 w 1717675"/>
              <a:gd name="T106" fmla="*/ 391912 w 1717675"/>
              <a:gd name="T107" fmla="*/ 391912 w 1717675"/>
              <a:gd name="T108" fmla="*/ 391912 w 1717675"/>
              <a:gd name="T109" fmla="*/ 391912 w 1717675"/>
              <a:gd name="T110" fmla="*/ 391912 w 1717675"/>
              <a:gd name="T111" fmla="*/ 391912 w 1717675"/>
              <a:gd name="T112" fmla="*/ 391912 w 1717675"/>
              <a:gd name="T113" fmla="*/ 391912 w 1717675"/>
              <a:gd name="T114" fmla="*/ 391912 w 1717675"/>
              <a:gd name="T115" fmla="*/ 391912 w 1717675"/>
              <a:gd name="T116" fmla="*/ 391912 w 1717675"/>
              <a:gd name="T117" fmla="*/ 391912 w 1717675"/>
              <a:gd name="T118" fmla="*/ 391912 w 1717675"/>
              <a:gd name="T119" fmla="*/ 391912 w 1717675"/>
              <a:gd name="T120" fmla="*/ 391912 w 1717675"/>
              <a:gd name="T121" fmla="*/ 391912 w 1717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" h="473">
                <a:moveTo>
                  <a:pt x="29" y="6"/>
                </a:moveTo>
                <a:cubicBezTo>
                  <a:pt x="29" y="7"/>
                  <a:pt x="29" y="7"/>
                  <a:pt x="29" y="7"/>
                </a:cubicBezTo>
                <a:cubicBezTo>
                  <a:pt x="29" y="7"/>
                  <a:pt x="28" y="7"/>
                  <a:pt x="28" y="6"/>
                </a:cubicBezTo>
                <a:cubicBezTo>
                  <a:pt x="28" y="6"/>
                  <a:pt x="28" y="4"/>
                  <a:pt x="28" y="3"/>
                </a:cubicBezTo>
                <a:cubicBezTo>
                  <a:pt x="25" y="2"/>
                  <a:pt x="23" y="2"/>
                  <a:pt x="22" y="4"/>
                </a:cubicBezTo>
                <a:cubicBezTo>
                  <a:pt x="21" y="2"/>
                  <a:pt x="21" y="5"/>
                  <a:pt x="20" y="3"/>
                </a:cubicBezTo>
                <a:cubicBezTo>
                  <a:pt x="21" y="5"/>
                  <a:pt x="21" y="6"/>
                  <a:pt x="22" y="8"/>
                </a:cubicBezTo>
                <a:cubicBezTo>
                  <a:pt x="21" y="7"/>
                  <a:pt x="19" y="8"/>
                  <a:pt x="19" y="6"/>
                </a:cubicBezTo>
                <a:cubicBezTo>
                  <a:pt x="18" y="5"/>
                  <a:pt x="18" y="6"/>
                  <a:pt x="18" y="7"/>
                </a:cubicBezTo>
                <a:cubicBezTo>
                  <a:pt x="17" y="5"/>
                  <a:pt x="15" y="7"/>
                  <a:pt x="13" y="6"/>
                </a:cubicBezTo>
                <a:cubicBezTo>
                  <a:pt x="13" y="7"/>
                  <a:pt x="13" y="7"/>
                  <a:pt x="13" y="8"/>
                </a:cubicBezTo>
                <a:cubicBezTo>
                  <a:pt x="12" y="7"/>
                  <a:pt x="12" y="8"/>
                  <a:pt x="11" y="7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10"/>
                  <a:pt x="10" y="9"/>
                </a:cubicBezTo>
                <a:cubicBezTo>
                  <a:pt x="10" y="10"/>
                  <a:pt x="9" y="10"/>
                  <a:pt x="8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10" y="12"/>
                  <a:pt x="9" y="11"/>
                  <a:pt x="9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2"/>
                  <a:pt x="11" y="11"/>
                  <a:pt x="12" y="11"/>
                </a:cubicBezTo>
                <a:cubicBezTo>
                  <a:pt x="13" y="13"/>
                  <a:pt x="12" y="14"/>
                  <a:pt x="12" y="16"/>
                </a:cubicBezTo>
                <a:cubicBezTo>
                  <a:pt x="11" y="15"/>
                  <a:pt x="11" y="15"/>
                  <a:pt x="11" y="16"/>
                </a:cubicBezTo>
                <a:cubicBezTo>
                  <a:pt x="10" y="14"/>
                  <a:pt x="8" y="18"/>
                  <a:pt x="7" y="16"/>
                </a:cubicBezTo>
                <a:cubicBezTo>
                  <a:pt x="7" y="17"/>
                  <a:pt x="7" y="18"/>
                  <a:pt x="6" y="18"/>
                </a:cubicBezTo>
                <a:cubicBezTo>
                  <a:pt x="5" y="17"/>
                  <a:pt x="2" y="19"/>
                  <a:pt x="2" y="21"/>
                </a:cubicBezTo>
                <a:cubicBezTo>
                  <a:pt x="3" y="22"/>
                  <a:pt x="4" y="22"/>
                  <a:pt x="5" y="20"/>
                </a:cubicBezTo>
                <a:cubicBezTo>
                  <a:pt x="6" y="22"/>
                  <a:pt x="6" y="19"/>
                  <a:pt x="8" y="20"/>
                </a:cubicBezTo>
                <a:cubicBezTo>
                  <a:pt x="8" y="21"/>
                  <a:pt x="8" y="22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3"/>
                  <a:pt x="7" y="23"/>
                  <a:pt x="7" y="24"/>
                </a:cubicBezTo>
                <a:cubicBezTo>
                  <a:pt x="5" y="24"/>
                  <a:pt x="5" y="26"/>
                  <a:pt x="3" y="26"/>
                </a:cubicBezTo>
                <a:cubicBezTo>
                  <a:pt x="3" y="28"/>
                  <a:pt x="1" y="26"/>
                  <a:pt x="1" y="29"/>
                </a:cubicBezTo>
                <a:cubicBezTo>
                  <a:pt x="2" y="28"/>
                  <a:pt x="5" y="28"/>
                  <a:pt x="6" y="27"/>
                </a:cubicBezTo>
                <a:cubicBezTo>
                  <a:pt x="6" y="27"/>
                  <a:pt x="7" y="27"/>
                  <a:pt x="7" y="28"/>
                </a:cubicBezTo>
                <a:cubicBezTo>
                  <a:pt x="7" y="33"/>
                  <a:pt x="2" y="31"/>
                  <a:pt x="0" y="36"/>
                </a:cubicBezTo>
                <a:cubicBezTo>
                  <a:pt x="1" y="37"/>
                  <a:pt x="2" y="35"/>
                  <a:pt x="2" y="34"/>
                </a:cubicBezTo>
                <a:cubicBezTo>
                  <a:pt x="3" y="35"/>
                  <a:pt x="4" y="36"/>
                  <a:pt x="5" y="35"/>
                </a:cubicBezTo>
                <a:cubicBezTo>
                  <a:pt x="7" y="38"/>
                  <a:pt x="2" y="39"/>
                  <a:pt x="1" y="41"/>
                </a:cubicBezTo>
                <a:cubicBezTo>
                  <a:pt x="2" y="41"/>
                  <a:pt x="2" y="42"/>
                  <a:pt x="2" y="43"/>
                </a:cubicBezTo>
                <a:cubicBezTo>
                  <a:pt x="2" y="42"/>
                  <a:pt x="3" y="42"/>
                  <a:pt x="3" y="43"/>
                </a:cubicBezTo>
                <a:cubicBezTo>
                  <a:pt x="3" y="41"/>
                  <a:pt x="4" y="44"/>
                  <a:pt x="5" y="42"/>
                </a:cubicBezTo>
                <a:cubicBezTo>
                  <a:pt x="5" y="41"/>
                  <a:pt x="5" y="40"/>
                  <a:pt x="5" y="40"/>
                </a:cubicBezTo>
                <a:cubicBezTo>
                  <a:pt x="6" y="40"/>
                  <a:pt x="6" y="41"/>
                  <a:pt x="6" y="42"/>
                </a:cubicBezTo>
                <a:cubicBezTo>
                  <a:pt x="6" y="43"/>
                  <a:pt x="7" y="43"/>
                  <a:pt x="7" y="43"/>
                </a:cubicBezTo>
                <a:cubicBezTo>
                  <a:pt x="6" y="45"/>
                  <a:pt x="6" y="45"/>
                  <a:pt x="5" y="46"/>
                </a:cubicBezTo>
                <a:cubicBezTo>
                  <a:pt x="5" y="46"/>
                  <a:pt x="5" y="46"/>
                  <a:pt x="5" y="45"/>
                </a:cubicBezTo>
                <a:cubicBezTo>
                  <a:pt x="4" y="47"/>
                  <a:pt x="4" y="47"/>
                  <a:pt x="3" y="47"/>
                </a:cubicBezTo>
                <a:cubicBezTo>
                  <a:pt x="3" y="48"/>
                  <a:pt x="2" y="49"/>
                  <a:pt x="3" y="49"/>
                </a:cubicBezTo>
                <a:cubicBezTo>
                  <a:pt x="3" y="47"/>
                  <a:pt x="4" y="50"/>
                  <a:pt x="5" y="49"/>
                </a:cubicBezTo>
                <a:cubicBezTo>
                  <a:pt x="6" y="48"/>
                  <a:pt x="5" y="47"/>
                  <a:pt x="5" y="47"/>
                </a:cubicBezTo>
                <a:cubicBezTo>
                  <a:pt x="6" y="48"/>
                  <a:pt x="6" y="50"/>
                  <a:pt x="6" y="51"/>
                </a:cubicBezTo>
                <a:cubicBezTo>
                  <a:pt x="5" y="51"/>
                  <a:pt x="5" y="51"/>
                  <a:pt x="4" y="53"/>
                </a:cubicBezTo>
                <a:cubicBezTo>
                  <a:pt x="3" y="52"/>
                  <a:pt x="3" y="54"/>
                  <a:pt x="1" y="55"/>
                </a:cubicBezTo>
                <a:cubicBezTo>
                  <a:pt x="1" y="55"/>
                  <a:pt x="1" y="57"/>
                  <a:pt x="1" y="58"/>
                </a:cubicBezTo>
                <a:cubicBezTo>
                  <a:pt x="2" y="59"/>
                  <a:pt x="2" y="57"/>
                  <a:pt x="3" y="56"/>
                </a:cubicBezTo>
                <a:cubicBezTo>
                  <a:pt x="3" y="57"/>
                  <a:pt x="4" y="56"/>
                  <a:pt x="4" y="55"/>
                </a:cubicBezTo>
                <a:cubicBezTo>
                  <a:pt x="4" y="57"/>
                  <a:pt x="4" y="58"/>
                  <a:pt x="5" y="58"/>
                </a:cubicBezTo>
                <a:cubicBezTo>
                  <a:pt x="5" y="57"/>
                  <a:pt x="4" y="57"/>
                  <a:pt x="5" y="55"/>
                </a:cubicBezTo>
                <a:cubicBezTo>
                  <a:pt x="5" y="56"/>
                  <a:pt x="5" y="55"/>
                  <a:pt x="5" y="55"/>
                </a:cubicBezTo>
                <a:cubicBezTo>
                  <a:pt x="5" y="58"/>
                  <a:pt x="6" y="54"/>
                  <a:pt x="6" y="55"/>
                </a:cubicBezTo>
                <a:cubicBezTo>
                  <a:pt x="5" y="59"/>
                  <a:pt x="3" y="61"/>
                  <a:pt x="1" y="64"/>
                </a:cubicBezTo>
                <a:cubicBezTo>
                  <a:pt x="3" y="64"/>
                  <a:pt x="3" y="63"/>
                  <a:pt x="4" y="64"/>
                </a:cubicBezTo>
                <a:cubicBezTo>
                  <a:pt x="4" y="63"/>
                  <a:pt x="4" y="61"/>
                  <a:pt x="5" y="62"/>
                </a:cubicBezTo>
                <a:cubicBezTo>
                  <a:pt x="5" y="62"/>
                  <a:pt x="5" y="62"/>
                  <a:pt x="5" y="63"/>
                </a:cubicBezTo>
                <a:cubicBezTo>
                  <a:pt x="4" y="63"/>
                  <a:pt x="5" y="65"/>
                  <a:pt x="5" y="65"/>
                </a:cubicBezTo>
                <a:cubicBezTo>
                  <a:pt x="4" y="66"/>
                  <a:pt x="5" y="67"/>
                  <a:pt x="5" y="68"/>
                </a:cubicBezTo>
                <a:cubicBezTo>
                  <a:pt x="5" y="69"/>
                  <a:pt x="4" y="69"/>
                  <a:pt x="4" y="71"/>
                </a:cubicBezTo>
                <a:cubicBezTo>
                  <a:pt x="5" y="71"/>
                  <a:pt x="5" y="70"/>
                  <a:pt x="5" y="71"/>
                </a:cubicBezTo>
                <a:cubicBezTo>
                  <a:pt x="4" y="72"/>
                  <a:pt x="5" y="72"/>
                  <a:pt x="5" y="75"/>
                </a:cubicBezTo>
                <a:cubicBezTo>
                  <a:pt x="5" y="75"/>
                  <a:pt x="4" y="76"/>
                  <a:pt x="5" y="76"/>
                </a:cubicBezTo>
                <a:cubicBezTo>
                  <a:pt x="5" y="75"/>
                  <a:pt x="5" y="75"/>
                  <a:pt x="6" y="74"/>
                </a:cubicBezTo>
                <a:cubicBezTo>
                  <a:pt x="5" y="76"/>
                  <a:pt x="6" y="82"/>
                  <a:pt x="5" y="80"/>
                </a:cubicBezTo>
                <a:cubicBezTo>
                  <a:pt x="4" y="81"/>
                  <a:pt x="5" y="82"/>
                  <a:pt x="4" y="83"/>
                </a:cubicBezTo>
                <a:cubicBezTo>
                  <a:pt x="5" y="83"/>
                  <a:pt x="5" y="81"/>
                  <a:pt x="6" y="82"/>
                </a:cubicBezTo>
                <a:cubicBezTo>
                  <a:pt x="6" y="83"/>
                  <a:pt x="5" y="82"/>
                  <a:pt x="5" y="83"/>
                </a:cubicBezTo>
                <a:cubicBezTo>
                  <a:pt x="6" y="84"/>
                  <a:pt x="5" y="85"/>
                  <a:pt x="5" y="86"/>
                </a:cubicBezTo>
                <a:cubicBezTo>
                  <a:pt x="5" y="86"/>
                  <a:pt x="5" y="87"/>
                  <a:pt x="4" y="87"/>
                </a:cubicBezTo>
                <a:cubicBezTo>
                  <a:pt x="5" y="90"/>
                  <a:pt x="3" y="93"/>
                  <a:pt x="4" y="96"/>
                </a:cubicBezTo>
                <a:cubicBezTo>
                  <a:pt x="5" y="96"/>
                  <a:pt x="5" y="95"/>
                  <a:pt x="5" y="96"/>
                </a:cubicBezTo>
                <a:cubicBezTo>
                  <a:pt x="5" y="97"/>
                  <a:pt x="4" y="97"/>
                  <a:pt x="5" y="99"/>
                </a:cubicBezTo>
                <a:cubicBezTo>
                  <a:pt x="4" y="98"/>
                  <a:pt x="4" y="98"/>
                  <a:pt x="4" y="98"/>
                </a:cubicBezTo>
                <a:cubicBezTo>
                  <a:pt x="4" y="101"/>
                  <a:pt x="5" y="107"/>
                  <a:pt x="4" y="109"/>
                </a:cubicBezTo>
                <a:cubicBezTo>
                  <a:pt x="5" y="110"/>
                  <a:pt x="4" y="112"/>
                  <a:pt x="4" y="114"/>
                </a:cubicBezTo>
                <a:cubicBezTo>
                  <a:pt x="5" y="115"/>
                  <a:pt x="4" y="118"/>
                  <a:pt x="4" y="120"/>
                </a:cubicBezTo>
                <a:cubicBezTo>
                  <a:pt x="4" y="119"/>
                  <a:pt x="4" y="119"/>
                  <a:pt x="5" y="118"/>
                </a:cubicBezTo>
                <a:cubicBezTo>
                  <a:pt x="5" y="119"/>
                  <a:pt x="5" y="119"/>
                  <a:pt x="5" y="119"/>
                </a:cubicBezTo>
                <a:cubicBezTo>
                  <a:pt x="4" y="120"/>
                  <a:pt x="5" y="120"/>
                  <a:pt x="5" y="121"/>
                </a:cubicBezTo>
                <a:cubicBezTo>
                  <a:pt x="5" y="124"/>
                  <a:pt x="4" y="130"/>
                  <a:pt x="5" y="132"/>
                </a:cubicBezTo>
                <a:cubicBezTo>
                  <a:pt x="5" y="132"/>
                  <a:pt x="5" y="132"/>
                  <a:pt x="5" y="132"/>
                </a:cubicBezTo>
                <a:cubicBezTo>
                  <a:pt x="5" y="134"/>
                  <a:pt x="5" y="136"/>
                  <a:pt x="4" y="139"/>
                </a:cubicBezTo>
                <a:cubicBezTo>
                  <a:pt x="5" y="139"/>
                  <a:pt x="5" y="141"/>
                  <a:pt x="5" y="141"/>
                </a:cubicBezTo>
                <a:cubicBezTo>
                  <a:pt x="5" y="142"/>
                  <a:pt x="5" y="142"/>
                  <a:pt x="4" y="143"/>
                </a:cubicBezTo>
                <a:cubicBezTo>
                  <a:pt x="5" y="144"/>
                  <a:pt x="5" y="142"/>
                  <a:pt x="5" y="143"/>
                </a:cubicBezTo>
                <a:cubicBezTo>
                  <a:pt x="4" y="144"/>
                  <a:pt x="6" y="146"/>
                  <a:pt x="5" y="148"/>
                </a:cubicBezTo>
                <a:cubicBezTo>
                  <a:pt x="4" y="147"/>
                  <a:pt x="5" y="146"/>
                  <a:pt x="5" y="146"/>
                </a:cubicBezTo>
                <a:cubicBezTo>
                  <a:pt x="4" y="146"/>
                  <a:pt x="4" y="150"/>
                  <a:pt x="5" y="149"/>
                </a:cubicBezTo>
                <a:cubicBezTo>
                  <a:pt x="5" y="149"/>
                  <a:pt x="6" y="149"/>
                  <a:pt x="6" y="148"/>
                </a:cubicBezTo>
                <a:cubicBezTo>
                  <a:pt x="6" y="149"/>
                  <a:pt x="5" y="149"/>
                  <a:pt x="5" y="151"/>
                </a:cubicBezTo>
                <a:cubicBezTo>
                  <a:pt x="5" y="152"/>
                  <a:pt x="6" y="152"/>
                  <a:pt x="6" y="153"/>
                </a:cubicBezTo>
                <a:cubicBezTo>
                  <a:pt x="5" y="152"/>
                  <a:pt x="5" y="155"/>
                  <a:pt x="6" y="155"/>
                </a:cubicBezTo>
                <a:cubicBezTo>
                  <a:pt x="6" y="155"/>
                  <a:pt x="5" y="153"/>
                  <a:pt x="6" y="153"/>
                </a:cubicBezTo>
                <a:cubicBezTo>
                  <a:pt x="7" y="153"/>
                  <a:pt x="7" y="153"/>
                  <a:pt x="7" y="155"/>
                </a:cubicBezTo>
                <a:cubicBezTo>
                  <a:pt x="7" y="155"/>
                  <a:pt x="7" y="154"/>
                  <a:pt x="6" y="154"/>
                </a:cubicBezTo>
                <a:cubicBezTo>
                  <a:pt x="6" y="155"/>
                  <a:pt x="6" y="155"/>
                  <a:pt x="6" y="156"/>
                </a:cubicBezTo>
                <a:cubicBezTo>
                  <a:pt x="6" y="155"/>
                  <a:pt x="5" y="157"/>
                  <a:pt x="5" y="158"/>
                </a:cubicBezTo>
                <a:cubicBezTo>
                  <a:pt x="6" y="158"/>
                  <a:pt x="6" y="157"/>
                  <a:pt x="6" y="158"/>
                </a:cubicBezTo>
                <a:cubicBezTo>
                  <a:pt x="5" y="158"/>
                  <a:pt x="6" y="162"/>
                  <a:pt x="6" y="164"/>
                </a:cubicBezTo>
                <a:cubicBezTo>
                  <a:pt x="7" y="165"/>
                  <a:pt x="6" y="165"/>
                  <a:pt x="8" y="167"/>
                </a:cubicBezTo>
                <a:cubicBezTo>
                  <a:pt x="7" y="168"/>
                  <a:pt x="7" y="165"/>
                  <a:pt x="6" y="167"/>
                </a:cubicBezTo>
                <a:cubicBezTo>
                  <a:pt x="6" y="167"/>
                  <a:pt x="7" y="168"/>
                  <a:pt x="6" y="168"/>
                </a:cubicBezTo>
                <a:cubicBezTo>
                  <a:pt x="6" y="169"/>
                  <a:pt x="6" y="167"/>
                  <a:pt x="6" y="167"/>
                </a:cubicBezTo>
                <a:cubicBezTo>
                  <a:pt x="6" y="168"/>
                  <a:pt x="5" y="167"/>
                  <a:pt x="5" y="167"/>
                </a:cubicBezTo>
                <a:cubicBezTo>
                  <a:pt x="5" y="170"/>
                  <a:pt x="5" y="171"/>
                  <a:pt x="6" y="173"/>
                </a:cubicBezTo>
                <a:cubicBezTo>
                  <a:pt x="6" y="172"/>
                  <a:pt x="6" y="171"/>
                  <a:pt x="6" y="170"/>
                </a:cubicBezTo>
                <a:cubicBezTo>
                  <a:pt x="6" y="172"/>
                  <a:pt x="7" y="175"/>
                  <a:pt x="6" y="175"/>
                </a:cubicBezTo>
                <a:cubicBezTo>
                  <a:pt x="6" y="174"/>
                  <a:pt x="6" y="173"/>
                  <a:pt x="6" y="173"/>
                </a:cubicBezTo>
                <a:cubicBezTo>
                  <a:pt x="6" y="174"/>
                  <a:pt x="5" y="173"/>
                  <a:pt x="5" y="174"/>
                </a:cubicBezTo>
                <a:cubicBezTo>
                  <a:pt x="6" y="174"/>
                  <a:pt x="6" y="179"/>
                  <a:pt x="6" y="177"/>
                </a:cubicBezTo>
                <a:cubicBezTo>
                  <a:pt x="6" y="179"/>
                  <a:pt x="6" y="183"/>
                  <a:pt x="6" y="184"/>
                </a:cubicBezTo>
                <a:cubicBezTo>
                  <a:pt x="7" y="184"/>
                  <a:pt x="6" y="183"/>
                  <a:pt x="7" y="183"/>
                </a:cubicBezTo>
                <a:cubicBezTo>
                  <a:pt x="7" y="183"/>
                  <a:pt x="7" y="184"/>
                  <a:pt x="7" y="186"/>
                </a:cubicBezTo>
                <a:cubicBezTo>
                  <a:pt x="6" y="185"/>
                  <a:pt x="6" y="187"/>
                  <a:pt x="6" y="188"/>
                </a:cubicBezTo>
                <a:cubicBezTo>
                  <a:pt x="6" y="187"/>
                  <a:pt x="7" y="186"/>
                  <a:pt x="8" y="186"/>
                </a:cubicBezTo>
                <a:cubicBezTo>
                  <a:pt x="7" y="188"/>
                  <a:pt x="7" y="190"/>
                  <a:pt x="7" y="192"/>
                </a:cubicBezTo>
                <a:cubicBezTo>
                  <a:pt x="7" y="192"/>
                  <a:pt x="6" y="192"/>
                  <a:pt x="6" y="193"/>
                </a:cubicBezTo>
                <a:cubicBezTo>
                  <a:pt x="7" y="193"/>
                  <a:pt x="6" y="194"/>
                  <a:pt x="7" y="195"/>
                </a:cubicBezTo>
                <a:cubicBezTo>
                  <a:pt x="6" y="195"/>
                  <a:pt x="6" y="195"/>
                  <a:pt x="6" y="194"/>
                </a:cubicBezTo>
                <a:cubicBezTo>
                  <a:pt x="6" y="196"/>
                  <a:pt x="6" y="197"/>
                  <a:pt x="6" y="198"/>
                </a:cubicBezTo>
                <a:cubicBezTo>
                  <a:pt x="6" y="199"/>
                  <a:pt x="6" y="198"/>
                  <a:pt x="6" y="198"/>
                </a:cubicBezTo>
                <a:cubicBezTo>
                  <a:pt x="7" y="199"/>
                  <a:pt x="7" y="199"/>
                  <a:pt x="7" y="201"/>
                </a:cubicBezTo>
                <a:cubicBezTo>
                  <a:pt x="7" y="201"/>
                  <a:pt x="6" y="200"/>
                  <a:pt x="6" y="201"/>
                </a:cubicBezTo>
                <a:cubicBezTo>
                  <a:pt x="7" y="201"/>
                  <a:pt x="7" y="203"/>
                  <a:pt x="8" y="203"/>
                </a:cubicBezTo>
                <a:cubicBezTo>
                  <a:pt x="8" y="201"/>
                  <a:pt x="8" y="202"/>
                  <a:pt x="8" y="201"/>
                </a:cubicBezTo>
                <a:cubicBezTo>
                  <a:pt x="8" y="201"/>
                  <a:pt x="7" y="201"/>
                  <a:pt x="7" y="200"/>
                </a:cubicBezTo>
                <a:cubicBezTo>
                  <a:pt x="8" y="200"/>
                  <a:pt x="7" y="197"/>
                  <a:pt x="8" y="197"/>
                </a:cubicBezTo>
                <a:cubicBezTo>
                  <a:pt x="8" y="199"/>
                  <a:pt x="9" y="198"/>
                  <a:pt x="10" y="198"/>
                </a:cubicBezTo>
                <a:cubicBezTo>
                  <a:pt x="9" y="199"/>
                  <a:pt x="10" y="199"/>
                  <a:pt x="10" y="200"/>
                </a:cubicBezTo>
                <a:cubicBezTo>
                  <a:pt x="9" y="199"/>
                  <a:pt x="9" y="200"/>
                  <a:pt x="9" y="201"/>
                </a:cubicBezTo>
                <a:cubicBezTo>
                  <a:pt x="9" y="200"/>
                  <a:pt x="10" y="200"/>
                  <a:pt x="10" y="200"/>
                </a:cubicBezTo>
                <a:cubicBezTo>
                  <a:pt x="10" y="201"/>
                  <a:pt x="10" y="202"/>
                  <a:pt x="11" y="203"/>
                </a:cubicBezTo>
                <a:cubicBezTo>
                  <a:pt x="10" y="203"/>
                  <a:pt x="10" y="203"/>
                  <a:pt x="10" y="204"/>
                </a:cubicBezTo>
                <a:cubicBezTo>
                  <a:pt x="10" y="204"/>
                  <a:pt x="10" y="205"/>
                  <a:pt x="11" y="205"/>
                </a:cubicBezTo>
                <a:cubicBezTo>
                  <a:pt x="10" y="205"/>
                  <a:pt x="10" y="206"/>
                  <a:pt x="10" y="206"/>
                </a:cubicBezTo>
                <a:cubicBezTo>
                  <a:pt x="10" y="205"/>
                  <a:pt x="10" y="203"/>
                  <a:pt x="9" y="203"/>
                </a:cubicBezTo>
                <a:cubicBezTo>
                  <a:pt x="8" y="205"/>
                  <a:pt x="9" y="206"/>
                  <a:pt x="10" y="207"/>
                </a:cubicBezTo>
                <a:cubicBezTo>
                  <a:pt x="10" y="208"/>
                  <a:pt x="10" y="208"/>
                  <a:pt x="10" y="209"/>
                </a:cubicBezTo>
                <a:cubicBezTo>
                  <a:pt x="10" y="209"/>
                  <a:pt x="10" y="210"/>
                  <a:pt x="10" y="210"/>
                </a:cubicBezTo>
                <a:cubicBezTo>
                  <a:pt x="9" y="208"/>
                  <a:pt x="10" y="208"/>
                  <a:pt x="10" y="208"/>
                </a:cubicBezTo>
                <a:cubicBezTo>
                  <a:pt x="9" y="207"/>
                  <a:pt x="9" y="209"/>
                  <a:pt x="9" y="209"/>
                </a:cubicBezTo>
                <a:cubicBezTo>
                  <a:pt x="9" y="208"/>
                  <a:pt x="8" y="208"/>
                  <a:pt x="8" y="209"/>
                </a:cubicBezTo>
                <a:cubicBezTo>
                  <a:pt x="9" y="209"/>
                  <a:pt x="9" y="211"/>
                  <a:pt x="9" y="212"/>
                </a:cubicBezTo>
                <a:cubicBezTo>
                  <a:pt x="10" y="212"/>
                  <a:pt x="10" y="211"/>
                  <a:pt x="10" y="211"/>
                </a:cubicBezTo>
                <a:cubicBezTo>
                  <a:pt x="10" y="212"/>
                  <a:pt x="9" y="213"/>
                  <a:pt x="10" y="214"/>
                </a:cubicBezTo>
                <a:cubicBezTo>
                  <a:pt x="10" y="212"/>
                  <a:pt x="10" y="214"/>
                  <a:pt x="10" y="215"/>
                </a:cubicBezTo>
                <a:cubicBezTo>
                  <a:pt x="10" y="213"/>
                  <a:pt x="12" y="214"/>
                  <a:pt x="12" y="214"/>
                </a:cubicBezTo>
                <a:cubicBezTo>
                  <a:pt x="12" y="215"/>
                  <a:pt x="12" y="217"/>
                  <a:pt x="12" y="217"/>
                </a:cubicBezTo>
                <a:cubicBezTo>
                  <a:pt x="11" y="217"/>
                  <a:pt x="11" y="217"/>
                  <a:pt x="11" y="217"/>
                </a:cubicBezTo>
                <a:cubicBezTo>
                  <a:pt x="11" y="216"/>
                  <a:pt x="12" y="215"/>
                  <a:pt x="11" y="214"/>
                </a:cubicBezTo>
                <a:cubicBezTo>
                  <a:pt x="11" y="215"/>
                  <a:pt x="11" y="215"/>
                  <a:pt x="11" y="215"/>
                </a:cubicBezTo>
                <a:cubicBezTo>
                  <a:pt x="11" y="215"/>
                  <a:pt x="11" y="214"/>
                  <a:pt x="11" y="214"/>
                </a:cubicBezTo>
                <a:cubicBezTo>
                  <a:pt x="10" y="218"/>
                  <a:pt x="11" y="220"/>
                  <a:pt x="10" y="222"/>
                </a:cubicBezTo>
                <a:cubicBezTo>
                  <a:pt x="11" y="222"/>
                  <a:pt x="10" y="224"/>
                  <a:pt x="11" y="225"/>
                </a:cubicBezTo>
                <a:cubicBezTo>
                  <a:pt x="11" y="225"/>
                  <a:pt x="11" y="224"/>
                  <a:pt x="11" y="224"/>
                </a:cubicBezTo>
                <a:cubicBezTo>
                  <a:pt x="12" y="224"/>
                  <a:pt x="11" y="226"/>
                  <a:pt x="11" y="226"/>
                </a:cubicBezTo>
                <a:cubicBezTo>
                  <a:pt x="11" y="226"/>
                  <a:pt x="10" y="227"/>
                  <a:pt x="10" y="226"/>
                </a:cubicBezTo>
                <a:cubicBezTo>
                  <a:pt x="10" y="227"/>
                  <a:pt x="10" y="227"/>
                  <a:pt x="10" y="228"/>
                </a:cubicBezTo>
                <a:cubicBezTo>
                  <a:pt x="11" y="227"/>
                  <a:pt x="12" y="227"/>
                  <a:pt x="12" y="226"/>
                </a:cubicBezTo>
                <a:cubicBezTo>
                  <a:pt x="13" y="227"/>
                  <a:pt x="12" y="227"/>
                  <a:pt x="12" y="228"/>
                </a:cubicBezTo>
                <a:cubicBezTo>
                  <a:pt x="11" y="227"/>
                  <a:pt x="12" y="231"/>
                  <a:pt x="11" y="229"/>
                </a:cubicBezTo>
                <a:cubicBezTo>
                  <a:pt x="11" y="230"/>
                  <a:pt x="10" y="231"/>
                  <a:pt x="10" y="232"/>
                </a:cubicBezTo>
                <a:cubicBezTo>
                  <a:pt x="10" y="231"/>
                  <a:pt x="11" y="231"/>
                  <a:pt x="11" y="232"/>
                </a:cubicBezTo>
                <a:cubicBezTo>
                  <a:pt x="11" y="232"/>
                  <a:pt x="11" y="233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0"/>
                  <a:pt x="10" y="230"/>
                </a:cubicBezTo>
                <a:cubicBezTo>
                  <a:pt x="10" y="232"/>
                  <a:pt x="9" y="232"/>
                  <a:pt x="9" y="231"/>
                </a:cubicBezTo>
                <a:cubicBezTo>
                  <a:pt x="9" y="233"/>
                  <a:pt x="10" y="232"/>
                  <a:pt x="10" y="234"/>
                </a:cubicBezTo>
                <a:cubicBezTo>
                  <a:pt x="10" y="234"/>
                  <a:pt x="10" y="235"/>
                  <a:pt x="9" y="234"/>
                </a:cubicBezTo>
                <a:cubicBezTo>
                  <a:pt x="9" y="236"/>
                  <a:pt x="10" y="236"/>
                  <a:pt x="10" y="238"/>
                </a:cubicBezTo>
                <a:cubicBezTo>
                  <a:pt x="10" y="238"/>
                  <a:pt x="9" y="240"/>
                  <a:pt x="10" y="240"/>
                </a:cubicBezTo>
                <a:cubicBezTo>
                  <a:pt x="11" y="240"/>
                  <a:pt x="10" y="236"/>
                  <a:pt x="11" y="235"/>
                </a:cubicBezTo>
                <a:cubicBezTo>
                  <a:pt x="11" y="237"/>
                  <a:pt x="12" y="234"/>
                  <a:pt x="13" y="236"/>
                </a:cubicBezTo>
                <a:cubicBezTo>
                  <a:pt x="13" y="239"/>
                  <a:pt x="11" y="237"/>
                  <a:pt x="12" y="239"/>
                </a:cubicBezTo>
                <a:cubicBezTo>
                  <a:pt x="12" y="238"/>
                  <a:pt x="13" y="239"/>
                  <a:pt x="12" y="239"/>
                </a:cubicBezTo>
                <a:cubicBezTo>
                  <a:pt x="13" y="239"/>
                  <a:pt x="15" y="236"/>
                  <a:pt x="15" y="239"/>
                </a:cubicBezTo>
                <a:cubicBezTo>
                  <a:pt x="15" y="239"/>
                  <a:pt x="13" y="239"/>
                  <a:pt x="14" y="241"/>
                </a:cubicBezTo>
                <a:cubicBezTo>
                  <a:pt x="14" y="240"/>
                  <a:pt x="14" y="241"/>
                  <a:pt x="14" y="242"/>
                </a:cubicBezTo>
                <a:cubicBezTo>
                  <a:pt x="14" y="242"/>
                  <a:pt x="15" y="242"/>
                  <a:pt x="15" y="242"/>
                </a:cubicBezTo>
                <a:cubicBezTo>
                  <a:pt x="15" y="243"/>
                  <a:pt x="14" y="244"/>
                  <a:pt x="14" y="244"/>
                </a:cubicBezTo>
                <a:cubicBezTo>
                  <a:pt x="15" y="245"/>
                  <a:pt x="13" y="246"/>
                  <a:pt x="13" y="246"/>
                </a:cubicBezTo>
                <a:cubicBezTo>
                  <a:pt x="14" y="245"/>
                  <a:pt x="14" y="246"/>
                  <a:pt x="15" y="244"/>
                </a:cubicBezTo>
                <a:cubicBezTo>
                  <a:pt x="15" y="245"/>
                  <a:pt x="15" y="244"/>
                  <a:pt x="15" y="244"/>
                </a:cubicBezTo>
                <a:cubicBezTo>
                  <a:pt x="15" y="246"/>
                  <a:pt x="15" y="247"/>
                  <a:pt x="15" y="249"/>
                </a:cubicBezTo>
                <a:cubicBezTo>
                  <a:pt x="17" y="249"/>
                  <a:pt x="14" y="253"/>
                  <a:pt x="15" y="254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5" y="254"/>
                  <a:pt x="16" y="252"/>
                  <a:pt x="16" y="254"/>
                </a:cubicBezTo>
                <a:cubicBezTo>
                  <a:pt x="16" y="254"/>
                  <a:pt x="16" y="255"/>
                  <a:pt x="15" y="255"/>
                </a:cubicBezTo>
                <a:cubicBezTo>
                  <a:pt x="15" y="255"/>
                  <a:pt x="14" y="256"/>
                  <a:pt x="14" y="256"/>
                </a:cubicBezTo>
                <a:cubicBezTo>
                  <a:pt x="14" y="256"/>
                  <a:pt x="14" y="257"/>
                  <a:pt x="14" y="257"/>
                </a:cubicBezTo>
                <a:cubicBezTo>
                  <a:pt x="15" y="258"/>
                  <a:pt x="15" y="255"/>
                  <a:pt x="15" y="257"/>
                </a:cubicBezTo>
                <a:cubicBezTo>
                  <a:pt x="15" y="258"/>
                  <a:pt x="14" y="258"/>
                  <a:pt x="15" y="259"/>
                </a:cubicBezTo>
                <a:cubicBezTo>
                  <a:pt x="15" y="257"/>
                  <a:pt x="14" y="261"/>
                  <a:pt x="15" y="260"/>
                </a:cubicBezTo>
                <a:cubicBezTo>
                  <a:pt x="15" y="259"/>
                  <a:pt x="15" y="259"/>
                  <a:pt x="15" y="258"/>
                </a:cubicBezTo>
                <a:cubicBezTo>
                  <a:pt x="15" y="259"/>
                  <a:pt x="16" y="258"/>
                  <a:pt x="16" y="259"/>
                </a:cubicBezTo>
                <a:cubicBezTo>
                  <a:pt x="15" y="260"/>
                  <a:pt x="16" y="260"/>
                  <a:pt x="16" y="262"/>
                </a:cubicBezTo>
                <a:cubicBezTo>
                  <a:pt x="15" y="264"/>
                  <a:pt x="13" y="264"/>
                  <a:pt x="14" y="266"/>
                </a:cubicBezTo>
                <a:cubicBezTo>
                  <a:pt x="14" y="265"/>
                  <a:pt x="14" y="265"/>
                  <a:pt x="15" y="265"/>
                </a:cubicBezTo>
                <a:cubicBezTo>
                  <a:pt x="15" y="267"/>
                  <a:pt x="15" y="267"/>
                  <a:pt x="15" y="267"/>
                </a:cubicBezTo>
                <a:cubicBezTo>
                  <a:pt x="16" y="268"/>
                  <a:pt x="15" y="266"/>
                  <a:pt x="16" y="266"/>
                </a:cubicBezTo>
                <a:cubicBezTo>
                  <a:pt x="16" y="267"/>
                  <a:pt x="16" y="266"/>
                  <a:pt x="16" y="267"/>
                </a:cubicBezTo>
                <a:cubicBezTo>
                  <a:pt x="16" y="267"/>
                  <a:pt x="15" y="267"/>
                  <a:pt x="15" y="268"/>
                </a:cubicBezTo>
                <a:cubicBezTo>
                  <a:pt x="16" y="270"/>
                  <a:pt x="16" y="267"/>
                  <a:pt x="17" y="268"/>
                </a:cubicBezTo>
                <a:cubicBezTo>
                  <a:pt x="16" y="268"/>
                  <a:pt x="17" y="270"/>
                  <a:pt x="16" y="270"/>
                </a:cubicBezTo>
                <a:cubicBezTo>
                  <a:pt x="16" y="270"/>
                  <a:pt x="16" y="270"/>
                  <a:pt x="16" y="270"/>
                </a:cubicBezTo>
                <a:cubicBezTo>
                  <a:pt x="16" y="269"/>
                  <a:pt x="16" y="270"/>
                  <a:pt x="16" y="269"/>
                </a:cubicBezTo>
                <a:cubicBezTo>
                  <a:pt x="15" y="269"/>
                  <a:pt x="15" y="270"/>
                  <a:pt x="15" y="271"/>
                </a:cubicBezTo>
                <a:cubicBezTo>
                  <a:pt x="15" y="272"/>
                  <a:pt x="16" y="272"/>
                  <a:pt x="16" y="273"/>
                </a:cubicBezTo>
                <a:cubicBezTo>
                  <a:pt x="16" y="273"/>
                  <a:pt x="15" y="273"/>
                  <a:pt x="15" y="275"/>
                </a:cubicBezTo>
                <a:cubicBezTo>
                  <a:pt x="16" y="275"/>
                  <a:pt x="16" y="276"/>
                  <a:pt x="17" y="277"/>
                </a:cubicBezTo>
                <a:cubicBezTo>
                  <a:pt x="17" y="280"/>
                  <a:pt x="17" y="280"/>
                  <a:pt x="17" y="283"/>
                </a:cubicBezTo>
                <a:cubicBezTo>
                  <a:pt x="16" y="283"/>
                  <a:pt x="17" y="284"/>
                  <a:pt x="17" y="285"/>
                </a:cubicBezTo>
                <a:cubicBezTo>
                  <a:pt x="16" y="284"/>
                  <a:pt x="16" y="285"/>
                  <a:pt x="16" y="285"/>
                </a:cubicBezTo>
                <a:cubicBezTo>
                  <a:pt x="16" y="287"/>
                  <a:pt x="16" y="288"/>
                  <a:pt x="16" y="289"/>
                </a:cubicBezTo>
                <a:cubicBezTo>
                  <a:pt x="17" y="289"/>
                  <a:pt x="16" y="287"/>
                  <a:pt x="17" y="287"/>
                </a:cubicBezTo>
                <a:cubicBezTo>
                  <a:pt x="17" y="289"/>
                  <a:pt x="17" y="289"/>
                  <a:pt x="17" y="289"/>
                </a:cubicBezTo>
                <a:cubicBezTo>
                  <a:pt x="17" y="289"/>
                  <a:pt x="17" y="289"/>
                  <a:pt x="18" y="290"/>
                </a:cubicBezTo>
                <a:cubicBezTo>
                  <a:pt x="18" y="289"/>
                  <a:pt x="17" y="288"/>
                  <a:pt x="18" y="288"/>
                </a:cubicBezTo>
                <a:cubicBezTo>
                  <a:pt x="18" y="288"/>
                  <a:pt x="18" y="288"/>
                  <a:pt x="18" y="288"/>
                </a:cubicBezTo>
                <a:cubicBezTo>
                  <a:pt x="18" y="291"/>
                  <a:pt x="19" y="294"/>
                  <a:pt x="18" y="295"/>
                </a:cubicBezTo>
                <a:cubicBezTo>
                  <a:pt x="18" y="296"/>
                  <a:pt x="18" y="297"/>
                  <a:pt x="18" y="298"/>
                </a:cubicBezTo>
                <a:cubicBezTo>
                  <a:pt x="18" y="298"/>
                  <a:pt x="18" y="298"/>
                  <a:pt x="18" y="298"/>
                </a:cubicBezTo>
                <a:cubicBezTo>
                  <a:pt x="18" y="301"/>
                  <a:pt x="17" y="301"/>
                  <a:pt x="17" y="304"/>
                </a:cubicBezTo>
                <a:cubicBezTo>
                  <a:pt x="18" y="305"/>
                  <a:pt x="18" y="306"/>
                  <a:pt x="18" y="309"/>
                </a:cubicBezTo>
                <a:cubicBezTo>
                  <a:pt x="17" y="309"/>
                  <a:pt x="17" y="309"/>
                  <a:pt x="17" y="309"/>
                </a:cubicBezTo>
                <a:cubicBezTo>
                  <a:pt x="17" y="310"/>
                  <a:pt x="18" y="310"/>
                  <a:pt x="18" y="310"/>
                </a:cubicBezTo>
                <a:cubicBezTo>
                  <a:pt x="17" y="311"/>
                  <a:pt x="17" y="312"/>
                  <a:pt x="17" y="313"/>
                </a:cubicBezTo>
                <a:cubicBezTo>
                  <a:pt x="17" y="313"/>
                  <a:pt x="17" y="312"/>
                  <a:pt x="18" y="312"/>
                </a:cubicBezTo>
                <a:cubicBezTo>
                  <a:pt x="18" y="314"/>
                  <a:pt x="18" y="312"/>
                  <a:pt x="18" y="311"/>
                </a:cubicBezTo>
                <a:cubicBezTo>
                  <a:pt x="19" y="314"/>
                  <a:pt x="18" y="315"/>
                  <a:pt x="19" y="316"/>
                </a:cubicBezTo>
                <a:cubicBezTo>
                  <a:pt x="18" y="316"/>
                  <a:pt x="18" y="317"/>
                  <a:pt x="18" y="318"/>
                </a:cubicBezTo>
                <a:cubicBezTo>
                  <a:pt x="17" y="317"/>
                  <a:pt x="18" y="315"/>
                  <a:pt x="17" y="316"/>
                </a:cubicBezTo>
                <a:cubicBezTo>
                  <a:pt x="17" y="319"/>
                  <a:pt x="17" y="325"/>
                  <a:pt x="18" y="329"/>
                </a:cubicBezTo>
                <a:cubicBezTo>
                  <a:pt x="18" y="329"/>
                  <a:pt x="17" y="329"/>
                  <a:pt x="17" y="329"/>
                </a:cubicBezTo>
                <a:cubicBezTo>
                  <a:pt x="17" y="331"/>
                  <a:pt x="17" y="334"/>
                  <a:pt x="18" y="334"/>
                </a:cubicBezTo>
                <a:cubicBezTo>
                  <a:pt x="18" y="331"/>
                  <a:pt x="18" y="333"/>
                  <a:pt x="18" y="332"/>
                </a:cubicBezTo>
                <a:cubicBezTo>
                  <a:pt x="18" y="332"/>
                  <a:pt x="18" y="331"/>
                  <a:pt x="18" y="331"/>
                </a:cubicBezTo>
                <a:cubicBezTo>
                  <a:pt x="19" y="331"/>
                  <a:pt x="19" y="330"/>
                  <a:pt x="20" y="331"/>
                </a:cubicBezTo>
                <a:cubicBezTo>
                  <a:pt x="20" y="330"/>
                  <a:pt x="20" y="328"/>
                  <a:pt x="20" y="329"/>
                </a:cubicBezTo>
                <a:cubicBezTo>
                  <a:pt x="21" y="333"/>
                  <a:pt x="18" y="332"/>
                  <a:pt x="19" y="335"/>
                </a:cubicBezTo>
                <a:cubicBezTo>
                  <a:pt x="20" y="334"/>
                  <a:pt x="19" y="333"/>
                  <a:pt x="20" y="332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38"/>
                  <a:pt x="19" y="339"/>
                  <a:pt x="19" y="339"/>
                </a:cubicBezTo>
                <a:cubicBezTo>
                  <a:pt x="20" y="339"/>
                  <a:pt x="20" y="339"/>
                  <a:pt x="20" y="340"/>
                </a:cubicBezTo>
                <a:cubicBezTo>
                  <a:pt x="20" y="341"/>
                  <a:pt x="20" y="341"/>
                  <a:pt x="19" y="341"/>
                </a:cubicBezTo>
                <a:cubicBezTo>
                  <a:pt x="19" y="342"/>
                  <a:pt x="19" y="342"/>
                  <a:pt x="20" y="343"/>
                </a:cubicBezTo>
                <a:cubicBezTo>
                  <a:pt x="20" y="342"/>
                  <a:pt x="20" y="342"/>
                  <a:pt x="20" y="342"/>
                </a:cubicBezTo>
                <a:cubicBezTo>
                  <a:pt x="20" y="349"/>
                  <a:pt x="21" y="354"/>
                  <a:pt x="21" y="362"/>
                </a:cubicBezTo>
                <a:cubicBezTo>
                  <a:pt x="21" y="362"/>
                  <a:pt x="22" y="360"/>
                  <a:pt x="22" y="361"/>
                </a:cubicBezTo>
                <a:cubicBezTo>
                  <a:pt x="22" y="362"/>
                  <a:pt x="21" y="362"/>
                  <a:pt x="21" y="362"/>
                </a:cubicBezTo>
                <a:cubicBezTo>
                  <a:pt x="21" y="371"/>
                  <a:pt x="22" y="375"/>
                  <a:pt x="22" y="384"/>
                </a:cubicBezTo>
                <a:cubicBezTo>
                  <a:pt x="22" y="384"/>
                  <a:pt x="22" y="384"/>
                  <a:pt x="21" y="385"/>
                </a:cubicBezTo>
                <a:cubicBezTo>
                  <a:pt x="23" y="386"/>
                  <a:pt x="22" y="387"/>
                  <a:pt x="22" y="389"/>
                </a:cubicBezTo>
                <a:cubicBezTo>
                  <a:pt x="23" y="390"/>
                  <a:pt x="23" y="389"/>
                  <a:pt x="24" y="388"/>
                </a:cubicBezTo>
                <a:cubicBezTo>
                  <a:pt x="24" y="389"/>
                  <a:pt x="24" y="389"/>
                  <a:pt x="24" y="390"/>
                </a:cubicBezTo>
                <a:cubicBezTo>
                  <a:pt x="23" y="390"/>
                  <a:pt x="22" y="390"/>
                  <a:pt x="22" y="391"/>
                </a:cubicBezTo>
                <a:cubicBezTo>
                  <a:pt x="23" y="392"/>
                  <a:pt x="22" y="394"/>
                  <a:pt x="23" y="395"/>
                </a:cubicBezTo>
                <a:cubicBezTo>
                  <a:pt x="23" y="396"/>
                  <a:pt x="24" y="395"/>
                  <a:pt x="23" y="396"/>
                </a:cubicBezTo>
                <a:cubicBezTo>
                  <a:pt x="24" y="397"/>
                  <a:pt x="25" y="396"/>
                  <a:pt x="25" y="397"/>
                </a:cubicBezTo>
                <a:cubicBezTo>
                  <a:pt x="25" y="395"/>
                  <a:pt x="26" y="396"/>
                  <a:pt x="26" y="395"/>
                </a:cubicBezTo>
                <a:cubicBezTo>
                  <a:pt x="26" y="395"/>
                  <a:pt x="25" y="394"/>
                  <a:pt x="25" y="394"/>
                </a:cubicBezTo>
                <a:cubicBezTo>
                  <a:pt x="26" y="394"/>
                  <a:pt x="26" y="393"/>
                  <a:pt x="26" y="393"/>
                </a:cubicBezTo>
                <a:cubicBezTo>
                  <a:pt x="27" y="394"/>
                  <a:pt x="27" y="394"/>
                  <a:pt x="28" y="393"/>
                </a:cubicBezTo>
                <a:cubicBezTo>
                  <a:pt x="27" y="394"/>
                  <a:pt x="28" y="394"/>
                  <a:pt x="28" y="394"/>
                </a:cubicBezTo>
                <a:cubicBezTo>
                  <a:pt x="28" y="394"/>
                  <a:pt x="28" y="393"/>
                  <a:pt x="28" y="393"/>
                </a:cubicBezTo>
                <a:cubicBezTo>
                  <a:pt x="29" y="393"/>
                  <a:pt x="29" y="395"/>
                  <a:pt x="29" y="395"/>
                </a:cubicBezTo>
                <a:cubicBezTo>
                  <a:pt x="29" y="395"/>
                  <a:pt x="29" y="395"/>
                  <a:pt x="29" y="396"/>
                </a:cubicBezTo>
                <a:cubicBezTo>
                  <a:pt x="29" y="396"/>
                  <a:pt x="30" y="396"/>
                  <a:pt x="29" y="398"/>
                </a:cubicBezTo>
                <a:cubicBezTo>
                  <a:pt x="29" y="398"/>
                  <a:pt x="29" y="397"/>
                  <a:pt x="29" y="397"/>
                </a:cubicBezTo>
                <a:cubicBezTo>
                  <a:pt x="29" y="399"/>
                  <a:pt x="30" y="399"/>
                  <a:pt x="30" y="400"/>
                </a:cubicBezTo>
                <a:cubicBezTo>
                  <a:pt x="31" y="401"/>
                  <a:pt x="30" y="400"/>
                  <a:pt x="30" y="401"/>
                </a:cubicBezTo>
                <a:cubicBezTo>
                  <a:pt x="30" y="402"/>
                  <a:pt x="30" y="402"/>
                  <a:pt x="31" y="403"/>
                </a:cubicBezTo>
                <a:cubicBezTo>
                  <a:pt x="30" y="404"/>
                  <a:pt x="30" y="404"/>
                  <a:pt x="30" y="405"/>
                </a:cubicBezTo>
                <a:cubicBezTo>
                  <a:pt x="30" y="404"/>
                  <a:pt x="31" y="403"/>
                  <a:pt x="32" y="405"/>
                </a:cubicBezTo>
                <a:cubicBezTo>
                  <a:pt x="31" y="402"/>
                  <a:pt x="30" y="400"/>
                  <a:pt x="32" y="401"/>
                </a:cubicBezTo>
                <a:cubicBezTo>
                  <a:pt x="33" y="401"/>
                  <a:pt x="32" y="400"/>
                  <a:pt x="33" y="399"/>
                </a:cubicBezTo>
                <a:cubicBezTo>
                  <a:pt x="33" y="401"/>
                  <a:pt x="33" y="402"/>
                  <a:pt x="33" y="404"/>
                </a:cubicBezTo>
                <a:cubicBezTo>
                  <a:pt x="34" y="405"/>
                  <a:pt x="33" y="407"/>
                  <a:pt x="34" y="407"/>
                </a:cubicBezTo>
                <a:cubicBezTo>
                  <a:pt x="34" y="406"/>
                  <a:pt x="33" y="403"/>
                  <a:pt x="34" y="404"/>
                </a:cubicBezTo>
                <a:cubicBezTo>
                  <a:pt x="34" y="403"/>
                  <a:pt x="34" y="402"/>
                  <a:pt x="34" y="400"/>
                </a:cubicBezTo>
                <a:cubicBezTo>
                  <a:pt x="34" y="400"/>
                  <a:pt x="35" y="399"/>
                  <a:pt x="35" y="399"/>
                </a:cubicBezTo>
                <a:cubicBezTo>
                  <a:pt x="34" y="399"/>
                  <a:pt x="34" y="400"/>
                  <a:pt x="34" y="400"/>
                </a:cubicBezTo>
                <a:cubicBezTo>
                  <a:pt x="34" y="399"/>
                  <a:pt x="34" y="399"/>
                  <a:pt x="34" y="399"/>
                </a:cubicBezTo>
                <a:cubicBezTo>
                  <a:pt x="34" y="399"/>
                  <a:pt x="34" y="399"/>
                  <a:pt x="35" y="399"/>
                </a:cubicBezTo>
                <a:cubicBezTo>
                  <a:pt x="35" y="396"/>
                  <a:pt x="35" y="392"/>
                  <a:pt x="35" y="390"/>
                </a:cubicBezTo>
                <a:cubicBezTo>
                  <a:pt x="35" y="391"/>
                  <a:pt x="35" y="391"/>
                  <a:pt x="35" y="391"/>
                </a:cubicBezTo>
                <a:cubicBezTo>
                  <a:pt x="34" y="390"/>
                  <a:pt x="34" y="391"/>
                  <a:pt x="33" y="390"/>
                </a:cubicBezTo>
                <a:cubicBezTo>
                  <a:pt x="33" y="389"/>
                  <a:pt x="33" y="389"/>
                  <a:pt x="33" y="389"/>
                </a:cubicBezTo>
                <a:cubicBezTo>
                  <a:pt x="35" y="390"/>
                  <a:pt x="35" y="387"/>
                  <a:pt x="36" y="390"/>
                </a:cubicBezTo>
                <a:cubicBezTo>
                  <a:pt x="36" y="388"/>
                  <a:pt x="36" y="389"/>
                  <a:pt x="36" y="388"/>
                </a:cubicBezTo>
                <a:cubicBezTo>
                  <a:pt x="36" y="388"/>
                  <a:pt x="37" y="388"/>
                  <a:pt x="37" y="388"/>
                </a:cubicBezTo>
                <a:cubicBezTo>
                  <a:pt x="36" y="390"/>
                  <a:pt x="36" y="394"/>
                  <a:pt x="37" y="397"/>
                </a:cubicBezTo>
                <a:cubicBezTo>
                  <a:pt x="37" y="395"/>
                  <a:pt x="37" y="395"/>
                  <a:pt x="37" y="394"/>
                </a:cubicBezTo>
                <a:cubicBezTo>
                  <a:pt x="37" y="395"/>
                  <a:pt x="38" y="394"/>
                  <a:pt x="38" y="394"/>
                </a:cubicBezTo>
                <a:cubicBezTo>
                  <a:pt x="38" y="390"/>
                  <a:pt x="37" y="389"/>
                  <a:pt x="38" y="386"/>
                </a:cubicBezTo>
                <a:cubicBezTo>
                  <a:pt x="38" y="386"/>
                  <a:pt x="38" y="386"/>
                  <a:pt x="38" y="385"/>
                </a:cubicBezTo>
                <a:cubicBezTo>
                  <a:pt x="38" y="385"/>
                  <a:pt x="38" y="383"/>
                  <a:pt x="38" y="383"/>
                </a:cubicBezTo>
                <a:cubicBezTo>
                  <a:pt x="38" y="385"/>
                  <a:pt x="40" y="382"/>
                  <a:pt x="40" y="385"/>
                </a:cubicBezTo>
                <a:cubicBezTo>
                  <a:pt x="39" y="386"/>
                  <a:pt x="39" y="386"/>
                  <a:pt x="39" y="385"/>
                </a:cubicBezTo>
                <a:cubicBezTo>
                  <a:pt x="39" y="387"/>
                  <a:pt x="39" y="388"/>
                  <a:pt x="39" y="388"/>
                </a:cubicBezTo>
                <a:cubicBezTo>
                  <a:pt x="39" y="388"/>
                  <a:pt x="39" y="388"/>
                  <a:pt x="39" y="389"/>
                </a:cubicBezTo>
                <a:cubicBezTo>
                  <a:pt x="39" y="389"/>
                  <a:pt x="38" y="390"/>
                  <a:pt x="39" y="391"/>
                </a:cubicBezTo>
                <a:cubicBezTo>
                  <a:pt x="39" y="390"/>
                  <a:pt x="38" y="393"/>
                  <a:pt x="40" y="392"/>
                </a:cubicBezTo>
                <a:cubicBezTo>
                  <a:pt x="40" y="394"/>
                  <a:pt x="39" y="394"/>
                  <a:pt x="40" y="394"/>
                </a:cubicBezTo>
                <a:cubicBezTo>
                  <a:pt x="39" y="394"/>
                  <a:pt x="39" y="394"/>
                  <a:pt x="39" y="394"/>
                </a:cubicBezTo>
                <a:cubicBezTo>
                  <a:pt x="39" y="395"/>
                  <a:pt x="40" y="400"/>
                  <a:pt x="39" y="397"/>
                </a:cubicBezTo>
                <a:cubicBezTo>
                  <a:pt x="39" y="401"/>
                  <a:pt x="38" y="405"/>
                  <a:pt x="40" y="407"/>
                </a:cubicBezTo>
                <a:cubicBezTo>
                  <a:pt x="40" y="409"/>
                  <a:pt x="40" y="407"/>
                  <a:pt x="39" y="409"/>
                </a:cubicBezTo>
                <a:cubicBezTo>
                  <a:pt x="40" y="409"/>
                  <a:pt x="39" y="413"/>
                  <a:pt x="40" y="413"/>
                </a:cubicBezTo>
                <a:cubicBezTo>
                  <a:pt x="40" y="414"/>
                  <a:pt x="40" y="415"/>
                  <a:pt x="39" y="416"/>
                </a:cubicBezTo>
                <a:cubicBezTo>
                  <a:pt x="39" y="415"/>
                  <a:pt x="39" y="414"/>
                  <a:pt x="39" y="413"/>
                </a:cubicBezTo>
                <a:cubicBezTo>
                  <a:pt x="38" y="414"/>
                  <a:pt x="39" y="415"/>
                  <a:pt x="38" y="415"/>
                </a:cubicBezTo>
                <a:cubicBezTo>
                  <a:pt x="38" y="415"/>
                  <a:pt x="38" y="414"/>
                  <a:pt x="38" y="414"/>
                </a:cubicBezTo>
                <a:cubicBezTo>
                  <a:pt x="37" y="414"/>
                  <a:pt x="38" y="419"/>
                  <a:pt x="39" y="418"/>
                </a:cubicBezTo>
                <a:cubicBezTo>
                  <a:pt x="39" y="417"/>
                  <a:pt x="39" y="416"/>
                  <a:pt x="39" y="416"/>
                </a:cubicBezTo>
                <a:cubicBezTo>
                  <a:pt x="39" y="417"/>
                  <a:pt x="39" y="417"/>
                  <a:pt x="40" y="418"/>
                </a:cubicBezTo>
                <a:cubicBezTo>
                  <a:pt x="40" y="417"/>
                  <a:pt x="39" y="416"/>
                  <a:pt x="40" y="416"/>
                </a:cubicBezTo>
                <a:cubicBezTo>
                  <a:pt x="40" y="416"/>
                  <a:pt x="40" y="418"/>
                  <a:pt x="41" y="419"/>
                </a:cubicBezTo>
                <a:cubicBezTo>
                  <a:pt x="40" y="419"/>
                  <a:pt x="40" y="419"/>
                  <a:pt x="40" y="419"/>
                </a:cubicBezTo>
                <a:cubicBezTo>
                  <a:pt x="40" y="428"/>
                  <a:pt x="41" y="438"/>
                  <a:pt x="41" y="445"/>
                </a:cubicBezTo>
                <a:cubicBezTo>
                  <a:pt x="41" y="445"/>
                  <a:pt x="42" y="444"/>
                  <a:pt x="42" y="446"/>
                </a:cubicBezTo>
                <a:cubicBezTo>
                  <a:pt x="41" y="446"/>
                  <a:pt x="41" y="445"/>
                  <a:pt x="41" y="445"/>
                </a:cubicBezTo>
                <a:cubicBezTo>
                  <a:pt x="41" y="447"/>
                  <a:pt x="42" y="447"/>
                  <a:pt x="41" y="448"/>
                </a:cubicBezTo>
                <a:cubicBezTo>
                  <a:pt x="42" y="448"/>
                  <a:pt x="42" y="448"/>
                  <a:pt x="42" y="449"/>
                </a:cubicBezTo>
                <a:cubicBezTo>
                  <a:pt x="41" y="449"/>
                  <a:pt x="42" y="449"/>
                  <a:pt x="41" y="449"/>
                </a:cubicBezTo>
                <a:cubicBezTo>
                  <a:pt x="41" y="451"/>
                  <a:pt x="41" y="457"/>
                  <a:pt x="42" y="460"/>
                </a:cubicBezTo>
                <a:cubicBezTo>
                  <a:pt x="42" y="460"/>
                  <a:pt x="43" y="460"/>
                  <a:pt x="43" y="461"/>
                </a:cubicBezTo>
                <a:cubicBezTo>
                  <a:pt x="42" y="461"/>
                  <a:pt x="43" y="462"/>
                  <a:pt x="42" y="463"/>
                </a:cubicBezTo>
                <a:cubicBezTo>
                  <a:pt x="42" y="462"/>
                  <a:pt x="42" y="461"/>
                  <a:pt x="42" y="461"/>
                </a:cubicBezTo>
                <a:cubicBezTo>
                  <a:pt x="42" y="462"/>
                  <a:pt x="41" y="467"/>
                  <a:pt x="42" y="466"/>
                </a:cubicBezTo>
                <a:cubicBezTo>
                  <a:pt x="42" y="466"/>
                  <a:pt x="42" y="465"/>
                  <a:pt x="42" y="464"/>
                </a:cubicBezTo>
                <a:cubicBezTo>
                  <a:pt x="42" y="464"/>
                  <a:pt x="43" y="463"/>
                  <a:pt x="43" y="464"/>
                </a:cubicBezTo>
                <a:cubicBezTo>
                  <a:pt x="43" y="465"/>
                  <a:pt x="42" y="465"/>
                  <a:pt x="42" y="466"/>
                </a:cubicBezTo>
                <a:cubicBezTo>
                  <a:pt x="43" y="466"/>
                  <a:pt x="43" y="466"/>
                  <a:pt x="43" y="465"/>
                </a:cubicBezTo>
                <a:cubicBezTo>
                  <a:pt x="43" y="467"/>
                  <a:pt x="43" y="468"/>
                  <a:pt x="43" y="469"/>
                </a:cubicBezTo>
                <a:cubicBezTo>
                  <a:pt x="42" y="469"/>
                  <a:pt x="43" y="467"/>
                  <a:pt x="42" y="467"/>
                </a:cubicBezTo>
                <a:cubicBezTo>
                  <a:pt x="42" y="468"/>
                  <a:pt x="42" y="470"/>
                  <a:pt x="42" y="471"/>
                </a:cubicBezTo>
                <a:cubicBezTo>
                  <a:pt x="42" y="470"/>
                  <a:pt x="43" y="470"/>
                  <a:pt x="43" y="470"/>
                </a:cubicBezTo>
                <a:cubicBezTo>
                  <a:pt x="44" y="471"/>
                  <a:pt x="43" y="473"/>
                  <a:pt x="43" y="473"/>
                </a:cubicBezTo>
                <a:cubicBezTo>
                  <a:pt x="44" y="473"/>
                  <a:pt x="43" y="472"/>
                  <a:pt x="43" y="471"/>
                </a:cubicBezTo>
                <a:cubicBezTo>
                  <a:pt x="44" y="471"/>
                  <a:pt x="44" y="472"/>
                  <a:pt x="44" y="471"/>
                </a:cubicBezTo>
                <a:cubicBezTo>
                  <a:pt x="44" y="469"/>
                  <a:pt x="44" y="471"/>
                  <a:pt x="43" y="470"/>
                </a:cubicBezTo>
                <a:cubicBezTo>
                  <a:pt x="44" y="470"/>
                  <a:pt x="43" y="469"/>
                  <a:pt x="43" y="468"/>
                </a:cubicBezTo>
                <a:cubicBezTo>
                  <a:pt x="44" y="463"/>
                  <a:pt x="43" y="458"/>
                  <a:pt x="43" y="454"/>
                </a:cubicBezTo>
                <a:cubicBezTo>
                  <a:pt x="43" y="454"/>
                  <a:pt x="43" y="454"/>
                  <a:pt x="43" y="454"/>
                </a:cubicBezTo>
                <a:cubicBezTo>
                  <a:pt x="43" y="454"/>
                  <a:pt x="43" y="453"/>
                  <a:pt x="43" y="453"/>
                </a:cubicBezTo>
                <a:cubicBezTo>
                  <a:pt x="43" y="453"/>
                  <a:pt x="43" y="454"/>
                  <a:pt x="44" y="453"/>
                </a:cubicBezTo>
                <a:cubicBezTo>
                  <a:pt x="44" y="451"/>
                  <a:pt x="43" y="448"/>
                  <a:pt x="43" y="447"/>
                </a:cubicBezTo>
                <a:cubicBezTo>
                  <a:pt x="43" y="447"/>
                  <a:pt x="43" y="447"/>
                  <a:pt x="43" y="447"/>
                </a:cubicBezTo>
                <a:cubicBezTo>
                  <a:pt x="43" y="444"/>
                  <a:pt x="43" y="444"/>
                  <a:pt x="44" y="443"/>
                </a:cubicBezTo>
                <a:cubicBezTo>
                  <a:pt x="44" y="441"/>
                  <a:pt x="44" y="444"/>
                  <a:pt x="43" y="443"/>
                </a:cubicBezTo>
                <a:cubicBezTo>
                  <a:pt x="44" y="442"/>
                  <a:pt x="44" y="440"/>
                  <a:pt x="44" y="440"/>
                </a:cubicBezTo>
                <a:cubicBezTo>
                  <a:pt x="43" y="439"/>
                  <a:pt x="44" y="438"/>
                  <a:pt x="45" y="437"/>
                </a:cubicBezTo>
                <a:cubicBezTo>
                  <a:pt x="44" y="437"/>
                  <a:pt x="44" y="438"/>
                  <a:pt x="44" y="437"/>
                </a:cubicBezTo>
                <a:cubicBezTo>
                  <a:pt x="44" y="436"/>
                  <a:pt x="44" y="436"/>
                  <a:pt x="45" y="436"/>
                </a:cubicBezTo>
                <a:cubicBezTo>
                  <a:pt x="45" y="435"/>
                  <a:pt x="44" y="434"/>
                  <a:pt x="44" y="433"/>
                </a:cubicBezTo>
                <a:cubicBezTo>
                  <a:pt x="44" y="434"/>
                  <a:pt x="44" y="435"/>
                  <a:pt x="43" y="436"/>
                </a:cubicBezTo>
                <a:cubicBezTo>
                  <a:pt x="43" y="433"/>
                  <a:pt x="44" y="431"/>
                  <a:pt x="45" y="430"/>
                </a:cubicBezTo>
                <a:cubicBezTo>
                  <a:pt x="45" y="429"/>
                  <a:pt x="45" y="429"/>
                  <a:pt x="44" y="429"/>
                </a:cubicBezTo>
                <a:cubicBezTo>
                  <a:pt x="45" y="427"/>
                  <a:pt x="45" y="428"/>
                  <a:pt x="45" y="426"/>
                </a:cubicBezTo>
                <a:cubicBezTo>
                  <a:pt x="44" y="426"/>
                  <a:pt x="44" y="428"/>
                  <a:pt x="43" y="428"/>
                </a:cubicBezTo>
                <a:cubicBezTo>
                  <a:pt x="44" y="425"/>
                  <a:pt x="43" y="425"/>
                  <a:pt x="43" y="425"/>
                </a:cubicBezTo>
                <a:cubicBezTo>
                  <a:pt x="43" y="422"/>
                  <a:pt x="43" y="418"/>
                  <a:pt x="44" y="416"/>
                </a:cubicBezTo>
                <a:cubicBezTo>
                  <a:pt x="44" y="418"/>
                  <a:pt x="44" y="418"/>
                  <a:pt x="44" y="419"/>
                </a:cubicBezTo>
                <a:cubicBezTo>
                  <a:pt x="43" y="420"/>
                  <a:pt x="44" y="421"/>
                  <a:pt x="44" y="423"/>
                </a:cubicBezTo>
                <a:cubicBezTo>
                  <a:pt x="44" y="423"/>
                  <a:pt x="44" y="421"/>
                  <a:pt x="45" y="421"/>
                </a:cubicBezTo>
                <a:cubicBezTo>
                  <a:pt x="44" y="421"/>
                  <a:pt x="44" y="421"/>
                  <a:pt x="44" y="420"/>
                </a:cubicBezTo>
                <a:cubicBezTo>
                  <a:pt x="44" y="418"/>
                  <a:pt x="46" y="418"/>
                  <a:pt x="47" y="419"/>
                </a:cubicBezTo>
                <a:cubicBezTo>
                  <a:pt x="46" y="417"/>
                  <a:pt x="47" y="417"/>
                  <a:pt x="46" y="416"/>
                </a:cubicBezTo>
                <a:cubicBezTo>
                  <a:pt x="46" y="417"/>
                  <a:pt x="46" y="418"/>
                  <a:pt x="46" y="418"/>
                </a:cubicBezTo>
                <a:cubicBezTo>
                  <a:pt x="46" y="415"/>
                  <a:pt x="45" y="413"/>
                  <a:pt x="46" y="410"/>
                </a:cubicBezTo>
                <a:cubicBezTo>
                  <a:pt x="45" y="405"/>
                  <a:pt x="47" y="400"/>
                  <a:pt x="45" y="396"/>
                </a:cubicBezTo>
                <a:cubicBezTo>
                  <a:pt x="45" y="392"/>
                  <a:pt x="47" y="391"/>
                  <a:pt x="49" y="393"/>
                </a:cubicBezTo>
                <a:cubicBezTo>
                  <a:pt x="48" y="395"/>
                  <a:pt x="49" y="395"/>
                  <a:pt x="49" y="397"/>
                </a:cubicBezTo>
                <a:cubicBezTo>
                  <a:pt x="48" y="396"/>
                  <a:pt x="48" y="398"/>
                  <a:pt x="48" y="398"/>
                </a:cubicBezTo>
                <a:cubicBezTo>
                  <a:pt x="48" y="397"/>
                  <a:pt x="47" y="396"/>
                  <a:pt x="47" y="397"/>
                </a:cubicBezTo>
                <a:cubicBezTo>
                  <a:pt x="47" y="398"/>
                  <a:pt x="47" y="399"/>
                  <a:pt x="47" y="399"/>
                </a:cubicBezTo>
                <a:cubicBezTo>
                  <a:pt x="48" y="398"/>
                  <a:pt x="48" y="400"/>
                  <a:pt x="49" y="398"/>
                </a:cubicBezTo>
                <a:cubicBezTo>
                  <a:pt x="49" y="399"/>
                  <a:pt x="49" y="402"/>
                  <a:pt x="50" y="402"/>
                </a:cubicBezTo>
                <a:cubicBezTo>
                  <a:pt x="50" y="398"/>
                  <a:pt x="49" y="396"/>
                  <a:pt x="50" y="391"/>
                </a:cubicBezTo>
                <a:cubicBezTo>
                  <a:pt x="50" y="392"/>
                  <a:pt x="50" y="393"/>
                  <a:pt x="50" y="394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1" y="395"/>
                  <a:pt x="50" y="392"/>
                  <a:pt x="51" y="392"/>
                </a:cubicBezTo>
                <a:cubicBezTo>
                  <a:pt x="51" y="392"/>
                  <a:pt x="51" y="392"/>
                  <a:pt x="51" y="393"/>
                </a:cubicBezTo>
                <a:cubicBezTo>
                  <a:pt x="51" y="395"/>
                  <a:pt x="51" y="398"/>
                  <a:pt x="52" y="401"/>
                </a:cubicBezTo>
                <a:cubicBezTo>
                  <a:pt x="50" y="403"/>
                  <a:pt x="53" y="407"/>
                  <a:pt x="52" y="409"/>
                </a:cubicBezTo>
                <a:cubicBezTo>
                  <a:pt x="52" y="410"/>
                  <a:pt x="52" y="410"/>
                  <a:pt x="53" y="410"/>
                </a:cubicBezTo>
                <a:cubicBezTo>
                  <a:pt x="53" y="409"/>
                  <a:pt x="53" y="408"/>
                  <a:pt x="54" y="407"/>
                </a:cubicBezTo>
                <a:cubicBezTo>
                  <a:pt x="54" y="406"/>
                  <a:pt x="53" y="406"/>
                  <a:pt x="54" y="405"/>
                </a:cubicBezTo>
                <a:cubicBezTo>
                  <a:pt x="54" y="405"/>
                  <a:pt x="54" y="405"/>
                  <a:pt x="54" y="404"/>
                </a:cubicBezTo>
                <a:cubicBezTo>
                  <a:pt x="54" y="402"/>
                  <a:pt x="54" y="399"/>
                  <a:pt x="54" y="397"/>
                </a:cubicBezTo>
                <a:cubicBezTo>
                  <a:pt x="54" y="397"/>
                  <a:pt x="54" y="396"/>
                  <a:pt x="53" y="396"/>
                </a:cubicBezTo>
                <a:cubicBezTo>
                  <a:pt x="54" y="396"/>
                  <a:pt x="54" y="395"/>
                  <a:pt x="54" y="396"/>
                </a:cubicBezTo>
                <a:cubicBezTo>
                  <a:pt x="54" y="393"/>
                  <a:pt x="53" y="394"/>
                  <a:pt x="53" y="394"/>
                </a:cubicBezTo>
                <a:cubicBezTo>
                  <a:pt x="53" y="393"/>
                  <a:pt x="54" y="393"/>
                  <a:pt x="54" y="392"/>
                </a:cubicBezTo>
                <a:cubicBezTo>
                  <a:pt x="53" y="392"/>
                  <a:pt x="52" y="391"/>
                  <a:pt x="52" y="389"/>
                </a:cubicBezTo>
                <a:cubicBezTo>
                  <a:pt x="52" y="389"/>
                  <a:pt x="52" y="388"/>
                  <a:pt x="53" y="388"/>
                </a:cubicBezTo>
                <a:cubicBezTo>
                  <a:pt x="52" y="390"/>
                  <a:pt x="53" y="390"/>
                  <a:pt x="54" y="390"/>
                </a:cubicBezTo>
                <a:cubicBezTo>
                  <a:pt x="54" y="389"/>
                  <a:pt x="54" y="389"/>
                  <a:pt x="54" y="388"/>
                </a:cubicBezTo>
                <a:cubicBezTo>
                  <a:pt x="54" y="388"/>
                  <a:pt x="53" y="389"/>
                  <a:pt x="53" y="388"/>
                </a:cubicBezTo>
                <a:cubicBezTo>
                  <a:pt x="53" y="387"/>
                  <a:pt x="55" y="387"/>
                  <a:pt x="54" y="385"/>
                </a:cubicBezTo>
                <a:cubicBezTo>
                  <a:pt x="54" y="386"/>
                  <a:pt x="53" y="386"/>
                  <a:pt x="53" y="386"/>
                </a:cubicBezTo>
                <a:cubicBezTo>
                  <a:pt x="54" y="385"/>
                  <a:pt x="54" y="384"/>
                  <a:pt x="54" y="382"/>
                </a:cubicBezTo>
                <a:cubicBezTo>
                  <a:pt x="53" y="382"/>
                  <a:pt x="53" y="379"/>
                  <a:pt x="54" y="378"/>
                </a:cubicBezTo>
                <a:cubicBezTo>
                  <a:pt x="53" y="378"/>
                  <a:pt x="52" y="376"/>
                  <a:pt x="52" y="377"/>
                </a:cubicBezTo>
                <a:cubicBezTo>
                  <a:pt x="52" y="375"/>
                  <a:pt x="52" y="373"/>
                  <a:pt x="51" y="374"/>
                </a:cubicBezTo>
                <a:cubicBezTo>
                  <a:pt x="51" y="375"/>
                  <a:pt x="51" y="379"/>
                  <a:pt x="52" y="378"/>
                </a:cubicBezTo>
                <a:cubicBezTo>
                  <a:pt x="52" y="379"/>
                  <a:pt x="52" y="380"/>
                  <a:pt x="52" y="381"/>
                </a:cubicBezTo>
                <a:cubicBezTo>
                  <a:pt x="52" y="380"/>
                  <a:pt x="51" y="379"/>
                  <a:pt x="51" y="380"/>
                </a:cubicBezTo>
                <a:cubicBezTo>
                  <a:pt x="51" y="381"/>
                  <a:pt x="52" y="381"/>
                  <a:pt x="52" y="382"/>
                </a:cubicBezTo>
                <a:cubicBezTo>
                  <a:pt x="52" y="383"/>
                  <a:pt x="51" y="382"/>
                  <a:pt x="51" y="383"/>
                </a:cubicBezTo>
                <a:cubicBezTo>
                  <a:pt x="52" y="386"/>
                  <a:pt x="51" y="389"/>
                  <a:pt x="51" y="391"/>
                </a:cubicBezTo>
                <a:cubicBezTo>
                  <a:pt x="51" y="390"/>
                  <a:pt x="50" y="389"/>
                  <a:pt x="49" y="388"/>
                </a:cubicBezTo>
                <a:cubicBezTo>
                  <a:pt x="50" y="388"/>
                  <a:pt x="50" y="387"/>
                  <a:pt x="50" y="387"/>
                </a:cubicBezTo>
                <a:cubicBezTo>
                  <a:pt x="49" y="388"/>
                  <a:pt x="50" y="386"/>
                  <a:pt x="50" y="385"/>
                </a:cubicBezTo>
                <a:cubicBezTo>
                  <a:pt x="49" y="385"/>
                  <a:pt x="49" y="387"/>
                  <a:pt x="49" y="386"/>
                </a:cubicBezTo>
                <a:cubicBezTo>
                  <a:pt x="49" y="384"/>
                  <a:pt x="50" y="384"/>
                  <a:pt x="50" y="384"/>
                </a:cubicBezTo>
                <a:cubicBezTo>
                  <a:pt x="50" y="384"/>
                  <a:pt x="49" y="383"/>
                  <a:pt x="50" y="382"/>
                </a:cubicBezTo>
                <a:cubicBezTo>
                  <a:pt x="50" y="381"/>
                  <a:pt x="49" y="381"/>
                  <a:pt x="49" y="379"/>
                </a:cubicBezTo>
                <a:cubicBezTo>
                  <a:pt x="49" y="379"/>
                  <a:pt x="49" y="379"/>
                  <a:pt x="48" y="379"/>
                </a:cubicBezTo>
                <a:cubicBezTo>
                  <a:pt x="48" y="377"/>
                  <a:pt x="47" y="379"/>
                  <a:pt x="47" y="377"/>
                </a:cubicBezTo>
                <a:cubicBezTo>
                  <a:pt x="48" y="377"/>
                  <a:pt x="49" y="379"/>
                  <a:pt x="50" y="378"/>
                </a:cubicBezTo>
                <a:cubicBezTo>
                  <a:pt x="50" y="377"/>
                  <a:pt x="49" y="377"/>
                  <a:pt x="49" y="376"/>
                </a:cubicBezTo>
                <a:cubicBezTo>
                  <a:pt x="50" y="376"/>
                  <a:pt x="49" y="373"/>
                  <a:pt x="49" y="372"/>
                </a:cubicBezTo>
                <a:cubicBezTo>
                  <a:pt x="49" y="373"/>
                  <a:pt x="49" y="372"/>
                  <a:pt x="48" y="373"/>
                </a:cubicBezTo>
                <a:cubicBezTo>
                  <a:pt x="48" y="369"/>
                  <a:pt x="47" y="370"/>
                  <a:pt x="47" y="367"/>
                </a:cubicBezTo>
                <a:cubicBezTo>
                  <a:pt x="48" y="367"/>
                  <a:pt x="48" y="367"/>
                  <a:pt x="48" y="367"/>
                </a:cubicBezTo>
                <a:cubicBezTo>
                  <a:pt x="47" y="364"/>
                  <a:pt x="47" y="359"/>
                  <a:pt x="46" y="359"/>
                </a:cubicBezTo>
                <a:cubicBezTo>
                  <a:pt x="47" y="359"/>
                  <a:pt x="47" y="358"/>
                  <a:pt x="47" y="358"/>
                </a:cubicBezTo>
                <a:cubicBezTo>
                  <a:pt x="47" y="358"/>
                  <a:pt x="47" y="358"/>
                  <a:pt x="47" y="358"/>
                </a:cubicBezTo>
                <a:cubicBezTo>
                  <a:pt x="47" y="355"/>
                  <a:pt x="46" y="354"/>
                  <a:pt x="47" y="352"/>
                </a:cubicBezTo>
                <a:cubicBezTo>
                  <a:pt x="47" y="352"/>
                  <a:pt x="47" y="352"/>
                  <a:pt x="47" y="352"/>
                </a:cubicBezTo>
                <a:cubicBezTo>
                  <a:pt x="47" y="351"/>
                  <a:pt x="47" y="349"/>
                  <a:pt x="47" y="348"/>
                </a:cubicBezTo>
                <a:cubicBezTo>
                  <a:pt x="46" y="347"/>
                  <a:pt x="47" y="345"/>
                  <a:pt x="47" y="343"/>
                </a:cubicBezTo>
                <a:cubicBezTo>
                  <a:pt x="46" y="342"/>
                  <a:pt x="46" y="344"/>
                  <a:pt x="46" y="343"/>
                </a:cubicBezTo>
                <a:cubicBezTo>
                  <a:pt x="46" y="341"/>
                  <a:pt x="46" y="340"/>
                  <a:pt x="46" y="339"/>
                </a:cubicBezTo>
                <a:cubicBezTo>
                  <a:pt x="46" y="339"/>
                  <a:pt x="46" y="337"/>
                  <a:pt x="45" y="338"/>
                </a:cubicBezTo>
                <a:cubicBezTo>
                  <a:pt x="46" y="339"/>
                  <a:pt x="45" y="339"/>
                  <a:pt x="45" y="338"/>
                </a:cubicBezTo>
                <a:cubicBezTo>
                  <a:pt x="46" y="343"/>
                  <a:pt x="45" y="345"/>
                  <a:pt x="46" y="349"/>
                </a:cubicBezTo>
                <a:cubicBezTo>
                  <a:pt x="46" y="349"/>
                  <a:pt x="45" y="348"/>
                  <a:pt x="45" y="348"/>
                </a:cubicBezTo>
                <a:cubicBezTo>
                  <a:pt x="45" y="350"/>
                  <a:pt x="46" y="353"/>
                  <a:pt x="45" y="354"/>
                </a:cubicBezTo>
                <a:cubicBezTo>
                  <a:pt x="45" y="354"/>
                  <a:pt x="45" y="357"/>
                  <a:pt x="46" y="358"/>
                </a:cubicBezTo>
                <a:cubicBezTo>
                  <a:pt x="44" y="359"/>
                  <a:pt x="46" y="362"/>
                  <a:pt x="46" y="363"/>
                </a:cubicBezTo>
                <a:cubicBezTo>
                  <a:pt x="46" y="363"/>
                  <a:pt x="45" y="363"/>
                  <a:pt x="45" y="363"/>
                </a:cubicBezTo>
                <a:cubicBezTo>
                  <a:pt x="45" y="365"/>
                  <a:pt x="44" y="366"/>
                  <a:pt x="45" y="367"/>
                </a:cubicBezTo>
                <a:cubicBezTo>
                  <a:pt x="45" y="367"/>
                  <a:pt x="45" y="369"/>
                  <a:pt x="44" y="368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44" y="369"/>
                  <a:pt x="45" y="372"/>
                  <a:pt x="44" y="372"/>
                </a:cubicBezTo>
                <a:cubicBezTo>
                  <a:pt x="44" y="370"/>
                  <a:pt x="44" y="368"/>
                  <a:pt x="43" y="366"/>
                </a:cubicBezTo>
                <a:cubicBezTo>
                  <a:pt x="45" y="366"/>
                  <a:pt x="45" y="366"/>
                  <a:pt x="45" y="366"/>
                </a:cubicBezTo>
                <a:cubicBezTo>
                  <a:pt x="44" y="364"/>
                  <a:pt x="44" y="364"/>
                  <a:pt x="45" y="362"/>
                </a:cubicBezTo>
                <a:cubicBezTo>
                  <a:pt x="44" y="362"/>
                  <a:pt x="44" y="362"/>
                  <a:pt x="43" y="361"/>
                </a:cubicBezTo>
                <a:cubicBezTo>
                  <a:pt x="43" y="363"/>
                  <a:pt x="43" y="365"/>
                  <a:pt x="43" y="366"/>
                </a:cubicBezTo>
                <a:cubicBezTo>
                  <a:pt x="43" y="366"/>
                  <a:pt x="42" y="366"/>
                  <a:pt x="42" y="366"/>
                </a:cubicBezTo>
                <a:cubicBezTo>
                  <a:pt x="43" y="364"/>
                  <a:pt x="42" y="363"/>
                  <a:pt x="43" y="360"/>
                </a:cubicBezTo>
                <a:cubicBezTo>
                  <a:pt x="42" y="361"/>
                  <a:pt x="43" y="357"/>
                  <a:pt x="42" y="357"/>
                </a:cubicBezTo>
                <a:cubicBezTo>
                  <a:pt x="42" y="359"/>
                  <a:pt x="41" y="356"/>
                  <a:pt x="41" y="357"/>
                </a:cubicBezTo>
                <a:cubicBezTo>
                  <a:pt x="39" y="359"/>
                  <a:pt x="42" y="367"/>
                  <a:pt x="40" y="368"/>
                </a:cubicBezTo>
                <a:cubicBezTo>
                  <a:pt x="40" y="364"/>
                  <a:pt x="41" y="362"/>
                  <a:pt x="39" y="359"/>
                </a:cubicBezTo>
                <a:cubicBezTo>
                  <a:pt x="39" y="360"/>
                  <a:pt x="39" y="360"/>
                  <a:pt x="38" y="361"/>
                </a:cubicBezTo>
                <a:cubicBezTo>
                  <a:pt x="39" y="362"/>
                  <a:pt x="39" y="360"/>
                  <a:pt x="39" y="362"/>
                </a:cubicBezTo>
                <a:cubicBezTo>
                  <a:pt x="39" y="365"/>
                  <a:pt x="38" y="366"/>
                  <a:pt x="39" y="369"/>
                </a:cubicBezTo>
                <a:cubicBezTo>
                  <a:pt x="38" y="369"/>
                  <a:pt x="40" y="371"/>
                  <a:pt x="38" y="374"/>
                </a:cubicBezTo>
                <a:cubicBezTo>
                  <a:pt x="40" y="376"/>
                  <a:pt x="38" y="378"/>
                  <a:pt x="39" y="379"/>
                </a:cubicBezTo>
                <a:cubicBezTo>
                  <a:pt x="39" y="380"/>
                  <a:pt x="39" y="380"/>
                  <a:pt x="39" y="381"/>
                </a:cubicBezTo>
                <a:cubicBezTo>
                  <a:pt x="39" y="382"/>
                  <a:pt x="39" y="381"/>
                  <a:pt x="39" y="382"/>
                </a:cubicBezTo>
                <a:cubicBezTo>
                  <a:pt x="39" y="382"/>
                  <a:pt x="39" y="383"/>
                  <a:pt x="39" y="383"/>
                </a:cubicBezTo>
                <a:cubicBezTo>
                  <a:pt x="38" y="383"/>
                  <a:pt x="38" y="383"/>
                  <a:pt x="37" y="383"/>
                </a:cubicBezTo>
                <a:cubicBezTo>
                  <a:pt x="37" y="384"/>
                  <a:pt x="38" y="385"/>
                  <a:pt x="37" y="386"/>
                </a:cubicBezTo>
                <a:cubicBezTo>
                  <a:pt x="37" y="385"/>
                  <a:pt x="36" y="385"/>
                  <a:pt x="36" y="383"/>
                </a:cubicBezTo>
                <a:cubicBezTo>
                  <a:pt x="38" y="383"/>
                  <a:pt x="36" y="380"/>
                  <a:pt x="37" y="380"/>
                </a:cubicBezTo>
                <a:cubicBezTo>
                  <a:pt x="37" y="380"/>
                  <a:pt x="36" y="379"/>
                  <a:pt x="36" y="380"/>
                </a:cubicBezTo>
                <a:cubicBezTo>
                  <a:pt x="36" y="380"/>
                  <a:pt x="36" y="380"/>
                  <a:pt x="36" y="380"/>
                </a:cubicBezTo>
                <a:cubicBezTo>
                  <a:pt x="36" y="382"/>
                  <a:pt x="36" y="383"/>
                  <a:pt x="36" y="384"/>
                </a:cubicBezTo>
                <a:cubicBezTo>
                  <a:pt x="35" y="384"/>
                  <a:pt x="35" y="382"/>
                  <a:pt x="34" y="382"/>
                </a:cubicBezTo>
                <a:cubicBezTo>
                  <a:pt x="36" y="381"/>
                  <a:pt x="34" y="378"/>
                  <a:pt x="35" y="377"/>
                </a:cubicBezTo>
                <a:cubicBezTo>
                  <a:pt x="36" y="377"/>
                  <a:pt x="37" y="378"/>
                  <a:pt x="37" y="376"/>
                </a:cubicBezTo>
                <a:cubicBezTo>
                  <a:pt x="37" y="376"/>
                  <a:pt x="37" y="376"/>
                  <a:pt x="37" y="375"/>
                </a:cubicBezTo>
                <a:cubicBezTo>
                  <a:pt x="36" y="378"/>
                  <a:pt x="35" y="376"/>
                  <a:pt x="34" y="375"/>
                </a:cubicBezTo>
                <a:cubicBezTo>
                  <a:pt x="34" y="372"/>
                  <a:pt x="35" y="375"/>
                  <a:pt x="35" y="374"/>
                </a:cubicBezTo>
                <a:cubicBezTo>
                  <a:pt x="35" y="374"/>
                  <a:pt x="35" y="374"/>
                  <a:pt x="35" y="373"/>
                </a:cubicBezTo>
                <a:cubicBezTo>
                  <a:pt x="35" y="373"/>
                  <a:pt x="35" y="373"/>
                  <a:pt x="35" y="373"/>
                </a:cubicBezTo>
                <a:cubicBezTo>
                  <a:pt x="35" y="373"/>
                  <a:pt x="34" y="374"/>
                  <a:pt x="34" y="372"/>
                </a:cubicBezTo>
                <a:cubicBezTo>
                  <a:pt x="33" y="372"/>
                  <a:pt x="34" y="374"/>
                  <a:pt x="33" y="375"/>
                </a:cubicBezTo>
                <a:cubicBezTo>
                  <a:pt x="33" y="374"/>
                  <a:pt x="33" y="373"/>
                  <a:pt x="33" y="372"/>
                </a:cubicBezTo>
                <a:cubicBezTo>
                  <a:pt x="33" y="371"/>
                  <a:pt x="34" y="372"/>
                  <a:pt x="34" y="370"/>
                </a:cubicBezTo>
                <a:cubicBezTo>
                  <a:pt x="33" y="370"/>
                  <a:pt x="33" y="371"/>
                  <a:pt x="32" y="371"/>
                </a:cubicBezTo>
                <a:cubicBezTo>
                  <a:pt x="32" y="372"/>
                  <a:pt x="32" y="373"/>
                  <a:pt x="32" y="373"/>
                </a:cubicBezTo>
                <a:cubicBezTo>
                  <a:pt x="32" y="372"/>
                  <a:pt x="32" y="373"/>
                  <a:pt x="31" y="373"/>
                </a:cubicBezTo>
                <a:cubicBezTo>
                  <a:pt x="31" y="373"/>
                  <a:pt x="30" y="373"/>
                  <a:pt x="30" y="372"/>
                </a:cubicBezTo>
                <a:cubicBezTo>
                  <a:pt x="30" y="372"/>
                  <a:pt x="31" y="372"/>
                  <a:pt x="31" y="372"/>
                </a:cubicBezTo>
                <a:cubicBezTo>
                  <a:pt x="31" y="372"/>
                  <a:pt x="31" y="372"/>
                  <a:pt x="31" y="372"/>
                </a:cubicBezTo>
                <a:cubicBezTo>
                  <a:pt x="31" y="372"/>
                  <a:pt x="32" y="372"/>
                  <a:pt x="32" y="371"/>
                </a:cubicBezTo>
                <a:cubicBezTo>
                  <a:pt x="31" y="371"/>
                  <a:pt x="31" y="369"/>
                  <a:pt x="31" y="371"/>
                </a:cubicBezTo>
                <a:cubicBezTo>
                  <a:pt x="30" y="370"/>
                  <a:pt x="31" y="369"/>
                  <a:pt x="31" y="369"/>
                </a:cubicBezTo>
                <a:cubicBezTo>
                  <a:pt x="31" y="367"/>
                  <a:pt x="30" y="369"/>
                  <a:pt x="30" y="368"/>
                </a:cubicBezTo>
                <a:cubicBezTo>
                  <a:pt x="32" y="366"/>
                  <a:pt x="32" y="366"/>
                  <a:pt x="30" y="366"/>
                </a:cubicBezTo>
                <a:cubicBezTo>
                  <a:pt x="30" y="366"/>
                  <a:pt x="31" y="365"/>
                  <a:pt x="31" y="365"/>
                </a:cubicBezTo>
                <a:cubicBezTo>
                  <a:pt x="31" y="365"/>
                  <a:pt x="31" y="366"/>
                  <a:pt x="31" y="366"/>
                </a:cubicBezTo>
                <a:cubicBezTo>
                  <a:pt x="31" y="366"/>
                  <a:pt x="31" y="365"/>
                  <a:pt x="32" y="366"/>
                </a:cubicBezTo>
                <a:cubicBezTo>
                  <a:pt x="31" y="364"/>
                  <a:pt x="31" y="362"/>
                  <a:pt x="32" y="362"/>
                </a:cubicBezTo>
                <a:cubicBezTo>
                  <a:pt x="32" y="363"/>
                  <a:pt x="33" y="362"/>
                  <a:pt x="33" y="364"/>
                </a:cubicBezTo>
                <a:cubicBezTo>
                  <a:pt x="34" y="364"/>
                  <a:pt x="35" y="361"/>
                  <a:pt x="34" y="360"/>
                </a:cubicBezTo>
                <a:cubicBezTo>
                  <a:pt x="34" y="363"/>
                  <a:pt x="34" y="360"/>
                  <a:pt x="33" y="360"/>
                </a:cubicBezTo>
                <a:cubicBezTo>
                  <a:pt x="33" y="360"/>
                  <a:pt x="33" y="361"/>
                  <a:pt x="33" y="361"/>
                </a:cubicBezTo>
                <a:cubicBezTo>
                  <a:pt x="33" y="360"/>
                  <a:pt x="31" y="362"/>
                  <a:pt x="32" y="360"/>
                </a:cubicBezTo>
                <a:cubicBezTo>
                  <a:pt x="32" y="359"/>
                  <a:pt x="32" y="360"/>
                  <a:pt x="33" y="360"/>
                </a:cubicBezTo>
                <a:cubicBezTo>
                  <a:pt x="33" y="359"/>
                  <a:pt x="33" y="358"/>
                  <a:pt x="33" y="357"/>
                </a:cubicBezTo>
                <a:cubicBezTo>
                  <a:pt x="34" y="357"/>
                  <a:pt x="33" y="356"/>
                  <a:pt x="33" y="355"/>
                </a:cubicBezTo>
                <a:cubicBezTo>
                  <a:pt x="33" y="354"/>
                  <a:pt x="32" y="354"/>
                  <a:pt x="31" y="354"/>
                </a:cubicBezTo>
                <a:cubicBezTo>
                  <a:pt x="31" y="355"/>
                  <a:pt x="32" y="354"/>
                  <a:pt x="32" y="355"/>
                </a:cubicBezTo>
                <a:cubicBezTo>
                  <a:pt x="31" y="355"/>
                  <a:pt x="31" y="355"/>
                  <a:pt x="31" y="356"/>
                </a:cubicBezTo>
                <a:cubicBezTo>
                  <a:pt x="31" y="353"/>
                  <a:pt x="30" y="350"/>
                  <a:pt x="31" y="348"/>
                </a:cubicBezTo>
                <a:cubicBezTo>
                  <a:pt x="30" y="348"/>
                  <a:pt x="30" y="348"/>
                  <a:pt x="30" y="347"/>
                </a:cubicBezTo>
                <a:cubicBezTo>
                  <a:pt x="30" y="346"/>
                  <a:pt x="30" y="347"/>
                  <a:pt x="30" y="345"/>
                </a:cubicBezTo>
                <a:cubicBezTo>
                  <a:pt x="31" y="345"/>
                  <a:pt x="32" y="345"/>
                  <a:pt x="32" y="347"/>
                </a:cubicBezTo>
                <a:cubicBezTo>
                  <a:pt x="33" y="346"/>
                  <a:pt x="32" y="342"/>
                  <a:pt x="32" y="342"/>
                </a:cubicBezTo>
                <a:cubicBezTo>
                  <a:pt x="32" y="343"/>
                  <a:pt x="32" y="344"/>
                  <a:pt x="32" y="344"/>
                </a:cubicBezTo>
                <a:cubicBezTo>
                  <a:pt x="32" y="342"/>
                  <a:pt x="31" y="344"/>
                  <a:pt x="31" y="344"/>
                </a:cubicBezTo>
                <a:cubicBezTo>
                  <a:pt x="30" y="343"/>
                  <a:pt x="30" y="343"/>
                  <a:pt x="30" y="341"/>
                </a:cubicBezTo>
                <a:cubicBezTo>
                  <a:pt x="30" y="340"/>
                  <a:pt x="30" y="341"/>
                  <a:pt x="31" y="341"/>
                </a:cubicBezTo>
                <a:cubicBezTo>
                  <a:pt x="31" y="339"/>
                  <a:pt x="30" y="340"/>
                  <a:pt x="30" y="340"/>
                </a:cubicBezTo>
                <a:cubicBezTo>
                  <a:pt x="30" y="339"/>
                  <a:pt x="29" y="338"/>
                  <a:pt x="30" y="338"/>
                </a:cubicBezTo>
                <a:cubicBezTo>
                  <a:pt x="31" y="338"/>
                  <a:pt x="31" y="338"/>
                  <a:pt x="31" y="338"/>
                </a:cubicBezTo>
                <a:cubicBezTo>
                  <a:pt x="30" y="335"/>
                  <a:pt x="30" y="336"/>
                  <a:pt x="29" y="333"/>
                </a:cubicBezTo>
                <a:cubicBezTo>
                  <a:pt x="30" y="333"/>
                  <a:pt x="30" y="333"/>
                  <a:pt x="30" y="334"/>
                </a:cubicBezTo>
                <a:cubicBezTo>
                  <a:pt x="30" y="331"/>
                  <a:pt x="29" y="334"/>
                  <a:pt x="29" y="331"/>
                </a:cubicBezTo>
                <a:cubicBezTo>
                  <a:pt x="30" y="331"/>
                  <a:pt x="30" y="332"/>
                  <a:pt x="30" y="332"/>
                </a:cubicBezTo>
                <a:cubicBezTo>
                  <a:pt x="30" y="331"/>
                  <a:pt x="30" y="331"/>
                  <a:pt x="30" y="330"/>
                </a:cubicBezTo>
                <a:cubicBezTo>
                  <a:pt x="31" y="329"/>
                  <a:pt x="32" y="327"/>
                  <a:pt x="33" y="329"/>
                </a:cubicBezTo>
                <a:cubicBezTo>
                  <a:pt x="33" y="329"/>
                  <a:pt x="34" y="328"/>
                  <a:pt x="34" y="328"/>
                </a:cubicBezTo>
                <a:cubicBezTo>
                  <a:pt x="33" y="328"/>
                  <a:pt x="33" y="323"/>
                  <a:pt x="32" y="322"/>
                </a:cubicBezTo>
                <a:cubicBezTo>
                  <a:pt x="32" y="323"/>
                  <a:pt x="32" y="323"/>
                  <a:pt x="32" y="324"/>
                </a:cubicBezTo>
                <a:cubicBezTo>
                  <a:pt x="32" y="324"/>
                  <a:pt x="32" y="324"/>
                  <a:pt x="32" y="325"/>
                </a:cubicBezTo>
                <a:cubicBezTo>
                  <a:pt x="32" y="324"/>
                  <a:pt x="32" y="325"/>
                  <a:pt x="31" y="324"/>
                </a:cubicBezTo>
                <a:cubicBezTo>
                  <a:pt x="32" y="323"/>
                  <a:pt x="31" y="322"/>
                  <a:pt x="32" y="322"/>
                </a:cubicBezTo>
                <a:cubicBezTo>
                  <a:pt x="32" y="321"/>
                  <a:pt x="32" y="322"/>
                  <a:pt x="33" y="322"/>
                </a:cubicBezTo>
                <a:cubicBezTo>
                  <a:pt x="33" y="321"/>
                  <a:pt x="33" y="321"/>
                  <a:pt x="33" y="320"/>
                </a:cubicBezTo>
                <a:cubicBezTo>
                  <a:pt x="33" y="320"/>
                  <a:pt x="32" y="321"/>
                  <a:pt x="31" y="320"/>
                </a:cubicBezTo>
                <a:cubicBezTo>
                  <a:pt x="32" y="320"/>
                  <a:pt x="33" y="319"/>
                  <a:pt x="33" y="318"/>
                </a:cubicBezTo>
                <a:cubicBezTo>
                  <a:pt x="33" y="314"/>
                  <a:pt x="33" y="310"/>
                  <a:pt x="34" y="307"/>
                </a:cubicBezTo>
                <a:cubicBezTo>
                  <a:pt x="33" y="309"/>
                  <a:pt x="35" y="310"/>
                  <a:pt x="34" y="313"/>
                </a:cubicBezTo>
                <a:cubicBezTo>
                  <a:pt x="34" y="312"/>
                  <a:pt x="34" y="311"/>
                  <a:pt x="34" y="312"/>
                </a:cubicBezTo>
                <a:cubicBezTo>
                  <a:pt x="34" y="312"/>
                  <a:pt x="34" y="313"/>
                  <a:pt x="34" y="314"/>
                </a:cubicBezTo>
                <a:cubicBezTo>
                  <a:pt x="34" y="315"/>
                  <a:pt x="35" y="315"/>
                  <a:pt x="35" y="315"/>
                </a:cubicBezTo>
                <a:cubicBezTo>
                  <a:pt x="35" y="313"/>
                  <a:pt x="36" y="309"/>
                  <a:pt x="35" y="308"/>
                </a:cubicBezTo>
                <a:cubicBezTo>
                  <a:pt x="35" y="309"/>
                  <a:pt x="35" y="309"/>
                  <a:pt x="35" y="310"/>
                </a:cubicBezTo>
                <a:cubicBezTo>
                  <a:pt x="34" y="309"/>
                  <a:pt x="35" y="308"/>
                  <a:pt x="34" y="307"/>
                </a:cubicBezTo>
                <a:cubicBezTo>
                  <a:pt x="35" y="307"/>
                  <a:pt x="36" y="305"/>
                  <a:pt x="36" y="307"/>
                </a:cubicBezTo>
                <a:cubicBezTo>
                  <a:pt x="35" y="309"/>
                  <a:pt x="36" y="313"/>
                  <a:pt x="37" y="313"/>
                </a:cubicBezTo>
                <a:cubicBezTo>
                  <a:pt x="37" y="314"/>
                  <a:pt x="36" y="314"/>
                  <a:pt x="36" y="315"/>
                </a:cubicBezTo>
                <a:cubicBezTo>
                  <a:pt x="36" y="315"/>
                  <a:pt x="36" y="318"/>
                  <a:pt x="36" y="319"/>
                </a:cubicBezTo>
                <a:cubicBezTo>
                  <a:pt x="37" y="319"/>
                  <a:pt x="37" y="317"/>
                  <a:pt x="37" y="318"/>
                </a:cubicBezTo>
                <a:cubicBezTo>
                  <a:pt x="37" y="318"/>
                  <a:pt x="37" y="318"/>
                  <a:pt x="37" y="319"/>
                </a:cubicBezTo>
                <a:cubicBezTo>
                  <a:pt x="37" y="320"/>
                  <a:pt x="37" y="319"/>
                  <a:pt x="37" y="320"/>
                </a:cubicBezTo>
                <a:cubicBezTo>
                  <a:pt x="37" y="320"/>
                  <a:pt x="37" y="320"/>
                  <a:pt x="37" y="320"/>
                </a:cubicBezTo>
                <a:cubicBezTo>
                  <a:pt x="37" y="319"/>
                  <a:pt x="36" y="320"/>
                  <a:pt x="36" y="320"/>
                </a:cubicBezTo>
                <a:cubicBezTo>
                  <a:pt x="35" y="319"/>
                  <a:pt x="36" y="318"/>
                  <a:pt x="35" y="317"/>
                </a:cubicBezTo>
                <a:cubicBezTo>
                  <a:pt x="35" y="317"/>
                  <a:pt x="34" y="317"/>
                  <a:pt x="34" y="318"/>
                </a:cubicBezTo>
                <a:cubicBezTo>
                  <a:pt x="34" y="319"/>
                  <a:pt x="35" y="318"/>
                  <a:pt x="35" y="319"/>
                </a:cubicBezTo>
                <a:cubicBezTo>
                  <a:pt x="35" y="320"/>
                  <a:pt x="35" y="322"/>
                  <a:pt x="34" y="321"/>
                </a:cubicBezTo>
                <a:cubicBezTo>
                  <a:pt x="34" y="323"/>
                  <a:pt x="35" y="322"/>
                  <a:pt x="35" y="324"/>
                </a:cubicBezTo>
                <a:cubicBezTo>
                  <a:pt x="34" y="324"/>
                  <a:pt x="34" y="325"/>
                  <a:pt x="34" y="325"/>
                </a:cubicBezTo>
                <a:cubicBezTo>
                  <a:pt x="34" y="324"/>
                  <a:pt x="33" y="324"/>
                  <a:pt x="33" y="325"/>
                </a:cubicBezTo>
                <a:cubicBezTo>
                  <a:pt x="34" y="326"/>
                  <a:pt x="34" y="326"/>
                  <a:pt x="35" y="327"/>
                </a:cubicBezTo>
                <a:cubicBezTo>
                  <a:pt x="36" y="325"/>
                  <a:pt x="34" y="327"/>
                  <a:pt x="35" y="325"/>
                </a:cubicBezTo>
                <a:cubicBezTo>
                  <a:pt x="35" y="326"/>
                  <a:pt x="35" y="325"/>
                  <a:pt x="36" y="325"/>
                </a:cubicBezTo>
                <a:cubicBezTo>
                  <a:pt x="37" y="327"/>
                  <a:pt x="34" y="330"/>
                  <a:pt x="35" y="333"/>
                </a:cubicBezTo>
                <a:cubicBezTo>
                  <a:pt x="36" y="332"/>
                  <a:pt x="35" y="331"/>
                  <a:pt x="35" y="331"/>
                </a:cubicBezTo>
                <a:cubicBezTo>
                  <a:pt x="35" y="331"/>
                  <a:pt x="36" y="331"/>
                  <a:pt x="36" y="331"/>
                </a:cubicBezTo>
                <a:cubicBezTo>
                  <a:pt x="35" y="333"/>
                  <a:pt x="37" y="331"/>
                  <a:pt x="37" y="333"/>
                </a:cubicBezTo>
                <a:cubicBezTo>
                  <a:pt x="37" y="333"/>
                  <a:pt x="38" y="332"/>
                  <a:pt x="38" y="333"/>
                </a:cubicBezTo>
                <a:cubicBezTo>
                  <a:pt x="37" y="332"/>
                  <a:pt x="38" y="334"/>
                  <a:pt x="37" y="334"/>
                </a:cubicBezTo>
                <a:cubicBezTo>
                  <a:pt x="37" y="333"/>
                  <a:pt x="37" y="335"/>
                  <a:pt x="36" y="334"/>
                </a:cubicBezTo>
                <a:cubicBezTo>
                  <a:pt x="37" y="333"/>
                  <a:pt x="37" y="332"/>
                  <a:pt x="36" y="332"/>
                </a:cubicBezTo>
                <a:cubicBezTo>
                  <a:pt x="36" y="334"/>
                  <a:pt x="35" y="334"/>
                  <a:pt x="35" y="337"/>
                </a:cubicBezTo>
                <a:cubicBezTo>
                  <a:pt x="37" y="337"/>
                  <a:pt x="37" y="337"/>
                  <a:pt x="37" y="337"/>
                </a:cubicBezTo>
                <a:cubicBezTo>
                  <a:pt x="37" y="336"/>
                  <a:pt x="37" y="336"/>
                  <a:pt x="37" y="335"/>
                </a:cubicBezTo>
                <a:cubicBezTo>
                  <a:pt x="38" y="335"/>
                  <a:pt x="39" y="335"/>
                  <a:pt x="40" y="336"/>
                </a:cubicBezTo>
                <a:cubicBezTo>
                  <a:pt x="39" y="337"/>
                  <a:pt x="40" y="337"/>
                  <a:pt x="40" y="338"/>
                </a:cubicBezTo>
                <a:cubicBezTo>
                  <a:pt x="40" y="340"/>
                  <a:pt x="39" y="339"/>
                  <a:pt x="38" y="340"/>
                </a:cubicBezTo>
                <a:cubicBezTo>
                  <a:pt x="39" y="340"/>
                  <a:pt x="38" y="340"/>
                  <a:pt x="38" y="341"/>
                </a:cubicBezTo>
                <a:cubicBezTo>
                  <a:pt x="38" y="342"/>
                  <a:pt x="39" y="341"/>
                  <a:pt x="39" y="342"/>
                </a:cubicBezTo>
                <a:cubicBezTo>
                  <a:pt x="39" y="342"/>
                  <a:pt x="39" y="342"/>
                  <a:pt x="38" y="342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9" y="344"/>
                  <a:pt x="39" y="343"/>
                  <a:pt x="40" y="342"/>
                </a:cubicBezTo>
                <a:cubicBezTo>
                  <a:pt x="39" y="343"/>
                  <a:pt x="39" y="340"/>
                  <a:pt x="40" y="341"/>
                </a:cubicBezTo>
                <a:cubicBezTo>
                  <a:pt x="40" y="341"/>
                  <a:pt x="40" y="341"/>
                  <a:pt x="40" y="341"/>
                </a:cubicBezTo>
                <a:cubicBezTo>
                  <a:pt x="40" y="342"/>
                  <a:pt x="40" y="343"/>
                  <a:pt x="40" y="344"/>
                </a:cubicBezTo>
                <a:cubicBezTo>
                  <a:pt x="39" y="343"/>
                  <a:pt x="38" y="346"/>
                  <a:pt x="38" y="345"/>
                </a:cubicBezTo>
                <a:cubicBezTo>
                  <a:pt x="38" y="347"/>
                  <a:pt x="38" y="346"/>
                  <a:pt x="39" y="347"/>
                </a:cubicBezTo>
                <a:cubicBezTo>
                  <a:pt x="38" y="349"/>
                  <a:pt x="38" y="349"/>
                  <a:pt x="39" y="350"/>
                </a:cubicBezTo>
                <a:cubicBezTo>
                  <a:pt x="40" y="352"/>
                  <a:pt x="39" y="353"/>
                  <a:pt x="38" y="351"/>
                </a:cubicBezTo>
                <a:cubicBezTo>
                  <a:pt x="38" y="354"/>
                  <a:pt x="39" y="355"/>
                  <a:pt x="38" y="357"/>
                </a:cubicBezTo>
                <a:cubicBezTo>
                  <a:pt x="39" y="358"/>
                  <a:pt x="39" y="355"/>
                  <a:pt x="40" y="357"/>
                </a:cubicBezTo>
                <a:cubicBezTo>
                  <a:pt x="39" y="358"/>
                  <a:pt x="39" y="358"/>
                  <a:pt x="40" y="359"/>
                </a:cubicBezTo>
                <a:cubicBezTo>
                  <a:pt x="40" y="358"/>
                  <a:pt x="40" y="357"/>
                  <a:pt x="40" y="355"/>
                </a:cubicBezTo>
                <a:cubicBezTo>
                  <a:pt x="41" y="355"/>
                  <a:pt x="40" y="353"/>
                  <a:pt x="41" y="354"/>
                </a:cubicBezTo>
                <a:cubicBezTo>
                  <a:pt x="41" y="352"/>
                  <a:pt x="40" y="354"/>
                  <a:pt x="41" y="352"/>
                </a:cubicBezTo>
                <a:cubicBezTo>
                  <a:pt x="41" y="352"/>
                  <a:pt x="42" y="352"/>
                  <a:pt x="42" y="351"/>
                </a:cubicBezTo>
                <a:cubicBezTo>
                  <a:pt x="42" y="350"/>
                  <a:pt x="42" y="349"/>
                  <a:pt x="42" y="348"/>
                </a:cubicBezTo>
                <a:cubicBezTo>
                  <a:pt x="42" y="349"/>
                  <a:pt x="43" y="350"/>
                  <a:pt x="43" y="350"/>
                </a:cubicBezTo>
                <a:cubicBezTo>
                  <a:pt x="43" y="348"/>
                  <a:pt x="44" y="348"/>
                  <a:pt x="44" y="348"/>
                </a:cubicBezTo>
                <a:cubicBezTo>
                  <a:pt x="43" y="348"/>
                  <a:pt x="44" y="345"/>
                  <a:pt x="43" y="344"/>
                </a:cubicBezTo>
                <a:cubicBezTo>
                  <a:pt x="43" y="345"/>
                  <a:pt x="43" y="346"/>
                  <a:pt x="43" y="346"/>
                </a:cubicBezTo>
                <a:cubicBezTo>
                  <a:pt x="43" y="344"/>
                  <a:pt x="43" y="346"/>
                  <a:pt x="42" y="346"/>
                </a:cubicBezTo>
                <a:cubicBezTo>
                  <a:pt x="42" y="345"/>
                  <a:pt x="42" y="344"/>
                  <a:pt x="42" y="344"/>
                </a:cubicBezTo>
                <a:cubicBezTo>
                  <a:pt x="41" y="345"/>
                  <a:pt x="42" y="346"/>
                  <a:pt x="42" y="347"/>
                </a:cubicBezTo>
                <a:cubicBezTo>
                  <a:pt x="42" y="347"/>
                  <a:pt x="41" y="347"/>
                  <a:pt x="41" y="347"/>
                </a:cubicBezTo>
                <a:cubicBezTo>
                  <a:pt x="42" y="346"/>
                  <a:pt x="41" y="345"/>
                  <a:pt x="41" y="344"/>
                </a:cubicBezTo>
                <a:cubicBezTo>
                  <a:pt x="41" y="343"/>
                  <a:pt x="42" y="345"/>
                  <a:pt x="42" y="343"/>
                </a:cubicBezTo>
                <a:cubicBezTo>
                  <a:pt x="41" y="343"/>
                  <a:pt x="41" y="342"/>
                  <a:pt x="41" y="344"/>
                </a:cubicBezTo>
                <a:cubicBezTo>
                  <a:pt x="40" y="340"/>
                  <a:pt x="41" y="343"/>
                  <a:pt x="41" y="341"/>
                </a:cubicBezTo>
                <a:cubicBezTo>
                  <a:pt x="40" y="340"/>
                  <a:pt x="40" y="336"/>
                  <a:pt x="40" y="335"/>
                </a:cubicBezTo>
                <a:cubicBezTo>
                  <a:pt x="41" y="337"/>
                  <a:pt x="41" y="334"/>
                  <a:pt x="43" y="334"/>
                </a:cubicBezTo>
                <a:cubicBezTo>
                  <a:pt x="42" y="337"/>
                  <a:pt x="44" y="334"/>
                  <a:pt x="43" y="336"/>
                </a:cubicBezTo>
                <a:cubicBezTo>
                  <a:pt x="45" y="335"/>
                  <a:pt x="44" y="331"/>
                  <a:pt x="44" y="329"/>
                </a:cubicBezTo>
                <a:cubicBezTo>
                  <a:pt x="43" y="328"/>
                  <a:pt x="43" y="329"/>
                  <a:pt x="43" y="329"/>
                </a:cubicBezTo>
                <a:cubicBezTo>
                  <a:pt x="43" y="328"/>
                  <a:pt x="42" y="330"/>
                  <a:pt x="42" y="329"/>
                </a:cubicBezTo>
                <a:cubicBezTo>
                  <a:pt x="43" y="329"/>
                  <a:pt x="43" y="328"/>
                  <a:pt x="43" y="328"/>
                </a:cubicBezTo>
                <a:cubicBezTo>
                  <a:pt x="46" y="326"/>
                  <a:pt x="44" y="331"/>
                  <a:pt x="45" y="333"/>
                </a:cubicBezTo>
                <a:cubicBezTo>
                  <a:pt x="45" y="331"/>
                  <a:pt x="46" y="331"/>
                  <a:pt x="46" y="329"/>
                </a:cubicBezTo>
                <a:cubicBezTo>
                  <a:pt x="46" y="330"/>
                  <a:pt x="46" y="332"/>
                  <a:pt x="47" y="332"/>
                </a:cubicBezTo>
                <a:cubicBezTo>
                  <a:pt x="46" y="330"/>
                  <a:pt x="47" y="331"/>
                  <a:pt x="48" y="330"/>
                </a:cubicBezTo>
                <a:cubicBezTo>
                  <a:pt x="48" y="328"/>
                  <a:pt x="47" y="329"/>
                  <a:pt x="47" y="328"/>
                </a:cubicBezTo>
                <a:cubicBezTo>
                  <a:pt x="48" y="328"/>
                  <a:pt x="48" y="328"/>
                  <a:pt x="49" y="329"/>
                </a:cubicBezTo>
                <a:cubicBezTo>
                  <a:pt x="49" y="329"/>
                  <a:pt x="48" y="328"/>
                  <a:pt x="49" y="327"/>
                </a:cubicBezTo>
                <a:cubicBezTo>
                  <a:pt x="48" y="327"/>
                  <a:pt x="48" y="327"/>
                  <a:pt x="48" y="327"/>
                </a:cubicBezTo>
                <a:cubicBezTo>
                  <a:pt x="49" y="324"/>
                  <a:pt x="48" y="321"/>
                  <a:pt x="49" y="317"/>
                </a:cubicBezTo>
                <a:cubicBezTo>
                  <a:pt x="49" y="319"/>
                  <a:pt x="50" y="318"/>
                  <a:pt x="50" y="319"/>
                </a:cubicBezTo>
                <a:cubicBezTo>
                  <a:pt x="50" y="319"/>
                  <a:pt x="48" y="323"/>
                  <a:pt x="50" y="324"/>
                </a:cubicBezTo>
                <a:cubicBezTo>
                  <a:pt x="49" y="323"/>
                  <a:pt x="49" y="322"/>
                  <a:pt x="50" y="322"/>
                </a:cubicBezTo>
                <a:cubicBezTo>
                  <a:pt x="49" y="323"/>
                  <a:pt x="51" y="322"/>
                  <a:pt x="51" y="323"/>
                </a:cubicBezTo>
                <a:cubicBezTo>
                  <a:pt x="51" y="323"/>
                  <a:pt x="50" y="323"/>
                  <a:pt x="50" y="324"/>
                </a:cubicBezTo>
                <a:cubicBezTo>
                  <a:pt x="51" y="324"/>
                  <a:pt x="52" y="324"/>
                  <a:pt x="52" y="324"/>
                </a:cubicBezTo>
                <a:cubicBezTo>
                  <a:pt x="51" y="323"/>
                  <a:pt x="54" y="324"/>
                  <a:pt x="54" y="323"/>
                </a:cubicBezTo>
                <a:cubicBezTo>
                  <a:pt x="53" y="324"/>
                  <a:pt x="54" y="326"/>
                  <a:pt x="54" y="327"/>
                </a:cubicBezTo>
                <a:cubicBezTo>
                  <a:pt x="55" y="323"/>
                  <a:pt x="54" y="322"/>
                  <a:pt x="54" y="319"/>
                </a:cubicBezTo>
                <a:cubicBezTo>
                  <a:pt x="54" y="319"/>
                  <a:pt x="54" y="319"/>
                  <a:pt x="54" y="319"/>
                </a:cubicBezTo>
                <a:cubicBezTo>
                  <a:pt x="54" y="318"/>
                  <a:pt x="54" y="317"/>
                  <a:pt x="54" y="316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55" y="313"/>
                  <a:pt x="53" y="306"/>
                  <a:pt x="55" y="307"/>
                </a:cubicBezTo>
                <a:cubicBezTo>
                  <a:pt x="55" y="306"/>
                  <a:pt x="55" y="306"/>
                  <a:pt x="55" y="306"/>
                </a:cubicBezTo>
                <a:cubicBezTo>
                  <a:pt x="54" y="305"/>
                  <a:pt x="54" y="307"/>
                  <a:pt x="54" y="306"/>
                </a:cubicBezTo>
                <a:cubicBezTo>
                  <a:pt x="54" y="304"/>
                  <a:pt x="55" y="304"/>
                  <a:pt x="54" y="302"/>
                </a:cubicBezTo>
                <a:cubicBezTo>
                  <a:pt x="53" y="302"/>
                  <a:pt x="54" y="299"/>
                  <a:pt x="54" y="299"/>
                </a:cubicBezTo>
                <a:cubicBezTo>
                  <a:pt x="54" y="298"/>
                  <a:pt x="54" y="298"/>
                  <a:pt x="53" y="297"/>
                </a:cubicBezTo>
                <a:cubicBezTo>
                  <a:pt x="54" y="296"/>
                  <a:pt x="54" y="295"/>
                  <a:pt x="54" y="292"/>
                </a:cubicBezTo>
                <a:cubicBezTo>
                  <a:pt x="53" y="292"/>
                  <a:pt x="54" y="294"/>
                  <a:pt x="53" y="294"/>
                </a:cubicBezTo>
                <a:cubicBezTo>
                  <a:pt x="53" y="293"/>
                  <a:pt x="53" y="291"/>
                  <a:pt x="53" y="291"/>
                </a:cubicBezTo>
                <a:cubicBezTo>
                  <a:pt x="54" y="291"/>
                  <a:pt x="53" y="292"/>
                  <a:pt x="54" y="292"/>
                </a:cubicBezTo>
                <a:cubicBezTo>
                  <a:pt x="54" y="291"/>
                  <a:pt x="54" y="293"/>
                  <a:pt x="54" y="291"/>
                </a:cubicBezTo>
                <a:cubicBezTo>
                  <a:pt x="54" y="292"/>
                  <a:pt x="53" y="290"/>
                  <a:pt x="54" y="289"/>
                </a:cubicBezTo>
                <a:cubicBezTo>
                  <a:pt x="54" y="289"/>
                  <a:pt x="54" y="290"/>
                  <a:pt x="54" y="290"/>
                </a:cubicBezTo>
                <a:cubicBezTo>
                  <a:pt x="54" y="288"/>
                  <a:pt x="53" y="288"/>
                  <a:pt x="54" y="286"/>
                </a:cubicBezTo>
                <a:cubicBezTo>
                  <a:pt x="54" y="285"/>
                  <a:pt x="53" y="287"/>
                  <a:pt x="53" y="285"/>
                </a:cubicBezTo>
                <a:cubicBezTo>
                  <a:pt x="53" y="285"/>
                  <a:pt x="53" y="282"/>
                  <a:pt x="53" y="282"/>
                </a:cubicBezTo>
                <a:cubicBezTo>
                  <a:pt x="53" y="283"/>
                  <a:pt x="53" y="283"/>
                  <a:pt x="53" y="285"/>
                </a:cubicBezTo>
                <a:cubicBezTo>
                  <a:pt x="54" y="285"/>
                  <a:pt x="54" y="285"/>
                  <a:pt x="54" y="286"/>
                </a:cubicBezTo>
                <a:cubicBezTo>
                  <a:pt x="54" y="285"/>
                  <a:pt x="55" y="285"/>
                  <a:pt x="55" y="284"/>
                </a:cubicBezTo>
                <a:cubicBezTo>
                  <a:pt x="53" y="284"/>
                  <a:pt x="54" y="281"/>
                  <a:pt x="54" y="28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3" y="281"/>
                  <a:pt x="53" y="279"/>
                  <a:pt x="53" y="279"/>
                </a:cubicBezTo>
                <a:cubicBezTo>
                  <a:pt x="54" y="279"/>
                  <a:pt x="54" y="280"/>
                  <a:pt x="54" y="279"/>
                </a:cubicBezTo>
                <a:cubicBezTo>
                  <a:pt x="53" y="278"/>
                  <a:pt x="54" y="276"/>
                  <a:pt x="54" y="276"/>
                </a:cubicBezTo>
                <a:cubicBezTo>
                  <a:pt x="54" y="276"/>
                  <a:pt x="54" y="276"/>
                  <a:pt x="54" y="274"/>
                </a:cubicBezTo>
                <a:cubicBezTo>
                  <a:pt x="55" y="274"/>
                  <a:pt x="54" y="273"/>
                  <a:pt x="54" y="273"/>
                </a:cubicBezTo>
                <a:cubicBezTo>
                  <a:pt x="55" y="273"/>
                  <a:pt x="55" y="273"/>
                  <a:pt x="55" y="274"/>
                </a:cubicBezTo>
                <a:cubicBezTo>
                  <a:pt x="54" y="274"/>
                  <a:pt x="54" y="274"/>
                  <a:pt x="54" y="275"/>
                </a:cubicBezTo>
                <a:cubicBezTo>
                  <a:pt x="55" y="274"/>
                  <a:pt x="56" y="273"/>
                  <a:pt x="55" y="270"/>
                </a:cubicBezTo>
                <a:cubicBezTo>
                  <a:pt x="55" y="269"/>
                  <a:pt x="55" y="271"/>
                  <a:pt x="55" y="270"/>
                </a:cubicBezTo>
                <a:cubicBezTo>
                  <a:pt x="55" y="269"/>
                  <a:pt x="55" y="266"/>
                  <a:pt x="55" y="267"/>
                </a:cubicBezTo>
                <a:cubicBezTo>
                  <a:pt x="55" y="265"/>
                  <a:pt x="55" y="266"/>
                  <a:pt x="55" y="264"/>
                </a:cubicBezTo>
                <a:cubicBezTo>
                  <a:pt x="55" y="264"/>
                  <a:pt x="55" y="265"/>
                  <a:pt x="54" y="265"/>
                </a:cubicBezTo>
                <a:cubicBezTo>
                  <a:pt x="55" y="263"/>
                  <a:pt x="55" y="261"/>
                  <a:pt x="54" y="261"/>
                </a:cubicBezTo>
                <a:cubicBezTo>
                  <a:pt x="54" y="260"/>
                  <a:pt x="54" y="259"/>
                  <a:pt x="55" y="259"/>
                </a:cubicBezTo>
                <a:cubicBezTo>
                  <a:pt x="55" y="259"/>
                  <a:pt x="54" y="260"/>
                  <a:pt x="55" y="260"/>
                </a:cubicBezTo>
                <a:cubicBezTo>
                  <a:pt x="55" y="259"/>
                  <a:pt x="55" y="258"/>
                  <a:pt x="55" y="256"/>
                </a:cubicBezTo>
                <a:cubicBezTo>
                  <a:pt x="55" y="257"/>
                  <a:pt x="55" y="255"/>
                  <a:pt x="55" y="254"/>
                </a:cubicBezTo>
                <a:cubicBezTo>
                  <a:pt x="56" y="255"/>
                  <a:pt x="56" y="254"/>
                  <a:pt x="57" y="254"/>
                </a:cubicBezTo>
                <a:cubicBezTo>
                  <a:pt x="57" y="254"/>
                  <a:pt x="56" y="253"/>
                  <a:pt x="56" y="253"/>
                </a:cubicBezTo>
                <a:cubicBezTo>
                  <a:pt x="56" y="255"/>
                  <a:pt x="55" y="253"/>
                  <a:pt x="55" y="252"/>
                </a:cubicBezTo>
                <a:cubicBezTo>
                  <a:pt x="56" y="251"/>
                  <a:pt x="55" y="252"/>
                  <a:pt x="56" y="251"/>
                </a:cubicBezTo>
                <a:cubicBezTo>
                  <a:pt x="56" y="250"/>
                  <a:pt x="56" y="251"/>
                  <a:pt x="55" y="250"/>
                </a:cubicBezTo>
                <a:cubicBezTo>
                  <a:pt x="56" y="250"/>
                  <a:pt x="56" y="248"/>
                  <a:pt x="55" y="248"/>
                </a:cubicBezTo>
                <a:cubicBezTo>
                  <a:pt x="56" y="248"/>
                  <a:pt x="56" y="249"/>
                  <a:pt x="56" y="249"/>
                </a:cubicBezTo>
                <a:cubicBezTo>
                  <a:pt x="56" y="247"/>
                  <a:pt x="56" y="247"/>
                  <a:pt x="56" y="246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6" y="245"/>
                  <a:pt x="56" y="244"/>
                  <a:pt x="56" y="243"/>
                </a:cubicBezTo>
                <a:cubicBezTo>
                  <a:pt x="56" y="242"/>
                  <a:pt x="55" y="245"/>
                  <a:pt x="54" y="244"/>
                </a:cubicBezTo>
                <a:cubicBezTo>
                  <a:pt x="54" y="243"/>
                  <a:pt x="56" y="242"/>
                  <a:pt x="55" y="241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39"/>
                  <a:pt x="56" y="237"/>
                  <a:pt x="57" y="238"/>
                </a:cubicBezTo>
                <a:cubicBezTo>
                  <a:pt x="56" y="234"/>
                  <a:pt x="56" y="231"/>
                  <a:pt x="57" y="227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6" y="227"/>
                  <a:pt x="57" y="227"/>
                  <a:pt x="57" y="225"/>
                </a:cubicBezTo>
                <a:cubicBezTo>
                  <a:pt x="57" y="224"/>
                  <a:pt x="57" y="226"/>
                  <a:pt x="56" y="224"/>
                </a:cubicBezTo>
                <a:cubicBezTo>
                  <a:pt x="57" y="221"/>
                  <a:pt x="56" y="217"/>
                  <a:pt x="57" y="213"/>
                </a:cubicBezTo>
                <a:cubicBezTo>
                  <a:pt x="57" y="212"/>
                  <a:pt x="56" y="214"/>
                  <a:pt x="56" y="213"/>
                </a:cubicBezTo>
                <a:cubicBezTo>
                  <a:pt x="56" y="212"/>
                  <a:pt x="57" y="211"/>
                  <a:pt x="57" y="209"/>
                </a:cubicBezTo>
                <a:cubicBezTo>
                  <a:pt x="56" y="209"/>
                  <a:pt x="56" y="209"/>
                  <a:pt x="56" y="208"/>
                </a:cubicBezTo>
                <a:cubicBezTo>
                  <a:pt x="56" y="207"/>
                  <a:pt x="56" y="207"/>
                  <a:pt x="57" y="207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7"/>
                  <a:pt x="57" y="205"/>
                  <a:pt x="58" y="205"/>
                </a:cubicBezTo>
                <a:cubicBezTo>
                  <a:pt x="58" y="203"/>
                  <a:pt x="58" y="204"/>
                  <a:pt x="57" y="203"/>
                </a:cubicBezTo>
                <a:cubicBezTo>
                  <a:pt x="58" y="202"/>
                  <a:pt x="58" y="200"/>
                  <a:pt x="58" y="197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7" y="196"/>
                  <a:pt x="56" y="196"/>
                  <a:pt x="57" y="195"/>
                </a:cubicBezTo>
                <a:cubicBezTo>
                  <a:pt x="58" y="194"/>
                  <a:pt x="58" y="195"/>
                  <a:pt x="57" y="197"/>
                </a:cubicBezTo>
                <a:cubicBezTo>
                  <a:pt x="58" y="196"/>
                  <a:pt x="58" y="194"/>
                  <a:pt x="57" y="192"/>
                </a:cubicBezTo>
                <a:cubicBezTo>
                  <a:pt x="57" y="190"/>
                  <a:pt x="59" y="187"/>
                  <a:pt x="58" y="184"/>
                </a:cubicBezTo>
                <a:cubicBezTo>
                  <a:pt x="58" y="185"/>
                  <a:pt x="57" y="186"/>
                  <a:pt x="57" y="185"/>
                </a:cubicBezTo>
                <a:cubicBezTo>
                  <a:pt x="58" y="183"/>
                  <a:pt x="58" y="180"/>
                  <a:pt x="58" y="178"/>
                </a:cubicBezTo>
                <a:cubicBezTo>
                  <a:pt x="58" y="176"/>
                  <a:pt x="58" y="174"/>
                  <a:pt x="58" y="171"/>
                </a:cubicBezTo>
                <a:cubicBezTo>
                  <a:pt x="58" y="171"/>
                  <a:pt x="58" y="171"/>
                  <a:pt x="58" y="171"/>
                </a:cubicBezTo>
                <a:cubicBezTo>
                  <a:pt x="58" y="170"/>
                  <a:pt x="58" y="169"/>
                  <a:pt x="58" y="167"/>
                </a:cubicBezTo>
                <a:cubicBezTo>
                  <a:pt x="58" y="166"/>
                  <a:pt x="58" y="165"/>
                  <a:pt x="58" y="163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9" y="159"/>
                  <a:pt x="58" y="155"/>
                  <a:pt x="58" y="151"/>
                </a:cubicBezTo>
                <a:cubicBezTo>
                  <a:pt x="58" y="148"/>
                  <a:pt x="59" y="147"/>
                  <a:pt x="59" y="145"/>
                </a:cubicBezTo>
                <a:cubicBezTo>
                  <a:pt x="59" y="145"/>
                  <a:pt x="58" y="143"/>
                  <a:pt x="59" y="142"/>
                </a:cubicBezTo>
                <a:cubicBezTo>
                  <a:pt x="59" y="142"/>
                  <a:pt x="59" y="144"/>
                  <a:pt x="58" y="142"/>
                </a:cubicBezTo>
                <a:cubicBezTo>
                  <a:pt x="59" y="138"/>
                  <a:pt x="59" y="136"/>
                  <a:pt x="59" y="131"/>
                </a:cubicBezTo>
                <a:cubicBezTo>
                  <a:pt x="59" y="131"/>
                  <a:pt x="58" y="131"/>
                  <a:pt x="58" y="131"/>
                </a:cubicBezTo>
                <a:cubicBezTo>
                  <a:pt x="59" y="131"/>
                  <a:pt x="59" y="130"/>
                  <a:pt x="59" y="130"/>
                </a:cubicBezTo>
                <a:cubicBezTo>
                  <a:pt x="59" y="126"/>
                  <a:pt x="58" y="124"/>
                  <a:pt x="59" y="121"/>
                </a:cubicBezTo>
                <a:cubicBezTo>
                  <a:pt x="59" y="120"/>
                  <a:pt x="58" y="122"/>
                  <a:pt x="58" y="121"/>
                </a:cubicBezTo>
                <a:cubicBezTo>
                  <a:pt x="58" y="120"/>
                  <a:pt x="59" y="121"/>
                  <a:pt x="59" y="121"/>
                </a:cubicBezTo>
                <a:cubicBezTo>
                  <a:pt x="60" y="119"/>
                  <a:pt x="59" y="120"/>
                  <a:pt x="58" y="119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0" y="118"/>
                  <a:pt x="59" y="113"/>
                  <a:pt x="59" y="115"/>
                </a:cubicBezTo>
                <a:cubicBezTo>
                  <a:pt x="59" y="115"/>
                  <a:pt x="59" y="117"/>
                  <a:pt x="58" y="117"/>
                </a:cubicBezTo>
                <a:cubicBezTo>
                  <a:pt x="58" y="116"/>
                  <a:pt x="58" y="112"/>
                  <a:pt x="59" y="114"/>
                </a:cubicBezTo>
                <a:cubicBezTo>
                  <a:pt x="58" y="112"/>
                  <a:pt x="58" y="111"/>
                  <a:pt x="59" y="109"/>
                </a:cubicBezTo>
                <a:cubicBezTo>
                  <a:pt x="59" y="108"/>
                  <a:pt x="58" y="110"/>
                  <a:pt x="58" y="108"/>
                </a:cubicBezTo>
                <a:cubicBezTo>
                  <a:pt x="59" y="108"/>
                  <a:pt x="59" y="107"/>
                  <a:pt x="59" y="107"/>
                </a:cubicBezTo>
                <a:cubicBezTo>
                  <a:pt x="59" y="105"/>
                  <a:pt x="59" y="105"/>
                  <a:pt x="59" y="102"/>
                </a:cubicBezTo>
                <a:cubicBezTo>
                  <a:pt x="59" y="102"/>
                  <a:pt x="59" y="101"/>
                  <a:pt x="58" y="102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9" y="100"/>
                  <a:pt x="59" y="97"/>
                  <a:pt x="59" y="94"/>
                </a:cubicBezTo>
                <a:cubicBezTo>
                  <a:pt x="59" y="94"/>
                  <a:pt x="59" y="94"/>
                  <a:pt x="58" y="93"/>
                </a:cubicBezTo>
                <a:cubicBezTo>
                  <a:pt x="58" y="93"/>
                  <a:pt x="60" y="89"/>
                  <a:pt x="59" y="91"/>
                </a:cubicBezTo>
                <a:cubicBezTo>
                  <a:pt x="60" y="88"/>
                  <a:pt x="59" y="82"/>
                  <a:pt x="59" y="81"/>
                </a:cubicBezTo>
                <a:cubicBezTo>
                  <a:pt x="60" y="81"/>
                  <a:pt x="59" y="78"/>
                  <a:pt x="59" y="76"/>
                </a:cubicBezTo>
                <a:cubicBezTo>
                  <a:pt x="59" y="76"/>
                  <a:pt x="59" y="75"/>
                  <a:pt x="59" y="75"/>
                </a:cubicBezTo>
                <a:cubicBezTo>
                  <a:pt x="59" y="75"/>
                  <a:pt x="59" y="75"/>
                  <a:pt x="59" y="74"/>
                </a:cubicBezTo>
                <a:cubicBezTo>
                  <a:pt x="58" y="74"/>
                  <a:pt x="59" y="73"/>
                  <a:pt x="59" y="72"/>
                </a:cubicBezTo>
                <a:cubicBezTo>
                  <a:pt x="59" y="71"/>
                  <a:pt x="58" y="72"/>
                  <a:pt x="58" y="71"/>
                </a:cubicBezTo>
                <a:cubicBezTo>
                  <a:pt x="58" y="70"/>
                  <a:pt x="59" y="71"/>
                  <a:pt x="59" y="69"/>
                </a:cubicBezTo>
                <a:cubicBezTo>
                  <a:pt x="59" y="69"/>
                  <a:pt x="58" y="71"/>
                  <a:pt x="58" y="69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59" y="68"/>
                  <a:pt x="59" y="69"/>
                </a:cubicBezTo>
                <a:cubicBezTo>
                  <a:pt x="59" y="65"/>
                  <a:pt x="59" y="63"/>
                  <a:pt x="59" y="61"/>
                </a:cubicBezTo>
                <a:cubicBezTo>
                  <a:pt x="58" y="60"/>
                  <a:pt x="59" y="62"/>
                  <a:pt x="58" y="62"/>
                </a:cubicBezTo>
                <a:cubicBezTo>
                  <a:pt x="59" y="55"/>
                  <a:pt x="58" y="49"/>
                  <a:pt x="57" y="45"/>
                </a:cubicBezTo>
                <a:cubicBezTo>
                  <a:pt x="58" y="40"/>
                  <a:pt x="58" y="40"/>
                  <a:pt x="58" y="40"/>
                </a:cubicBezTo>
                <a:cubicBezTo>
                  <a:pt x="56" y="39"/>
                  <a:pt x="57" y="32"/>
                  <a:pt x="56" y="30"/>
                </a:cubicBezTo>
                <a:cubicBezTo>
                  <a:pt x="56" y="32"/>
                  <a:pt x="56" y="33"/>
                  <a:pt x="56" y="35"/>
                </a:cubicBezTo>
                <a:cubicBezTo>
                  <a:pt x="55" y="33"/>
                  <a:pt x="55" y="33"/>
                  <a:pt x="54" y="33"/>
                </a:cubicBezTo>
                <a:cubicBezTo>
                  <a:pt x="55" y="32"/>
                  <a:pt x="53" y="32"/>
                  <a:pt x="54" y="29"/>
                </a:cubicBezTo>
                <a:cubicBezTo>
                  <a:pt x="54" y="29"/>
                  <a:pt x="53" y="30"/>
                  <a:pt x="53" y="29"/>
                </a:cubicBezTo>
                <a:cubicBezTo>
                  <a:pt x="53" y="28"/>
                  <a:pt x="53" y="27"/>
                  <a:pt x="54" y="27"/>
                </a:cubicBezTo>
                <a:cubicBezTo>
                  <a:pt x="54" y="29"/>
                  <a:pt x="54" y="27"/>
                  <a:pt x="54" y="27"/>
                </a:cubicBezTo>
                <a:cubicBezTo>
                  <a:pt x="55" y="28"/>
                  <a:pt x="55" y="28"/>
                  <a:pt x="55" y="29"/>
                </a:cubicBezTo>
                <a:cubicBezTo>
                  <a:pt x="55" y="30"/>
                  <a:pt x="56" y="30"/>
                  <a:pt x="56" y="29"/>
                </a:cubicBezTo>
                <a:cubicBezTo>
                  <a:pt x="56" y="27"/>
                  <a:pt x="56" y="25"/>
                  <a:pt x="55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1"/>
                  <a:pt x="53" y="22"/>
                  <a:pt x="53" y="19"/>
                </a:cubicBezTo>
                <a:cubicBezTo>
                  <a:pt x="52" y="20"/>
                  <a:pt x="52" y="19"/>
                  <a:pt x="51" y="17"/>
                </a:cubicBezTo>
                <a:cubicBezTo>
                  <a:pt x="50" y="16"/>
                  <a:pt x="50" y="18"/>
                  <a:pt x="49" y="16"/>
                </a:cubicBezTo>
                <a:cubicBezTo>
                  <a:pt x="49" y="17"/>
                  <a:pt x="48" y="16"/>
                  <a:pt x="48" y="17"/>
                </a:cubicBezTo>
                <a:cubicBezTo>
                  <a:pt x="49" y="17"/>
                  <a:pt x="48" y="19"/>
                  <a:pt x="49" y="19"/>
                </a:cubicBezTo>
                <a:cubicBezTo>
                  <a:pt x="49" y="18"/>
                  <a:pt x="49" y="17"/>
                  <a:pt x="49" y="18"/>
                </a:cubicBezTo>
                <a:cubicBezTo>
                  <a:pt x="49" y="19"/>
                  <a:pt x="49" y="21"/>
                  <a:pt x="49" y="21"/>
                </a:cubicBezTo>
                <a:cubicBezTo>
                  <a:pt x="48" y="17"/>
                  <a:pt x="46" y="19"/>
                  <a:pt x="45" y="15"/>
                </a:cubicBezTo>
                <a:cubicBezTo>
                  <a:pt x="45" y="14"/>
                  <a:pt x="45" y="13"/>
                  <a:pt x="45" y="13"/>
                </a:cubicBezTo>
                <a:cubicBezTo>
                  <a:pt x="46" y="12"/>
                  <a:pt x="47" y="13"/>
                  <a:pt x="47" y="12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5" y="8"/>
                  <a:pt x="46" y="8"/>
                </a:cubicBezTo>
                <a:cubicBezTo>
                  <a:pt x="45" y="8"/>
                  <a:pt x="45" y="6"/>
                  <a:pt x="44" y="5"/>
                </a:cubicBezTo>
                <a:cubicBezTo>
                  <a:pt x="44" y="7"/>
                  <a:pt x="43" y="3"/>
                  <a:pt x="42" y="3"/>
                </a:cubicBezTo>
                <a:cubicBezTo>
                  <a:pt x="43" y="5"/>
                  <a:pt x="43" y="6"/>
                  <a:pt x="42" y="7"/>
                </a:cubicBezTo>
                <a:cubicBezTo>
                  <a:pt x="43" y="7"/>
                  <a:pt x="44" y="8"/>
                  <a:pt x="44" y="9"/>
                </a:cubicBezTo>
                <a:cubicBezTo>
                  <a:pt x="45" y="10"/>
                  <a:pt x="44" y="10"/>
                  <a:pt x="44" y="10"/>
                </a:cubicBezTo>
                <a:cubicBezTo>
                  <a:pt x="45" y="11"/>
                  <a:pt x="45" y="10"/>
                  <a:pt x="45" y="10"/>
                </a:cubicBezTo>
                <a:cubicBezTo>
                  <a:pt x="44" y="11"/>
                  <a:pt x="45" y="12"/>
                  <a:pt x="45" y="11"/>
                </a:cubicBezTo>
                <a:cubicBezTo>
                  <a:pt x="45" y="15"/>
                  <a:pt x="44" y="14"/>
                  <a:pt x="43" y="16"/>
                </a:cubicBezTo>
                <a:cubicBezTo>
                  <a:pt x="43" y="14"/>
                  <a:pt x="43" y="11"/>
                  <a:pt x="42" y="12"/>
                </a:cubicBezTo>
                <a:cubicBezTo>
                  <a:pt x="42" y="11"/>
                  <a:pt x="41" y="8"/>
                  <a:pt x="41" y="7"/>
                </a:cubicBezTo>
                <a:cubicBezTo>
                  <a:pt x="41" y="6"/>
                  <a:pt x="41" y="6"/>
                  <a:pt x="41" y="5"/>
                </a:cubicBezTo>
                <a:cubicBezTo>
                  <a:pt x="40" y="2"/>
                  <a:pt x="39" y="1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7" y="2"/>
                  <a:pt x="36" y="2"/>
                  <a:pt x="36" y="4"/>
                </a:cubicBezTo>
                <a:cubicBezTo>
                  <a:pt x="36" y="4"/>
                  <a:pt x="37" y="7"/>
                  <a:pt x="37" y="8"/>
                </a:cubicBezTo>
                <a:cubicBezTo>
                  <a:pt x="35" y="7"/>
                  <a:pt x="33" y="4"/>
                  <a:pt x="31" y="4"/>
                </a:cubicBezTo>
                <a:cubicBezTo>
                  <a:pt x="31" y="6"/>
                  <a:pt x="31" y="6"/>
                  <a:pt x="32" y="8"/>
                </a:cubicBezTo>
                <a:cubicBezTo>
                  <a:pt x="31" y="9"/>
                  <a:pt x="30" y="9"/>
                  <a:pt x="29" y="8"/>
                </a:cubicBezTo>
                <a:cubicBezTo>
                  <a:pt x="29" y="8"/>
                  <a:pt x="29" y="7"/>
                  <a:pt x="29" y="6"/>
                </a:cubicBezTo>
                <a:close/>
                <a:moveTo>
                  <a:pt x="55" y="273"/>
                </a:moveTo>
                <a:cubicBezTo>
                  <a:pt x="55" y="273"/>
                  <a:pt x="55" y="272"/>
                  <a:pt x="55" y="271"/>
                </a:cubicBezTo>
                <a:cubicBezTo>
                  <a:pt x="55" y="271"/>
                  <a:pt x="55" y="272"/>
                  <a:pt x="55" y="273"/>
                </a:cubicBezTo>
                <a:close/>
                <a:moveTo>
                  <a:pt x="47" y="329"/>
                </a:moveTo>
                <a:cubicBezTo>
                  <a:pt x="47" y="330"/>
                  <a:pt x="47" y="327"/>
                  <a:pt x="46" y="329"/>
                </a:cubicBezTo>
                <a:cubicBezTo>
                  <a:pt x="46" y="328"/>
                  <a:pt x="46" y="328"/>
                  <a:pt x="46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47" y="327"/>
                  <a:pt x="47" y="328"/>
                  <a:pt x="47" y="329"/>
                </a:cubicBezTo>
                <a:close/>
                <a:moveTo>
                  <a:pt x="44" y="326"/>
                </a:moveTo>
                <a:cubicBezTo>
                  <a:pt x="45" y="326"/>
                  <a:pt x="46" y="328"/>
                  <a:pt x="46" y="328"/>
                </a:cubicBezTo>
                <a:cubicBezTo>
                  <a:pt x="46" y="328"/>
                  <a:pt x="45" y="329"/>
                  <a:pt x="45" y="329"/>
                </a:cubicBezTo>
                <a:cubicBezTo>
                  <a:pt x="45" y="328"/>
                  <a:pt x="44" y="328"/>
                  <a:pt x="44" y="326"/>
                </a:cubicBezTo>
                <a:close/>
                <a:moveTo>
                  <a:pt x="42" y="370"/>
                </a:moveTo>
                <a:cubicBezTo>
                  <a:pt x="42" y="371"/>
                  <a:pt x="42" y="366"/>
                  <a:pt x="42" y="369"/>
                </a:cubicBezTo>
                <a:cubicBezTo>
                  <a:pt x="41" y="369"/>
                  <a:pt x="41" y="368"/>
                  <a:pt x="41" y="368"/>
                </a:cubicBezTo>
                <a:cubicBezTo>
                  <a:pt x="42" y="368"/>
                  <a:pt x="43" y="367"/>
                  <a:pt x="43" y="369"/>
                </a:cubicBezTo>
                <a:cubicBezTo>
                  <a:pt x="43" y="369"/>
                  <a:pt x="43" y="368"/>
                  <a:pt x="43" y="367"/>
                </a:cubicBezTo>
                <a:cubicBezTo>
                  <a:pt x="44" y="368"/>
                  <a:pt x="43" y="370"/>
                  <a:pt x="44" y="369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43" y="371"/>
                  <a:pt x="42" y="367"/>
                  <a:pt x="42" y="370"/>
                </a:cubicBezTo>
                <a:close/>
                <a:moveTo>
                  <a:pt x="22" y="380"/>
                </a:moveTo>
                <a:cubicBezTo>
                  <a:pt x="23" y="380"/>
                  <a:pt x="23" y="380"/>
                  <a:pt x="23" y="381"/>
                </a:cubicBezTo>
                <a:cubicBezTo>
                  <a:pt x="22" y="381"/>
                  <a:pt x="22" y="381"/>
                  <a:pt x="22" y="380"/>
                </a:cubicBezTo>
                <a:close/>
                <a:moveTo>
                  <a:pt x="22" y="5"/>
                </a:moveTo>
                <a:cubicBezTo>
                  <a:pt x="22" y="6"/>
                  <a:pt x="23" y="8"/>
                  <a:pt x="23" y="9"/>
                </a:cubicBezTo>
                <a:cubicBezTo>
                  <a:pt x="22" y="8"/>
                  <a:pt x="22" y="7"/>
                  <a:pt x="22" y="5"/>
                </a:cubicBezTo>
                <a:close/>
                <a:moveTo>
                  <a:pt x="13" y="12"/>
                </a:moveTo>
                <a:cubicBezTo>
                  <a:pt x="13" y="12"/>
                  <a:pt x="14" y="15"/>
                  <a:pt x="14" y="16"/>
                </a:cubicBezTo>
                <a:cubicBezTo>
                  <a:pt x="14" y="14"/>
                  <a:pt x="12" y="10"/>
                  <a:pt x="14" y="10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2"/>
                  <a:pt x="13" y="12"/>
                </a:cubicBezTo>
                <a:close/>
                <a:moveTo>
                  <a:pt x="20" y="9"/>
                </a:moveTo>
                <a:cubicBezTo>
                  <a:pt x="21" y="9"/>
                  <a:pt x="20" y="11"/>
                  <a:pt x="21" y="12"/>
                </a:cubicBezTo>
                <a:cubicBezTo>
                  <a:pt x="20" y="12"/>
                  <a:pt x="20" y="13"/>
                  <a:pt x="20" y="13"/>
                </a:cubicBezTo>
                <a:cubicBezTo>
                  <a:pt x="20" y="12"/>
                  <a:pt x="20" y="10"/>
                  <a:pt x="20" y="9"/>
                </a:cubicBezTo>
                <a:close/>
                <a:moveTo>
                  <a:pt x="33" y="7"/>
                </a:moveTo>
                <a:cubicBezTo>
                  <a:pt x="33" y="7"/>
                  <a:pt x="32" y="7"/>
                  <a:pt x="32" y="7"/>
                </a:cubicBezTo>
                <a:cubicBezTo>
                  <a:pt x="32" y="9"/>
                  <a:pt x="33" y="9"/>
                  <a:pt x="33" y="9"/>
                </a:cubicBezTo>
                <a:cubicBezTo>
                  <a:pt x="33" y="11"/>
                  <a:pt x="32" y="8"/>
                  <a:pt x="32" y="8"/>
                </a:cubicBezTo>
                <a:cubicBezTo>
                  <a:pt x="32" y="7"/>
                  <a:pt x="32" y="7"/>
                  <a:pt x="33" y="7"/>
                </a:cubicBezTo>
                <a:close/>
                <a:moveTo>
                  <a:pt x="22" y="11"/>
                </a:moveTo>
                <a:cubicBezTo>
                  <a:pt x="22" y="11"/>
                  <a:pt x="22" y="12"/>
                  <a:pt x="23" y="12"/>
                </a:cubicBezTo>
                <a:cubicBezTo>
                  <a:pt x="23" y="13"/>
                  <a:pt x="22" y="12"/>
                  <a:pt x="22" y="14"/>
                </a:cubicBezTo>
                <a:cubicBezTo>
                  <a:pt x="22" y="15"/>
                  <a:pt x="22" y="11"/>
                  <a:pt x="21" y="13"/>
                </a:cubicBezTo>
                <a:cubicBezTo>
                  <a:pt x="21" y="13"/>
                  <a:pt x="22" y="12"/>
                  <a:pt x="22" y="11"/>
                </a:cubicBezTo>
                <a:close/>
                <a:moveTo>
                  <a:pt x="11" y="16"/>
                </a:moveTo>
                <a:cubicBezTo>
                  <a:pt x="12" y="17"/>
                  <a:pt x="12" y="18"/>
                  <a:pt x="12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6"/>
                  <a:pt x="13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7"/>
                  <a:pt x="13" y="16"/>
                </a:cubicBezTo>
                <a:cubicBezTo>
                  <a:pt x="13" y="17"/>
                  <a:pt x="13" y="18"/>
                  <a:pt x="13" y="18"/>
                </a:cubicBezTo>
                <a:cubicBezTo>
                  <a:pt x="13" y="20"/>
                  <a:pt x="13" y="19"/>
                  <a:pt x="13" y="21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0"/>
                  <a:pt x="11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1"/>
                  <a:pt x="10" y="21"/>
                  <a:pt x="9" y="19"/>
                </a:cubicBezTo>
                <a:cubicBezTo>
                  <a:pt x="10" y="19"/>
                  <a:pt x="11" y="19"/>
                  <a:pt x="10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8"/>
                  <a:pt x="12" y="17"/>
                  <a:pt x="11" y="16"/>
                </a:cubicBezTo>
                <a:close/>
                <a:moveTo>
                  <a:pt x="14" y="20"/>
                </a:moveTo>
                <a:cubicBezTo>
                  <a:pt x="13" y="19"/>
                  <a:pt x="14" y="17"/>
                  <a:pt x="14" y="17"/>
                </a:cubicBezTo>
                <a:cubicBezTo>
                  <a:pt x="15" y="18"/>
                  <a:pt x="14" y="18"/>
                  <a:pt x="14" y="20"/>
                </a:cubicBezTo>
                <a:close/>
                <a:moveTo>
                  <a:pt x="42" y="18"/>
                </a:moveTo>
                <a:cubicBezTo>
                  <a:pt x="42" y="16"/>
                  <a:pt x="43" y="18"/>
                  <a:pt x="44" y="18"/>
                </a:cubicBezTo>
                <a:cubicBezTo>
                  <a:pt x="44" y="18"/>
                  <a:pt x="43" y="19"/>
                  <a:pt x="44" y="20"/>
                </a:cubicBezTo>
                <a:cubicBezTo>
                  <a:pt x="44" y="21"/>
                  <a:pt x="44" y="23"/>
                  <a:pt x="43" y="22"/>
                </a:cubicBezTo>
                <a:cubicBezTo>
                  <a:pt x="43" y="19"/>
                  <a:pt x="43" y="19"/>
                  <a:pt x="42" y="18"/>
                </a:cubicBezTo>
                <a:close/>
                <a:moveTo>
                  <a:pt x="14" y="20"/>
                </a:move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4" y="23"/>
                  <a:pt x="14" y="24"/>
                </a:cubicBezTo>
                <a:cubicBezTo>
                  <a:pt x="13" y="23"/>
                  <a:pt x="14" y="21"/>
                  <a:pt x="14" y="20"/>
                </a:cubicBezTo>
                <a:close/>
                <a:moveTo>
                  <a:pt x="8" y="21"/>
                </a:moveTo>
                <a:cubicBezTo>
                  <a:pt x="9" y="21"/>
                  <a:pt x="8" y="22"/>
                  <a:pt x="9" y="22"/>
                </a:cubicBezTo>
                <a:cubicBezTo>
                  <a:pt x="9" y="23"/>
                  <a:pt x="8" y="23"/>
                  <a:pt x="8" y="23"/>
                </a:cubicBezTo>
                <a:cubicBezTo>
                  <a:pt x="8" y="23"/>
                  <a:pt x="8" y="22"/>
                  <a:pt x="8" y="21"/>
                </a:cubicBezTo>
                <a:close/>
                <a:moveTo>
                  <a:pt x="17" y="22"/>
                </a:moveTo>
                <a:cubicBezTo>
                  <a:pt x="17" y="22"/>
                  <a:pt x="17" y="22"/>
                  <a:pt x="17" y="23"/>
                </a:cubicBezTo>
                <a:cubicBezTo>
                  <a:pt x="16" y="23"/>
                  <a:pt x="17" y="21"/>
                  <a:pt x="16" y="22"/>
                </a:cubicBezTo>
                <a:cubicBezTo>
                  <a:pt x="16" y="20"/>
                  <a:pt x="17" y="21"/>
                  <a:pt x="17" y="22"/>
                </a:cubicBezTo>
                <a:close/>
                <a:moveTo>
                  <a:pt x="38" y="21"/>
                </a:moveTo>
                <a:cubicBezTo>
                  <a:pt x="39" y="22"/>
                  <a:pt x="41" y="23"/>
                  <a:pt x="42" y="24"/>
                </a:cubicBezTo>
                <a:cubicBezTo>
                  <a:pt x="40" y="25"/>
                  <a:pt x="39" y="21"/>
                  <a:pt x="38" y="23"/>
                </a:cubicBezTo>
                <a:cubicBezTo>
                  <a:pt x="38" y="23"/>
                  <a:pt x="39" y="22"/>
                  <a:pt x="38" y="21"/>
                </a:cubicBezTo>
                <a:close/>
                <a:moveTo>
                  <a:pt x="42" y="22"/>
                </a:moveTo>
                <a:cubicBezTo>
                  <a:pt x="43" y="23"/>
                  <a:pt x="42" y="25"/>
                  <a:pt x="43" y="25"/>
                </a:cubicBezTo>
                <a:cubicBezTo>
                  <a:pt x="42" y="27"/>
                  <a:pt x="42" y="23"/>
                  <a:pt x="42" y="22"/>
                </a:cubicBezTo>
                <a:close/>
                <a:moveTo>
                  <a:pt x="51" y="23"/>
                </a:moveTo>
                <a:cubicBezTo>
                  <a:pt x="51" y="22"/>
                  <a:pt x="51" y="23"/>
                  <a:pt x="52" y="23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4"/>
                  <a:pt x="52" y="23"/>
                  <a:pt x="51" y="23"/>
                </a:cubicBezTo>
                <a:close/>
                <a:moveTo>
                  <a:pt x="6" y="48"/>
                </a:moveTo>
                <a:cubicBezTo>
                  <a:pt x="6" y="48"/>
                  <a:pt x="7" y="49"/>
                  <a:pt x="7" y="49"/>
                </a:cubicBezTo>
                <a:cubicBezTo>
                  <a:pt x="7" y="50"/>
                  <a:pt x="7" y="50"/>
                  <a:pt x="6" y="50"/>
                </a:cubicBezTo>
                <a:cubicBezTo>
                  <a:pt x="6" y="49"/>
                  <a:pt x="6" y="49"/>
                  <a:pt x="6" y="48"/>
                </a:cubicBezTo>
                <a:close/>
                <a:moveTo>
                  <a:pt x="7" y="52"/>
                </a:moveTo>
                <a:cubicBezTo>
                  <a:pt x="8" y="52"/>
                  <a:pt x="7" y="54"/>
                  <a:pt x="8" y="54"/>
                </a:cubicBezTo>
                <a:cubicBezTo>
                  <a:pt x="7" y="54"/>
                  <a:pt x="6" y="55"/>
                  <a:pt x="6" y="54"/>
                </a:cubicBezTo>
                <a:cubicBezTo>
                  <a:pt x="6" y="53"/>
                  <a:pt x="7" y="54"/>
                  <a:pt x="7" y="52"/>
                </a:cubicBezTo>
                <a:close/>
                <a:moveTo>
                  <a:pt x="17" y="61"/>
                </a:moveTo>
                <a:cubicBezTo>
                  <a:pt x="17" y="62"/>
                  <a:pt x="17" y="63"/>
                  <a:pt x="16" y="63"/>
                </a:cubicBezTo>
                <a:cubicBezTo>
                  <a:pt x="17" y="62"/>
                  <a:pt x="17" y="61"/>
                  <a:pt x="17" y="61"/>
                </a:cubicBezTo>
                <a:close/>
                <a:moveTo>
                  <a:pt x="17" y="65"/>
                </a:moveTo>
                <a:cubicBezTo>
                  <a:pt x="17" y="64"/>
                  <a:pt x="16" y="66"/>
                  <a:pt x="17" y="66"/>
                </a:cubicBezTo>
                <a:cubicBezTo>
                  <a:pt x="17" y="67"/>
                  <a:pt x="17" y="67"/>
                  <a:pt x="16" y="67"/>
                </a:cubicBezTo>
                <a:cubicBezTo>
                  <a:pt x="17" y="67"/>
                  <a:pt x="17" y="66"/>
                  <a:pt x="16" y="66"/>
                </a:cubicBezTo>
                <a:cubicBezTo>
                  <a:pt x="16" y="65"/>
                  <a:pt x="17" y="66"/>
                  <a:pt x="17" y="65"/>
                </a:cubicBezTo>
                <a:close/>
                <a:moveTo>
                  <a:pt x="11" y="65"/>
                </a:moveTo>
                <a:cubicBezTo>
                  <a:pt x="11" y="66"/>
                  <a:pt x="10" y="66"/>
                  <a:pt x="10" y="67"/>
                </a:cubicBezTo>
                <a:cubicBezTo>
                  <a:pt x="9" y="66"/>
                  <a:pt x="10" y="64"/>
                  <a:pt x="11" y="65"/>
                </a:cubicBezTo>
                <a:close/>
                <a:moveTo>
                  <a:pt x="23" y="66"/>
                </a:moveTo>
                <a:cubicBezTo>
                  <a:pt x="23" y="67"/>
                  <a:pt x="23" y="68"/>
                  <a:pt x="23" y="69"/>
                </a:cubicBezTo>
                <a:cubicBezTo>
                  <a:pt x="22" y="68"/>
                  <a:pt x="23" y="66"/>
                  <a:pt x="22" y="67"/>
                </a:cubicBezTo>
                <a:cubicBezTo>
                  <a:pt x="22" y="66"/>
                  <a:pt x="22" y="66"/>
                  <a:pt x="23" y="66"/>
                </a:cubicBezTo>
                <a:close/>
                <a:moveTo>
                  <a:pt x="6" y="67"/>
                </a:moveTo>
                <a:cubicBezTo>
                  <a:pt x="6" y="68"/>
                  <a:pt x="6" y="69"/>
                  <a:pt x="6" y="70"/>
                </a:cubicBezTo>
                <a:cubicBezTo>
                  <a:pt x="5" y="69"/>
                  <a:pt x="5" y="68"/>
                  <a:pt x="6" y="67"/>
                </a:cubicBezTo>
                <a:close/>
                <a:moveTo>
                  <a:pt x="6" y="69"/>
                </a:moveTo>
                <a:cubicBezTo>
                  <a:pt x="7" y="69"/>
                  <a:pt x="7" y="70"/>
                  <a:pt x="7" y="71"/>
                </a:cubicBezTo>
                <a:cubicBezTo>
                  <a:pt x="8" y="71"/>
                  <a:pt x="7" y="70"/>
                  <a:pt x="8" y="69"/>
                </a:cubicBezTo>
                <a:cubicBezTo>
                  <a:pt x="9" y="70"/>
                  <a:pt x="8" y="71"/>
                  <a:pt x="8" y="72"/>
                </a:cubicBezTo>
                <a:cubicBezTo>
                  <a:pt x="7" y="72"/>
                  <a:pt x="7" y="72"/>
                  <a:pt x="6" y="71"/>
                </a:cubicBezTo>
                <a:cubicBezTo>
                  <a:pt x="6" y="71"/>
                  <a:pt x="6" y="70"/>
                  <a:pt x="7" y="70"/>
                </a:cubicBezTo>
                <a:cubicBezTo>
                  <a:pt x="7" y="70"/>
                  <a:pt x="6" y="70"/>
                  <a:pt x="6" y="69"/>
                </a:cubicBezTo>
                <a:close/>
                <a:moveTo>
                  <a:pt x="10" y="70"/>
                </a:moveTo>
                <a:cubicBezTo>
                  <a:pt x="9" y="71"/>
                  <a:pt x="10" y="72"/>
                  <a:pt x="9" y="72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0"/>
                  <a:pt x="9" y="70"/>
                  <a:pt x="10" y="70"/>
                </a:cubicBezTo>
                <a:close/>
                <a:moveTo>
                  <a:pt x="6" y="73"/>
                </a:moveTo>
                <a:cubicBezTo>
                  <a:pt x="6" y="73"/>
                  <a:pt x="5" y="73"/>
                  <a:pt x="5" y="72"/>
                </a:cubicBezTo>
                <a:cubicBezTo>
                  <a:pt x="5" y="70"/>
                  <a:pt x="6" y="70"/>
                  <a:pt x="6" y="73"/>
                </a:cubicBezTo>
                <a:close/>
                <a:moveTo>
                  <a:pt x="9" y="75"/>
                </a:moveTo>
                <a:cubicBezTo>
                  <a:pt x="9" y="74"/>
                  <a:pt x="10" y="74"/>
                  <a:pt x="10" y="74"/>
                </a:cubicBezTo>
                <a:cubicBezTo>
                  <a:pt x="10" y="75"/>
                  <a:pt x="10" y="75"/>
                  <a:pt x="9" y="75"/>
                </a:cubicBezTo>
                <a:close/>
                <a:moveTo>
                  <a:pt x="6" y="85"/>
                </a:moveTo>
                <a:cubicBezTo>
                  <a:pt x="7" y="86"/>
                  <a:pt x="6" y="88"/>
                  <a:pt x="5" y="90"/>
                </a:cubicBezTo>
                <a:cubicBezTo>
                  <a:pt x="5" y="89"/>
                  <a:pt x="6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87"/>
                  <a:pt x="6" y="86"/>
                  <a:pt x="6" y="85"/>
                </a:cubicBezTo>
                <a:close/>
                <a:moveTo>
                  <a:pt x="58" y="85"/>
                </a:moveTo>
                <a:cubicBezTo>
                  <a:pt x="59" y="85"/>
                  <a:pt x="59" y="87"/>
                  <a:pt x="59" y="88"/>
                </a:cubicBezTo>
                <a:cubicBezTo>
                  <a:pt x="58" y="88"/>
                  <a:pt x="59" y="86"/>
                  <a:pt x="58" y="85"/>
                </a:cubicBezTo>
                <a:close/>
                <a:moveTo>
                  <a:pt x="5" y="92"/>
                </a:moveTo>
                <a:cubicBezTo>
                  <a:pt x="5" y="92"/>
                  <a:pt x="5" y="93"/>
                  <a:pt x="5" y="93"/>
                </a:cubicBezTo>
                <a:cubicBezTo>
                  <a:pt x="5" y="94"/>
                  <a:pt x="5" y="94"/>
                  <a:pt x="5" y="95"/>
                </a:cubicBezTo>
                <a:cubicBezTo>
                  <a:pt x="4" y="94"/>
                  <a:pt x="5" y="93"/>
                  <a:pt x="5" y="92"/>
                </a:cubicBezTo>
                <a:close/>
                <a:moveTo>
                  <a:pt x="5" y="141"/>
                </a:moveTo>
                <a:cubicBezTo>
                  <a:pt x="6" y="141"/>
                  <a:pt x="7" y="142"/>
                  <a:pt x="6" y="142"/>
                </a:cubicBezTo>
                <a:cubicBezTo>
                  <a:pt x="6" y="141"/>
                  <a:pt x="5" y="142"/>
                  <a:pt x="5" y="141"/>
                </a:cubicBezTo>
                <a:close/>
                <a:moveTo>
                  <a:pt x="8" y="152"/>
                </a:moveTo>
                <a:cubicBezTo>
                  <a:pt x="9" y="150"/>
                  <a:pt x="9" y="152"/>
                  <a:pt x="9" y="152"/>
                </a:cubicBezTo>
                <a:cubicBezTo>
                  <a:pt x="9" y="154"/>
                  <a:pt x="9" y="152"/>
                  <a:pt x="8" y="152"/>
                </a:cubicBezTo>
                <a:close/>
                <a:moveTo>
                  <a:pt x="8" y="159"/>
                </a:moveTo>
                <a:cubicBezTo>
                  <a:pt x="7" y="159"/>
                  <a:pt x="7" y="156"/>
                  <a:pt x="8" y="157"/>
                </a:cubicBezTo>
                <a:cubicBezTo>
                  <a:pt x="8" y="157"/>
                  <a:pt x="8" y="158"/>
                  <a:pt x="8" y="158"/>
                </a:cubicBezTo>
                <a:cubicBezTo>
                  <a:pt x="8" y="160"/>
                  <a:pt x="8" y="157"/>
                  <a:pt x="8" y="159"/>
                </a:cubicBezTo>
                <a:close/>
                <a:moveTo>
                  <a:pt x="7" y="159"/>
                </a:moveTo>
                <a:cubicBezTo>
                  <a:pt x="6" y="160"/>
                  <a:pt x="6" y="160"/>
                  <a:pt x="6" y="160"/>
                </a:cubicBezTo>
                <a:cubicBezTo>
                  <a:pt x="6" y="161"/>
                  <a:pt x="7" y="161"/>
                  <a:pt x="7" y="161"/>
                </a:cubicBezTo>
                <a:cubicBezTo>
                  <a:pt x="6" y="164"/>
                  <a:pt x="6" y="158"/>
                  <a:pt x="7" y="159"/>
                </a:cubicBezTo>
                <a:close/>
                <a:moveTo>
                  <a:pt x="8" y="175"/>
                </a:moveTo>
                <a:cubicBezTo>
                  <a:pt x="7" y="176"/>
                  <a:pt x="7" y="178"/>
                  <a:pt x="7" y="179"/>
                </a:cubicBezTo>
                <a:cubicBezTo>
                  <a:pt x="7" y="180"/>
                  <a:pt x="8" y="181"/>
                  <a:pt x="9" y="180"/>
                </a:cubicBezTo>
                <a:cubicBezTo>
                  <a:pt x="9" y="182"/>
                  <a:pt x="8" y="181"/>
                  <a:pt x="8" y="183"/>
                </a:cubicBezTo>
                <a:cubicBezTo>
                  <a:pt x="8" y="183"/>
                  <a:pt x="8" y="180"/>
                  <a:pt x="7" y="181"/>
                </a:cubicBezTo>
                <a:cubicBezTo>
                  <a:pt x="6" y="179"/>
                  <a:pt x="7" y="177"/>
                  <a:pt x="6" y="176"/>
                </a:cubicBezTo>
                <a:cubicBezTo>
                  <a:pt x="6" y="175"/>
                  <a:pt x="7" y="176"/>
                  <a:pt x="8" y="175"/>
                </a:cubicBezTo>
                <a:close/>
                <a:moveTo>
                  <a:pt x="12" y="182"/>
                </a:moveTo>
                <a:cubicBezTo>
                  <a:pt x="12" y="182"/>
                  <a:pt x="12" y="184"/>
                  <a:pt x="12" y="186"/>
                </a:cubicBezTo>
                <a:cubicBezTo>
                  <a:pt x="11" y="185"/>
                  <a:pt x="12" y="184"/>
                  <a:pt x="12" y="182"/>
                </a:cubicBezTo>
                <a:close/>
                <a:moveTo>
                  <a:pt x="8" y="191"/>
                </a:moveTo>
                <a:cubicBezTo>
                  <a:pt x="8" y="190"/>
                  <a:pt x="8" y="192"/>
                  <a:pt x="9" y="191"/>
                </a:cubicBezTo>
                <a:cubicBezTo>
                  <a:pt x="9" y="193"/>
                  <a:pt x="8" y="191"/>
                  <a:pt x="8" y="193"/>
                </a:cubicBezTo>
                <a:cubicBezTo>
                  <a:pt x="7" y="193"/>
                  <a:pt x="8" y="191"/>
                  <a:pt x="8" y="191"/>
                </a:cubicBezTo>
                <a:close/>
                <a:moveTo>
                  <a:pt x="10" y="192"/>
                </a:moveTo>
                <a:cubicBezTo>
                  <a:pt x="10" y="192"/>
                  <a:pt x="10" y="193"/>
                  <a:pt x="10" y="193"/>
                </a:cubicBezTo>
                <a:cubicBezTo>
                  <a:pt x="10" y="193"/>
                  <a:pt x="9" y="191"/>
                  <a:pt x="9" y="194"/>
                </a:cubicBezTo>
                <a:cubicBezTo>
                  <a:pt x="8" y="193"/>
                  <a:pt x="9" y="192"/>
                  <a:pt x="10" y="192"/>
                </a:cubicBezTo>
                <a:close/>
                <a:moveTo>
                  <a:pt x="9" y="194"/>
                </a:moveTo>
                <a:cubicBezTo>
                  <a:pt x="10" y="194"/>
                  <a:pt x="10" y="195"/>
                  <a:pt x="11" y="195"/>
                </a:cubicBezTo>
                <a:cubicBezTo>
                  <a:pt x="10" y="195"/>
                  <a:pt x="9" y="196"/>
                  <a:pt x="9" y="194"/>
                </a:cubicBezTo>
                <a:close/>
                <a:moveTo>
                  <a:pt x="12" y="219"/>
                </a:moveTo>
                <a:cubicBezTo>
                  <a:pt x="12" y="218"/>
                  <a:pt x="12" y="219"/>
                  <a:pt x="12" y="218"/>
                </a:cubicBezTo>
                <a:cubicBezTo>
                  <a:pt x="12" y="219"/>
                  <a:pt x="12" y="220"/>
                  <a:pt x="13" y="220"/>
                </a:cubicBezTo>
                <a:cubicBezTo>
                  <a:pt x="12" y="221"/>
                  <a:pt x="12" y="219"/>
                  <a:pt x="12" y="219"/>
                </a:cubicBezTo>
                <a:close/>
                <a:moveTo>
                  <a:pt x="13" y="222"/>
                </a:moveTo>
                <a:cubicBezTo>
                  <a:pt x="14" y="223"/>
                  <a:pt x="13" y="223"/>
                  <a:pt x="13" y="224"/>
                </a:cubicBezTo>
                <a:cubicBezTo>
                  <a:pt x="13" y="224"/>
                  <a:pt x="12" y="225"/>
                  <a:pt x="12" y="225"/>
                </a:cubicBezTo>
                <a:cubicBezTo>
                  <a:pt x="11" y="224"/>
                  <a:pt x="12" y="224"/>
                  <a:pt x="12" y="223"/>
                </a:cubicBezTo>
                <a:cubicBezTo>
                  <a:pt x="13" y="224"/>
                  <a:pt x="13" y="224"/>
                  <a:pt x="13" y="222"/>
                </a:cubicBezTo>
                <a:close/>
                <a:moveTo>
                  <a:pt x="14" y="229"/>
                </a:moveTo>
                <a:cubicBezTo>
                  <a:pt x="13" y="227"/>
                  <a:pt x="15" y="230"/>
                  <a:pt x="15" y="228"/>
                </a:cubicBezTo>
                <a:cubicBezTo>
                  <a:pt x="16" y="230"/>
                  <a:pt x="14" y="229"/>
                  <a:pt x="14" y="229"/>
                </a:cubicBezTo>
                <a:close/>
                <a:moveTo>
                  <a:pt x="12" y="230"/>
                </a:moveTo>
                <a:cubicBezTo>
                  <a:pt x="12" y="232"/>
                  <a:pt x="12" y="232"/>
                  <a:pt x="12" y="233"/>
                </a:cubicBezTo>
                <a:cubicBezTo>
                  <a:pt x="11" y="233"/>
                  <a:pt x="11" y="233"/>
                  <a:pt x="11" y="232"/>
                </a:cubicBezTo>
                <a:cubicBezTo>
                  <a:pt x="11" y="232"/>
                  <a:pt x="11" y="230"/>
                  <a:pt x="12" y="230"/>
                </a:cubicBezTo>
                <a:close/>
                <a:moveTo>
                  <a:pt x="14" y="230"/>
                </a:moveTo>
                <a:cubicBezTo>
                  <a:pt x="13" y="231"/>
                  <a:pt x="14" y="233"/>
                  <a:pt x="14" y="231"/>
                </a:cubicBezTo>
                <a:cubicBezTo>
                  <a:pt x="14" y="231"/>
                  <a:pt x="14" y="232"/>
                  <a:pt x="14" y="232"/>
                </a:cubicBezTo>
                <a:cubicBezTo>
                  <a:pt x="14" y="232"/>
                  <a:pt x="14" y="234"/>
                  <a:pt x="13" y="234"/>
                </a:cubicBezTo>
                <a:cubicBezTo>
                  <a:pt x="13" y="233"/>
                  <a:pt x="13" y="232"/>
                  <a:pt x="13" y="232"/>
                </a:cubicBezTo>
                <a:cubicBezTo>
                  <a:pt x="13" y="231"/>
                  <a:pt x="13" y="230"/>
                  <a:pt x="14" y="230"/>
                </a:cubicBezTo>
                <a:close/>
                <a:moveTo>
                  <a:pt x="12" y="233"/>
                </a:moveTo>
                <a:cubicBezTo>
                  <a:pt x="13" y="233"/>
                  <a:pt x="12" y="235"/>
                  <a:pt x="13" y="235"/>
                </a:cubicBezTo>
                <a:cubicBezTo>
                  <a:pt x="12" y="235"/>
                  <a:pt x="11" y="235"/>
                  <a:pt x="11" y="234"/>
                </a:cubicBezTo>
                <a:cubicBezTo>
                  <a:pt x="12" y="234"/>
                  <a:pt x="12" y="235"/>
                  <a:pt x="12" y="233"/>
                </a:cubicBezTo>
                <a:close/>
                <a:moveTo>
                  <a:pt x="16" y="234"/>
                </a:moveTo>
                <a:cubicBezTo>
                  <a:pt x="15" y="235"/>
                  <a:pt x="15" y="235"/>
                  <a:pt x="15" y="236"/>
                </a:cubicBezTo>
                <a:cubicBezTo>
                  <a:pt x="14" y="236"/>
                  <a:pt x="14" y="238"/>
                  <a:pt x="13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4" y="238"/>
                  <a:pt x="15" y="234"/>
                  <a:pt x="16" y="234"/>
                </a:cubicBezTo>
                <a:close/>
                <a:moveTo>
                  <a:pt x="15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5" y="242"/>
                  <a:pt x="15" y="243"/>
                  <a:pt x="15" y="244"/>
                </a:cubicBezTo>
                <a:cubicBezTo>
                  <a:pt x="15" y="243"/>
                  <a:pt x="15" y="242"/>
                  <a:pt x="15" y="241"/>
                </a:cubicBezTo>
                <a:close/>
                <a:moveTo>
                  <a:pt x="55" y="250"/>
                </a:moveTo>
                <a:cubicBezTo>
                  <a:pt x="56" y="251"/>
                  <a:pt x="55" y="252"/>
                  <a:pt x="54" y="252"/>
                </a:cubicBezTo>
                <a:cubicBezTo>
                  <a:pt x="54" y="251"/>
                  <a:pt x="55" y="251"/>
                  <a:pt x="55" y="250"/>
                </a:cubicBezTo>
                <a:close/>
                <a:moveTo>
                  <a:pt x="53" y="261"/>
                </a:moveTo>
                <a:cubicBezTo>
                  <a:pt x="54" y="261"/>
                  <a:pt x="54" y="264"/>
                  <a:pt x="53" y="263"/>
                </a:cubicBezTo>
                <a:cubicBezTo>
                  <a:pt x="53" y="262"/>
                  <a:pt x="53" y="262"/>
                  <a:pt x="53" y="261"/>
                </a:cubicBezTo>
                <a:close/>
                <a:moveTo>
                  <a:pt x="18" y="276"/>
                </a:moveTo>
                <a:cubicBezTo>
                  <a:pt x="18" y="277"/>
                  <a:pt x="17" y="277"/>
                  <a:pt x="17" y="276"/>
                </a:cubicBezTo>
                <a:cubicBezTo>
                  <a:pt x="17" y="275"/>
                  <a:pt x="18" y="275"/>
                  <a:pt x="18" y="276"/>
                </a:cubicBezTo>
                <a:close/>
                <a:moveTo>
                  <a:pt x="49" y="276"/>
                </a:moveTo>
                <a:cubicBezTo>
                  <a:pt x="49" y="277"/>
                  <a:pt x="49" y="279"/>
                  <a:pt x="49" y="279"/>
                </a:cubicBezTo>
                <a:cubicBezTo>
                  <a:pt x="49" y="278"/>
                  <a:pt x="49" y="277"/>
                  <a:pt x="49" y="276"/>
                </a:cubicBezTo>
                <a:close/>
                <a:moveTo>
                  <a:pt x="51" y="277"/>
                </a:moveTo>
                <a:cubicBezTo>
                  <a:pt x="52" y="277"/>
                  <a:pt x="52" y="277"/>
                  <a:pt x="52" y="278"/>
                </a:cubicBezTo>
                <a:cubicBezTo>
                  <a:pt x="52" y="279"/>
                  <a:pt x="52" y="280"/>
                  <a:pt x="52" y="281"/>
                </a:cubicBezTo>
                <a:cubicBezTo>
                  <a:pt x="52" y="280"/>
                  <a:pt x="51" y="279"/>
                  <a:pt x="51" y="281"/>
                </a:cubicBezTo>
                <a:cubicBezTo>
                  <a:pt x="50" y="281"/>
                  <a:pt x="52" y="279"/>
                  <a:pt x="51" y="277"/>
                </a:cubicBezTo>
                <a:close/>
                <a:moveTo>
                  <a:pt x="18" y="279"/>
                </a:moveTo>
                <a:cubicBezTo>
                  <a:pt x="18" y="279"/>
                  <a:pt x="17" y="279"/>
                  <a:pt x="17" y="278"/>
                </a:cubicBezTo>
                <a:cubicBezTo>
                  <a:pt x="18" y="278"/>
                  <a:pt x="18" y="278"/>
                  <a:pt x="18" y="278"/>
                </a:cubicBezTo>
                <a:cubicBezTo>
                  <a:pt x="19" y="280"/>
                  <a:pt x="18" y="279"/>
                  <a:pt x="18" y="280"/>
                </a:cubicBezTo>
                <a:cubicBezTo>
                  <a:pt x="18" y="280"/>
                  <a:pt x="18" y="279"/>
                  <a:pt x="18" y="279"/>
                </a:cubicBezTo>
                <a:close/>
                <a:moveTo>
                  <a:pt x="33" y="282"/>
                </a:moveTo>
                <a:cubicBezTo>
                  <a:pt x="34" y="282"/>
                  <a:pt x="33" y="284"/>
                  <a:pt x="34" y="284"/>
                </a:cubicBezTo>
                <a:cubicBezTo>
                  <a:pt x="33" y="286"/>
                  <a:pt x="33" y="283"/>
                  <a:pt x="33" y="282"/>
                </a:cubicBezTo>
                <a:close/>
                <a:moveTo>
                  <a:pt x="49" y="282"/>
                </a:moveTo>
                <a:cubicBezTo>
                  <a:pt x="50" y="282"/>
                  <a:pt x="50" y="285"/>
                  <a:pt x="49" y="284"/>
                </a:cubicBezTo>
                <a:lnTo>
                  <a:pt x="49" y="282"/>
                </a:lnTo>
                <a:close/>
                <a:moveTo>
                  <a:pt x="45" y="283"/>
                </a:moveTo>
                <a:cubicBezTo>
                  <a:pt x="45" y="283"/>
                  <a:pt x="45" y="283"/>
                  <a:pt x="46" y="283"/>
                </a:cubicBezTo>
                <a:cubicBezTo>
                  <a:pt x="45" y="284"/>
                  <a:pt x="46" y="287"/>
                  <a:pt x="45" y="287"/>
                </a:cubicBezTo>
                <a:cubicBezTo>
                  <a:pt x="45" y="286"/>
                  <a:pt x="45" y="285"/>
                  <a:pt x="45" y="283"/>
                </a:cubicBezTo>
                <a:close/>
                <a:moveTo>
                  <a:pt x="17" y="284"/>
                </a:moveTo>
                <a:cubicBezTo>
                  <a:pt x="17" y="284"/>
                  <a:pt x="17" y="285"/>
                  <a:pt x="17" y="285"/>
                </a:cubicBezTo>
                <a:cubicBezTo>
                  <a:pt x="18" y="286"/>
                  <a:pt x="18" y="285"/>
                  <a:pt x="18" y="287"/>
                </a:cubicBezTo>
                <a:cubicBezTo>
                  <a:pt x="18" y="287"/>
                  <a:pt x="17" y="286"/>
                  <a:pt x="17" y="284"/>
                </a:cubicBezTo>
                <a:close/>
                <a:moveTo>
                  <a:pt x="52" y="284"/>
                </a:moveTo>
                <a:cubicBezTo>
                  <a:pt x="52" y="285"/>
                  <a:pt x="52" y="285"/>
                  <a:pt x="52" y="286"/>
                </a:cubicBezTo>
                <a:cubicBezTo>
                  <a:pt x="51" y="286"/>
                  <a:pt x="51" y="285"/>
                  <a:pt x="51" y="285"/>
                </a:cubicBezTo>
                <a:cubicBezTo>
                  <a:pt x="51" y="284"/>
                  <a:pt x="52" y="284"/>
                  <a:pt x="52" y="284"/>
                </a:cubicBezTo>
                <a:close/>
                <a:moveTo>
                  <a:pt x="40" y="286"/>
                </a:moveTo>
                <a:cubicBezTo>
                  <a:pt x="40" y="285"/>
                  <a:pt x="40" y="286"/>
                  <a:pt x="41" y="285"/>
                </a:cubicBezTo>
                <a:cubicBezTo>
                  <a:pt x="41" y="286"/>
                  <a:pt x="41" y="288"/>
                  <a:pt x="41" y="288"/>
                </a:cubicBezTo>
                <a:cubicBezTo>
                  <a:pt x="40" y="288"/>
                  <a:pt x="41" y="287"/>
                  <a:pt x="40" y="286"/>
                </a:cubicBezTo>
                <a:close/>
                <a:moveTo>
                  <a:pt x="46" y="286"/>
                </a:moveTo>
                <a:cubicBezTo>
                  <a:pt x="47" y="286"/>
                  <a:pt x="47" y="286"/>
                  <a:pt x="47" y="286"/>
                </a:cubicBezTo>
                <a:cubicBezTo>
                  <a:pt x="47" y="286"/>
                  <a:pt x="47" y="286"/>
                  <a:pt x="47" y="286"/>
                </a:cubicBezTo>
                <a:cubicBezTo>
                  <a:pt x="47" y="287"/>
                  <a:pt x="47" y="287"/>
                  <a:pt x="47" y="288"/>
                </a:cubicBezTo>
                <a:cubicBezTo>
                  <a:pt x="46" y="288"/>
                  <a:pt x="47" y="288"/>
                  <a:pt x="46" y="286"/>
                </a:cubicBezTo>
                <a:close/>
                <a:moveTo>
                  <a:pt x="48" y="286"/>
                </a:moveTo>
                <a:cubicBezTo>
                  <a:pt x="49" y="286"/>
                  <a:pt x="49" y="286"/>
                  <a:pt x="49" y="286"/>
                </a:cubicBezTo>
                <a:cubicBezTo>
                  <a:pt x="49" y="287"/>
                  <a:pt x="48" y="287"/>
                  <a:pt x="48" y="287"/>
                </a:cubicBezTo>
                <a:cubicBezTo>
                  <a:pt x="48" y="288"/>
                  <a:pt x="48" y="288"/>
                  <a:pt x="49" y="288"/>
                </a:cubicBezTo>
                <a:cubicBezTo>
                  <a:pt x="48" y="289"/>
                  <a:pt x="48" y="288"/>
                  <a:pt x="48" y="286"/>
                </a:cubicBezTo>
                <a:close/>
                <a:moveTo>
                  <a:pt x="51" y="286"/>
                </a:moveTo>
                <a:cubicBezTo>
                  <a:pt x="51" y="287"/>
                  <a:pt x="52" y="287"/>
                  <a:pt x="52" y="289"/>
                </a:cubicBezTo>
                <a:cubicBezTo>
                  <a:pt x="51" y="289"/>
                  <a:pt x="51" y="287"/>
                  <a:pt x="51" y="288"/>
                </a:cubicBezTo>
                <a:cubicBezTo>
                  <a:pt x="51" y="288"/>
                  <a:pt x="51" y="287"/>
                  <a:pt x="51" y="286"/>
                </a:cubicBezTo>
                <a:close/>
                <a:moveTo>
                  <a:pt x="53" y="287"/>
                </a:moveTo>
                <a:cubicBezTo>
                  <a:pt x="54" y="288"/>
                  <a:pt x="53" y="288"/>
                  <a:pt x="53" y="290"/>
                </a:cubicBezTo>
                <a:cubicBezTo>
                  <a:pt x="53" y="289"/>
                  <a:pt x="52" y="289"/>
                  <a:pt x="52" y="288"/>
                </a:cubicBezTo>
                <a:cubicBezTo>
                  <a:pt x="53" y="288"/>
                  <a:pt x="53" y="288"/>
                  <a:pt x="53" y="287"/>
                </a:cubicBezTo>
                <a:close/>
                <a:moveTo>
                  <a:pt x="36" y="290"/>
                </a:moveTo>
                <a:cubicBezTo>
                  <a:pt x="36" y="290"/>
                  <a:pt x="35" y="290"/>
                  <a:pt x="35" y="289"/>
                </a:cubicBezTo>
                <a:cubicBezTo>
                  <a:pt x="36" y="288"/>
                  <a:pt x="36" y="288"/>
                  <a:pt x="36" y="290"/>
                </a:cubicBezTo>
                <a:close/>
                <a:moveTo>
                  <a:pt x="42" y="290"/>
                </a:moveTo>
                <a:cubicBezTo>
                  <a:pt x="43" y="289"/>
                  <a:pt x="43" y="291"/>
                  <a:pt x="43" y="292"/>
                </a:cubicBezTo>
                <a:cubicBezTo>
                  <a:pt x="43" y="293"/>
                  <a:pt x="43" y="291"/>
                  <a:pt x="42" y="291"/>
                </a:cubicBezTo>
                <a:cubicBezTo>
                  <a:pt x="42" y="291"/>
                  <a:pt x="43" y="291"/>
                  <a:pt x="43" y="291"/>
                </a:cubicBezTo>
                <a:cubicBezTo>
                  <a:pt x="43" y="290"/>
                  <a:pt x="42" y="290"/>
                  <a:pt x="42" y="290"/>
                </a:cubicBezTo>
                <a:close/>
                <a:moveTo>
                  <a:pt x="46" y="290"/>
                </a:moveTo>
                <a:cubicBezTo>
                  <a:pt x="47" y="290"/>
                  <a:pt x="47" y="292"/>
                  <a:pt x="47" y="292"/>
                </a:cubicBezTo>
                <a:cubicBezTo>
                  <a:pt x="47" y="293"/>
                  <a:pt x="46" y="291"/>
                  <a:pt x="46" y="290"/>
                </a:cubicBezTo>
                <a:close/>
                <a:moveTo>
                  <a:pt x="35" y="291"/>
                </a:moveTo>
                <a:cubicBezTo>
                  <a:pt x="35" y="292"/>
                  <a:pt x="36" y="292"/>
                  <a:pt x="36" y="292"/>
                </a:cubicBezTo>
                <a:cubicBezTo>
                  <a:pt x="36" y="294"/>
                  <a:pt x="35" y="293"/>
                  <a:pt x="35" y="291"/>
                </a:cubicBezTo>
                <a:close/>
                <a:moveTo>
                  <a:pt x="44" y="293"/>
                </a:moveTo>
                <a:cubicBezTo>
                  <a:pt x="45" y="294"/>
                  <a:pt x="45" y="292"/>
                  <a:pt x="46" y="293"/>
                </a:cubicBezTo>
                <a:cubicBezTo>
                  <a:pt x="45" y="294"/>
                  <a:pt x="44" y="295"/>
                  <a:pt x="44" y="294"/>
                </a:cubicBezTo>
                <a:cubicBezTo>
                  <a:pt x="44" y="294"/>
                  <a:pt x="44" y="293"/>
                  <a:pt x="44" y="293"/>
                </a:cubicBezTo>
                <a:close/>
                <a:moveTo>
                  <a:pt x="50" y="293"/>
                </a:moveTo>
                <a:cubicBezTo>
                  <a:pt x="50" y="292"/>
                  <a:pt x="49" y="295"/>
                  <a:pt x="50" y="295"/>
                </a:cubicBezTo>
                <a:cubicBezTo>
                  <a:pt x="50" y="295"/>
                  <a:pt x="51" y="294"/>
                  <a:pt x="51" y="294"/>
                </a:cubicBezTo>
                <a:cubicBezTo>
                  <a:pt x="51" y="296"/>
                  <a:pt x="52" y="296"/>
                  <a:pt x="52" y="295"/>
                </a:cubicBezTo>
                <a:cubicBezTo>
                  <a:pt x="52" y="296"/>
                  <a:pt x="52" y="296"/>
                  <a:pt x="52" y="297"/>
                </a:cubicBezTo>
                <a:cubicBezTo>
                  <a:pt x="52" y="296"/>
                  <a:pt x="51" y="296"/>
                  <a:pt x="51" y="296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51" y="295"/>
                  <a:pt x="50" y="296"/>
                  <a:pt x="49" y="295"/>
                </a:cubicBezTo>
                <a:cubicBezTo>
                  <a:pt x="49" y="295"/>
                  <a:pt x="50" y="294"/>
                  <a:pt x="49" y="294"/>
                </a:cubicBezTo>
                <a:cubicBezTo>
                  <a:pt x="49" y="294"/>
                  <a:pt x="50" y="294"/>
                  <a:pt x="50" y="293"/>
                </a:cubicBezTo>
                <a:close/>
                <a:moveTo>
                  <a:pt x="43" y="295"/>
                </a:moveTo>
                <a:cubicBezTo>
                  <a:pt x="44" y="295"/>
                  <a:pt x="44" y="299"/>
                  <a:pt x="44" y="301"/>
                </a:cubicBezTo>
                <a:cubicBezTo>
                  <a:pt x="43" y="301"/>
                  <a:pt x="44" y="299"/>
                  <a:pt x="43" y="298"/>
                </a:cubicBezTo>
                <a:cubicBezTo>
                  <a:pt x="43" y="297"/>
                  <a:pt x="43" y="297"/>
                  <a:pt x="43" y="295"/>
                </a:cubicBezTo>
                <a:close/>
                <a:moveTo>
                  <a:pt x="48" y="295"/>
                </a:moveTo>
                <a:cubicBezTo>
                  <a:pt x="49" y="296"/>
                  <a:pt x="50" y="297"/>
                  <a:pt x="50" y="299"/>
                </a:cubicBezTo>
                <a:cubicBezTo>
                  <a:pt x="49" y="297"/>
                  <a:pt x="49" y="298"/>
                  <a:pt x="48" y="295"/>
                </a:cubicBezTo>
                <a:close/>
                <a:moveTo>
                  <a:pt x="41" y="296"/>
                </a:moveTo>
                <a:cubicBezTo>
                  <a:pt x="42" y="296"/>
                  <a:pt x="42" y="297"/>
                  <a:pt x="43" y="298"/>
                </a:cubicBezTo>
                <a:cubicBezTo>
                  <a:pt x="42" y="299"/>
                  <a:pt x="42" y="297"/>
                  <a:pt x="41" y="296"/>
                </a:cubicBezTo>
                <a:close/>
                <a:moveTo>
                  <a:pt x="53" y="296"/>
                </a:moveTo>
                <a:cubicBezTo>
                  <a:pt x="53" y="296"/>
                  <a:pt x="53" y="298"/>
                  <a:pt x="53" y="299"/>
                </a:cubicBezTo>
                <a:cubicBezTo>
                  <a:pt x="52" y="298"/>
                  <a:pt x="53" y="296"/>
                  <a:pt x="53" y="296"/>
                </a:cubicBezTo>
                <a:close/>
                <a:moveTo>
                  <a:pt x="20" y="296"/>
                </a:moveTo>
                <a:cubicBezTo>
                  <a:pt x="20" y="297"/>
                  <a:pt x="20" y="297"/>
                  <a:pt x="20" y="298"/>
                </a:cubicBezTo>
                <a:cubicBezTo>
                  <a:pt x="19" y="299"/>
                  <a:pt x="20" y="298"/>
                  <a:pt x="19" y="298"/>
                </a:cubicBezTo>
                <a:cubicBezTo>
                  <a:pt x="19" y="300"/>
                  <a:pt x="19" y="299"/>
                  <a:pt x="20" y="301"/>
                </a:cubicBezTo>
                <a:cubicBezTo>
                  <a:pt x="19" y="301"/>
                  <a:pt x="19" y="300"/>
                  <a:pt x="19" y="300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9" y="298"/>
                  <a:pt x="19" y="296"/>
                  <a:pt x="20" y="296"/>
                </a:cubicBezTo>
                <a:close/>
                <a:moveTo>
                  <a:pt x="44" y="296"/>
                </a:moveTo>
                <a:cubicBezTo>
                  <a:pt x="45" y="297"/>
                  <a:pt x="45" y="296"/>
                  <a:pt x="46" y="296"/>
                </a:cubicBezTo>
                <a:cubicBezTo>
                  <a:pt x="45" y="297"/>
                  <a:pt x="44" y="299"/>
                  <a:pt x="44" y="296"/>
                </a:cubicBezTo>
                <a:close/>
                <a:moveTo>
                  <a:pt x="37" y="298"/>
                </a:moveTo>
                <a:cubicBezTo>
                  <a:pt x="37" y="298"/>
                  <a:pt x="37" y="299"/>
                  <a:pt x="37" y="301"/>
                </a:cubicBezTo>
                <a:cubicBezTo>
                  <a:pt x="37" y="300"/>
                  <a:pt x="37" y="300"/>
                  <a:pt x="37" y="300"/>
                </a:cubicBezTo>
                <a:cubicBezTo>
                  <a:pt x="36" y="299"/>
                  <a:pt x="37" y="299"/>
                  <a:pt x="37" y="298"/>
                </a:cubicBezTo>
                <a:close/>
                <a:moveTo>
                  <a:pt x="34" y="298"/>
                </a:moveTo>
                <a:cubicBezTo>
                  <a:pt x="34" y="297"/>
                  <a:pt x="35" y="299"/>
                  <a:pt x="35" y="300"/>
                </a:cubicBezTo>
                <a:cubicBezTo>
                  <a:pt x="34" y="300"/>
                  <a:pt x="35" y="302"/>
                  <a:pt x="35" y="303"/>
                </a:cubicBezTo>
                <a:cubicBezTo>
                  <a:pt x="34" y="302"/>
                  <a:pt x="35" y="299"/>
                  <a:pt x="34" y="298"/>
                </a:cubicBezTo>
                <a:close/>
                <a:moveTo>
                  <a:pt x="48" y="301"/>
                </a:moveTo>
                <a:cubicBezTo>
                  <a:pt x="48" y="301"/>
                  <a:pt x="48" y="302"/>
                  <a:pt x="47" y="302"/>
                </a:cubicBezTo>
                <a:cubicBezTo>
                  <a:pt x="47" y="300"/>
                  <a:pt x="47" y="301"/>
                  <a:pt x="46" y="301"/>
                </a:cubicBezTo>
                <a:cubicBezTo>
                  <a:pt x="47" y="300"/>
                  <a:pt x="46" y="300"/>
                  <a:pt x="46" y="300"/>
                </a:cubicBezTo>
                <a:cubicBezTo>
                  <a:pt x="46" y="299"/>
                  <a:pt x="46" y="298"/>
                  <a:pt x="46" y="298"/>
                </a:cubicBezTo>
                <a:cubicBezTo>
                  <a:pt x="46" y="300"/>
                  <a:pt x="48" y="300"/>
                  <a:pt x="48" y="301"/>
                </a:cubicBezTo>
                <a:cubicBezTo>
                  <a:pt x="48" y="301"/>
                  <a:pt x="48" y="301"/>
                  <a:pt x="48" y="301"/>
                </a:cubicBezTo>
                <a:close/>
                <a:moveTo>
                  <a:pt x="33" y="299"/>
                </a:moveTo>
                <a:cubicBezTo>
                  <a:pt x="33" y="299"/>
                  <a:pt x="33" y="300"/>
                  <a:pt x="34" y="300"/>
                </a:cubicBezTo>
                <a:cubicBezTo>
                  <a:pt x="34" y="301"/>
                  <a:pt x="33" y="300"/>
                  <a:pt x="33" y="301"/>
                </a:cubicBezTo>
                <a:cubicBezTo>
                  <a:pt x="33" y="300"/>
                  <a:pt x="33" y="299"/>
                  <a:pt x="33" y="299"/>
                </a:cubicBezTo>
                <a:close/>
                <a:moveTo>
                  <a:pt x="37" y="302"/>
                </a:moveTo>
                <a:cubicBezTo>
                  <a:pt x="37" y="302"/>
                  <a:pt x="38" y="302"/>
                  <a:pt x="38" y="302"/>
                </a:cubicBezTo>
                <a:cubicBezTo>
                  <a:pt x="38" y="303"/>
                  <a:pt x="36" y="302"/>
                  <a:pt x="37" y="304"/>
                </a:cubicBezTo>
                <a:cubicBezTo>
                  <a:pt x="36" y="304"/>
                  <a:pt x="37" y="303"/>
                  <a:pt x="37" y="302"/>
                </a:cubicBezTo>
                <a:close/>
                <a:moveTo>
                  <a:pt x="49" y="305"/>
                </a:moveTo>
                <a:cubicBezTo>
                  <a:pt x="49" y="304"/>
                  <a:pt x="50" y="303"/>
                  <a:pt x="49" y="304"/>
                </a:cubicBezTo>
                <a:cubicBezTo>
                  <a:pt x="49" y="303"/>
                  <a:pt x="49" y="303"/>
                  <a:pt x="50" y="303"/>
                </a:cubicBezTo>
                <a:cubicBezTo>
                  <a:pt x="50" y="303"/>
                  <a:pt x="50" y="302"/>
                  <a:pt x="50" y="302"/>
                </a:cubicBezTo>
                <a:cubicBezTo>
                  <a:pt x="51" y="302"/>
                  <a:pt x="49" y="306"/>
                  <a:pt x="50" y="306"/>
                </a:cubicBezTo>
                <a:cubicBezTo>
                  <a:pt x="50" y="306"/>
                  <a:pt x="50" y="307"/>
                  <a:pt x="50" y="307"/>
                </a:cubicBezTo>
                <a:cubicBezTo>
                  <a:pt x="50" y="307"/>
                  <a:pt x="50" y="307"/>
                  <a:pt x="50" y="306"/>
                </a:cubicBezTo>
                <a:cubicBezTo>
                  <a:pt x="50" y="305"/>
                  <a:pt x="49" y="305"/>
                  <a:pt x="49" y="305"/>
                </a:cubicBezTo>
                <a:close/>
                <a:moveTo>
                  <a:pt x="34" y="305"/>
                </a:moveTo>
                <a:cubicBezTo>
                  <a:pt x="34" y="304"/>
                  <a:pt x="35" y="304"/>
                  <a:pt x="36" y="303"/>
                </a:cubicBezTo>
                <a:cubicBezTo>
                  <a:pt x="36" y="304"/>
                  <a:pt x="36" y="306"/>
                  <a:pt x="35" y="306"/>
                </a:cubicBezTo>
                <a:cubicBezTo>
                  <a:pt x="35" y="304"/>
                  <a:pt x="35" y="305"/>
                  <a:pt x="34" y="305"/>
                </a:cubicBezTo>
                <a:close/>
                <a:moveTo>
                  <a:pt x="48" y="305"/>
                </a:moveTo>
                <a:cubicBezTo>
                  <a:pt x="48" y="304"/>
                  <a:pt x="48" y="305"/>
                  <a:pt x="48" y="305"/>
                </a:cubicBezTo>
                <a:cubicBezTo>
                  <a:pt x="48" y="309"/>
                  <a:pt x="48" y="308"/>
                  <a:pt x="48" y="305"/>
                </a:cubicBezTo>
                <a:close/>
                <a:moveTo>
                  <a:pt x="20" y="306"/>
                </a:moveTo>
                <a:cubicBezTo>
                  <a:pt x="20" y="306"/>
                  <a:pt x="20" y="307"/>
                  <a:pt x="20" y="308"/>
                </a:cubicBezTo>
                <a:cubicBezTo>
                  <a:pt x="19" y="308"/>
                  <a:pt x="19" y="307"/>
                  <a:pt x="19" y="306"/>
                </a:cubicBezTo>
                <a:cubicBezTo>
                  <a:pt x="19" y="306"/>
                  <a:pt x="19" y="306"/>
                  <a:pt x="20" y="306"/>
                </a:cubicBezTo>
                <a:close/>
                <a:moveTo>
                  <a:pt x="20" y="318"/>
                </a:moveTo>
                <a:cubicBezTo>
                  <a:pt x="20" y="318"/>
                  <a:pt x="20" y="317"/>
                  <a:pt x="21" y="318"/>
                </a:cubicBezTo>
                <a:cubicBezTo>
                  <a:pt x="21" y="318"/>
                  <a:pt x="20" y="319"/>
                  <a:pt x="21" y="320"/>
                </a:cubicBezTo>
                <a:cubicBezTo>
                  <a:pt x="20" y="321"/>
                  <a:pt x="20" y="321"/>
                  <a:pt x="19" y="321"/>
                </a:cubicBezTo>
                <a:cubicBezTo>
                  <a:pt x="19" y="319"/>
                  <a:pt x="20" y="321"/>
                  <a:pt x="20" y="319"/>
                </a:cubicBezTo>
                <a:cubicBezTo>
                  <a:pt x="20" y="318"/>
                  <a:pt x="20" y="320"/>
                  <a:pt x="19" y="319"/>
                </a:cubicBezTo>
                <a:cubicBezTo>
                  <a:pt x="19" y="317"/>
                  <a:pt x="19" y="316"/>
                  <a:pt x="19" y="313"/>
                </a:cubicBezTo>
                <a:cubicBezTo>
                  <a:pt x="20" y="313"/>
                  <a:pt x="19" y="313"/>
                  <a:pt x="20" y="313"/>
                </a:cubicBezTo>
                <a:cubicBezTo>
                  <a:pt x="20" y="312"/>
                  <a:pt x="19" y="313"/>
                  <a:pt x="19" y="311"/>
                </a:cubicBezTo>
                <a:cubicBezTo>
                  <a:pt x="20" y="312"/>
                  <a:pt x="20" y="309"/>
                  <a:pt x="19" y="310"/>
                </a:cubicBezTo>
                <a:cubicBezTo>
                  <a:pt x="19" y="309"/>
                  <a:pt x="19" y="309"/>
                  <a:pt x="19" y="308"/>
                </a:cubicBezTo>
                <a:cubicBezTo>
                  <a:pt x="20" y="308"/>
                  <a:pt x="20" y="308"/>
                  <a:pt x="20" y="309"/>
                </a:cubicBezTo>
                <a:cubicBezTo>
                  <a:pt x="21" y="310"/>
                  <a:pt x="20" y="310"/>
                  <a:pt x="20" y="311"/>
                </a:cubicBezTo>
                <a:cubicBezTo>
                  <a:pt x="20" y="312"/>
                  <a:pt x="21" y="312"/>
                  <a:pt x="21" y="312"/>
                </a:cubicBezTo>
                <a:cubicBezTo>
                  <a:pt x="21" y="313"/>
                  <a:pt x="20" y="313"/>
                  <a:pt x="20" y="313"/>
                </a:cubicBezTo>
                <a:cubicBezTo>
                  <a:pt x="20" y="313"/>
                  <a:pt x="21" y="313"/>
                  <a:pt x="21" y="315"/>
                </a:cubicBezTo>
                <a:cubicBezTo>
                  <a:pt x="20" y="315"/>
                  <a:pt x="20" y="313"/>
                  <a:pt x="20" y="314"/>
                </a:cubicBezTo>
                <a:cubicBezTo>
                  <a:pt x="20" y="316"/>
                  <a:pt x="21" y="316"/>
                  <a:pt x="20" y="318"/>
                </a:cubicBezTo>
                <a:close/>
                <a:moveTo>
                  <a:pt x="37" y="309"/>
                </a:moveTo>
                <a:cubicBezTo>
                  <a:pt x="38" y="310"/>
                  <a:pt x="37" y="312"/>
                  <a:pt x="38" y="313"/>
                </a:cubicBezTo>
                <a:cubicBezTo>
                  <a:pt x="37" y="314"/>
                  <a:pt x="37" y="313"/>
                  <a:pt x="38" y="315"/>
                </a:cubicBezTo>
                <a:cubicBezTo>
                  <a:pt x="37" y="315"/>
                  <a:pt x="37" y="315"/>
                  <a:pt x="37" y="315"/>
                </a:cubicBezTo>
                <a:cubicBezTo>
                  <a:pt x="37" y="314"/>
                  <a:pt x="37" y="311"/>
                  <a:pt x="37" y="309"/>
                </a:cubicBezTo>
                <a:close/>
                <a:moveTo>
                  <a:pt x="49" y="309"/>
                </a:moveTo>
                <a:cubicBezTo>
                  <a:pt x="49" y="310"/>
                  <a:pt x="50" y="310"/>
                  <a:pt x="50" y="310"/>
                </a:cubicBezTo>
                <a:cubicBezTo>
                  <a:pt x="50" y="311"/>
                  <a:pt x="49" y="311"/>
                  <a:pt x="50" y="312"/>
                </a:cubicBezTo>
                <a:cubicBezTo>
                  <a:pt x="50" y="312"/>
                  <a:pt x="49" y="312"/>
                  <a:pt x="49" y="312"/>
                </a:cubicBezTo>
                <a:cubicBezTo>
                  <a:pt x="49" y="312"/>
                  <a:pt x="49" y="310"/>
                  <a:pt x="49" y="311"/>
                </a:cubicBezTo>
                <a:cubicBezTo>
                  <a:pt x="48" y="311"/>
                  <a:pt x="49" y="310"/>
                  <a:pt x="49" y="309"/>
                </a:cubicBezTo>
                <a:close/>
                <a:moveTo>
                  <a:pt x="47" y="311"/>
                </a:moveTo>
                <a:cubicBezTo>
                  <a:pt x="48" y="310"/>
                  <a:pt x="48" y="312"/>
                  <a:pt x="48" y="313"/>
                </a:cubicBezTo>
                <a:cubicBezTo>
                  <a:pt x="47" y="313"/>
                  <a:pt x="47" y="313"/>
                  <a:pt x="47" y="313"/>
                </a:cubicBezTo>
                <a:cubicBezTo>
                  <a:pt x="47" y="312"/>
                  <a:pt x="48" y="311"/>
                  <a:pt x="47" y="311"/>
                </a:cubicBezTo>
                <a:close/>
                <a:moveTo>
                  <a:pt x="48" y="313"/>
                </a:moveTo>
                <a:cubicBezTo>
                  <a:pt x="49" y="313"/>
                  <a:pt x="49" y="315"/>
                  <a:pt x="49" y="314"/>
                </a:cubicBezTo>
                <a:cubicBezTo>
                  <a:pt x="49" y="315"/>
                  <a:pt x="49" y="317"/>
                  <a:pt x="48" y="317"/>
                </a:cubicBezTo>
                <a:cubicBezTo>
                  <a:pt x="48" y="316"/>
                  <a:pt x="48" y="315"/>
                  <a:pt x="48" y="313"/>
                </a:cubicBezTo>
                <a:close/>
                <a:moveTo>
                  <a:pt x="45" y="314"/>
                </a:moveTo>
                <a:cubicBezTo>
                  <a:pt x="45" y="314"/>
                  <a:pt x="46" y="314"/>
                  <a:pt x="46" y="315"/>
                </a:cubicBezTo>
                <a:cubicBezTo>
                  <a:pt x="46" y="316"/>
                  <a:pt x="45" y="314"/>
                  <a:pt x="45" y="315"/>
                </a:cubicBezTo>
                <a:lnTo>
                  <a:pt x="45" y="314"/>
                </a:lnTo>
                <a:close/>
                <a:moveTo>
                  <a:pt x="53" y="316"/>
                </a:moveTo>
                <a:cubicBezTo>
                  <a:pt x="54" y="318"/>
                  <a:pt x="53" y="321"/>
                  <a:pt x="54" y="322"/>
                </a:cubicBezTo>
                <a:cubicBezTo>
                  <a:pt x="54" y="323"/>
                  <a:pt x="53" y="323"/>
                  <a:pt x="53" y="322"/>
                </a:cubicBezTo>
                <a:cubicBezTo>
                  <a:pt x="53" y="322"/>
                  <a:pt x="53" y="323"/>
                  <a:pt x="53" y="323"/>
                </a:cubicBezTo>
                <a:cubicBezTo>
                  <a:pt x="52" y="324"/>
                  <a:pt x="52" y="320"/>
                  <a:pt x="51" y="322"/>
                </a:cubicBezTo>
                <a:cubicBezTo>
                  <a:pt x="51" y="320"/>
                  <a:pt x="52" y="322"/>
                  <a:pt x="53" y="321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2" y="319"/>
                  <a:pt x="53" y="317"/>
                  <a:pt x="53" y="316"/>
                </a:cubicBezTo>
                <a:close/>
                <a:moveTo>
                  <a:pt x="40" y="317"/>
                </a:moveTo>
                <a:cubicBezTo>
                  <a:pt x="40" y="317"/>
                  <a:pt x="40" y="317"/>
                  <a:pt x="40" y="319"/>
                </a:cubicBezTo>
                <a:cubicBezTo>
                  <a:pt x="40" y="319"/>
                  <a:pt x="39" y="318"/>
                  <a:pt x="40" y="317"/>
                </a:cubicBezTo>
                <a:close/>
                <a:moveTo>
                  <a:pt x="45" y="320"/>
                </a:moveTo>
                <a:cubicBezTo>
                  <a:pt x="45" y="321"/>
                  <a:pt x="44" y="322"/>
                  <a:pt x="44" y="320"/>
                </a:cubicBezTo>
                <a:cubicBezTo>
                  <a:pt x="45" y="321"/>
                  <a:pt x="45" y="320"/>
                  <a:pt x="45" y="320"/>
                </a:cubicBezTo>
                <a:close/>
                <a:moveTo>
                  <a:pt x="40" y="320"/>
                </a:moveTo>
                <a:cubicBezTo>
                  <a:pt x="40" y="320"/>
                  <a:pt x="41" y="321"/>
                  <a:pt x="41" y="321"/>
                </a:cubicBezTo>
                <a:cubicBezTo>
                  <a:pt x="41" y="322"/>
                  <a:pt x="40" y="322"/>
                  <a:pt x="40" y="320"/>
                </a:cubicBezTo>
                <a:close/>
                <a:moveTo>
                  <a:pt x="47" y="325"/>
                </a:moveTo>
                <a:cubicBezTo>
                  <a:pt x="47" y="324"/>
                  <a:pt x="47" y="322"/>
                  <a:pt x="47" y="320"/>
                </a:cubicBezTo>
                <a:cubicBezTo>
                  <a:pt x="48" y="321"/>
                  <a:pt x="47" y="323"/>
                  <a:pt x="47" y="326"/>
                </a:cubicBezTo>
                <a:cubicBezTo>
                  <a:pt x="47" y="326"/>
                  <a:pt x="46" y="323"/>
                  <a:pt x="46" y="326"/>
                </a:cubicBezTo>
                <a:cubicBezTo>
                  <a:pt x="46" y="325"/>
                  <a:pt x="46" y="325"/>
                  <a:pt x="46" y="325"/>
                </a:cubicBezTo>
                <a:cubicBezTo>
                  <a:pt x="46" y="325"/>
                  <a:pt x="46" y="324"/>
                  <a:pt x="46" y="324"/>
                </a:cubicBezTo>
                <a:cubicBezTo>
                  <a:pt x="46" y="324"/>
                  <a:pt x="46" y="324"/>
                  <a:pt x="46" y="324"/>
                </a:cubicBezTo>
                <a:cubicBezTo>
                  <a:pt x="46" y="325"/>
                  <a:pt x="47" y="325"/>
                  <a:pt x="47" y="325"/>
                </a:cubicBezTo>
                <a:close/>
                <a:moveTo>
                  <a:pt x="46" y="327"/>
                </a:moveTo>
                <a:cubicBezTo>
                  <a:pt x="46" y="326"/>
                  <a:pt x="45" y="326"/>
                  <a:pt x="45" y="325"/>
                </a:cubicBezTo>
                <a:cubicBezTo>
                  <a:pt x="46" y="325"/>
                  <a:pt x="46" y="325"/>
                  <a:pt x="46" y="327"/>
                </a:cubicBezTo>
                <a:close/>
                <a:moveTo>
                  <a:pt x="19" y="323"/>
                </a:moveTo>
                <a:cubicBezTo>
                  <a:pt x="20" y="323"/>
                  <a:pt x="20" y="323"/>
                  <a:pt x="20" y="323"/>
                </a:cubicBezTo>
                <a:cubicBezTo>
                  <a:pt x="20" y="323"/>
                  <a:pt x="20" y="323"/>
                  <a:pt x="20" y="323"/>
                </a:cubicBezTo>
                <a:cubicBezTo>
                  <a:pt x="20" y="324"/>
                  <a:pt x="20" y="324"/>
                  <a:pt x="21" y="324"/>
                </a:cubicBezTo>
                <a:cubicBezTo>
                  <a:pt x="20" y="325"/>
                  <a:pt x="20" y="328"/>
                  <a:pt x="19" y="328"/>
                </a:cubicBezTo>
                <a:cubicBezTo>
                  <a:pt x="19" y="327"/>
                  <a:pt x="20" y="327"/>
                  <a:pt x="20" y="326"/>
                </a:cubicBezTo>
                <a:cubicBezTo>
                  <a:pt x="19" y="327"/>
                  <a:pt x="18" y="326"/>
                  <a:pt x="18" y="329"/>
                </a:cubicBezTo>
                <a:cubicBezTo>
                  <a:pt x="17" y="328"/>
                  <a:pt x="18" y="326"/>
                  <a:pt x="18" y="325"/>
                </a:cubicBezTo>
                <a:cubicBezTo>
                  <a:pt x="18" y="326"/>
                  <a:pt x="18" y="326"/>
                  <a:pt x="19" y="326"/>
                </a:cubicBezTo>
                <a:cubicBezTo>
                  <a:pt x="19" y="325"/>
                  <a:pt x="20" y="324"/>
                  <a:pt x="19" y="323"/>
                </a:cubicBezTo>
                <a:close/>
                <a:moveTo>
                  <a:pt x="31" y="323"/>
                </a:moveTo>
                <a:cubicBezTo>
                  <a:pt x="31" y="323"/>
                  <a:pt x="30" y="324"/>
                  <a:pt x="31" y="325"/>
                </a:cubicBezTo>
                <a:cubicBezTo>
                  <a:pt x="30" y="325"/>
                  <a:pt x="30" y="325"/>
                  <a:pt x="30" y="325"/>
                </a:cubicBezTo>
                <a:cubicBezTo>
                  <a:pt x="30" y="326"/>
                  <a:pt x="31" y="325"/>
                  <a:pt x="31" y="326"/>
                </a:cubicBezTo>
                <a:cubicBezTo>
                  <a:pt x="31" y="326"/>
                  <a:pt x="30" y="327"/>
                  <a:pt x="30" y="326"/>
                </a:cubicBezTo>
                <a:cubicBezTo>
                  <a:pt x="30" y="326"/>
                  <a:pt x="30" y="325"/>
                  <a:pt x="30" y="323"/>
                </a:cubicBezTo>
                <a:cubicBezTo>
                  <a:pt x="30" y="323"/>
                  <a:pt x="31" y="323"/>
                  <a:pt x="31" y="323"/>
                </a:cubicBezTo>
                <a:close/>
                <a:moveTo>
                  <a:pt x="37" y="323"/>
                </a:moveTo>
                <a:cubicBezTo>
                  <a:pt x="37" y="324"/>
                  <a:pt x="38" y="324"/>
                  <a:pt x="38" y="325"/>
                </a:cubicBezTo>
                <a:cubicBezTo>
                  <a:pt x="37" y="325"/>
                  <a:pt x="37" y="324"/>
                  <a:pt x="37" y="325"/>
                </a:cubicBezTo>
                <a:cubicBezTo>
                  <a:pt x="36" y="325"/>
                  <a:pt x="37" y="324"/>
                  <a:pt x="37" y="323"/>
                </a:cubicBezTo>
                <a:close/>
                <a:moveTo>
                  <a:pt x="32" y="326"/>
                </a:moveTo>
                <a:cubicBezTo>
                  <a:pt x="32" y="325"/>
                  <a:pt x="32" y="327"/>
                  <a:pt x="33" y="326"/>
                </a:cubicBezTo>
                <a:cubicBezTo>
                  <a:pt x="32" y="328"/>
                  <a:pt x="32" y="327"/>
                  <a:pt x="31" y="327"/>
                </a:cubicBezTo>
                <a:cubicBezTo>
                  <a:pt x="31" y="326"/>
                  <a:pt x="32" y="326"/>
                  <a:pt x="32" y="326"/>
                </a:cubicBezTo>
                <a:close/>
                <a:moveTo>
                  <a:pt x="31" y="326"/>
                </a:moveTo>
                <a:cubicBezTo>
                  <a:pt x="31" y="327"/>
                  <a:pt x="31" y="327"/>
                  <a:pt x="31" y="328"/>
                </a:cubicBezTo>
                <a:cubicBezTo>
                  <a:pt x="30" y="328"/>
                  <a:pt x="30" y="328"/>
                  <a:pt x="30" y="328"/>
                </a:cubicBezTo>
                <a:cubicBezTo>
                  <a:pt x="30" y="327"/>
                  <a:pt x="31" y="327"/>
                  <a:pt x="31" y="326"/>
                </a:cubicBezTo>
                <a:close/>
                <a:moveTo>
                  <a:pt x="38" y="328"/>
                </a:moveTo>
                <a:cubicBezTo>
                  <a:pt x="37" y="328"/>
                  <a:pt x="37" y="328"/>
                  <a:pt x="37" y="328"/>
                </a:cubicBezTo>
                <a:cubicBezTo>
                  <a:pt x="37" y="329"/>
                  <a:pt x="37" y="330"/>
                  <a:pt x="37" y="330"/>
                </a:cubicBezTo>
                <a:cubicBezTo>
                  <a:pt x="36" y="330"/>
                  <a:pt x="37" y="328"/>
                  <a:pt x="37" y="327"/>
                </a:cubicBezTo>
                <a:cubicBezTo>
                  <a:pt x="37" y="327"/>
                  <a:pt x="37" y="328"/>
                  <a:pt x="38" y="327"/>
                </a:cubicBezTo>
                <a:cubicBezTo>
                  <a:pt x="38" y="329"/>
                  <a:pt x="39" y="329"/>
                  <a:pt x="39" y="331"/>
                </a:cubicBezTo>
                <a:cubicBezTo>
                  <a:pt x="38" y="331"/>
                  <a:pt x="38" y="329"/>
                  <a:pt x="38" y="328"/>
                </a:cubicBezTo>
                <a:close/>
                <a:moveTo>
                  <a:pt x="42" y="329"/>
                </a:moveTo>
                <a:cubicBezTo>
                  <a:pt x="42" y="329"/>
                  <a:pt x="42" y="330"/>
                  <a:pt x="42" y="331"/>
                </a:cubicBezTo>
                <a:cubicBezTo>
                  <a:pt x="41" y="331"/>
                  <a:pt x="41" y="331"/>
                  <a:pt x="41" y="331"/>
                </a:cubicBezTo>
                <a:cubicBezTo>
                  <a:pt x="41" y="330"/>
                  <a:pt x="41" y="330"/>
                  <a:pt x="42" y="330"/>
                </a:cubicBezTo>
                <a:lnTo>
                  <a:pt x="42" y="329"/>
                </a:lnTo>
                <a:close/>
                <a:moveTo>
                  <a:pt x="42" y="334"/>
                </a:moveTo>
                <a:cubicBezTo>
                  <a:pt x="42" y="333"/>
                  <a:pt x="42" y="333"/>
                  <a:pt x="42" y="332"/>
                </a:cubicBezTo>
                <a:cubicBezTo>
                  <a:pt x="43" y="331"/>
                  <a:pt x="43" y="331"/>
                  <a:pt x="44" y="331"/>
                </a:cubicBezTo>
                <a:cubicBezTo>
                  <a:pt x="44" y="333"/>
                  <a:pt x="44" y="334"/>
                  <a:pt x="44" y="335"/>
                </a:cubicBezTo>
                <a:cubicBezTo>
                  <a:pt x="43" y="334"/>
                  <a:pt x="43" y="333"/>
                  <a:pt x="43" y="332"/>
                </a:cubicBezTo>
                <a:cubicBezTo>
                  <a:pt x="43" y="333"/>
                  <a:pt x="43" y="334"/>
                  <a:pt x="42" y="334"/>
                </a:cubicBezTo>
                <a:cubicBezTo>
                  <a:pt x="42" y="334"/>
                  <a:pt x="42" y="334"/>
                  <a:pt x="42" y="334"/>
                </a:cubicBezTo>
                <a:close/>
                <a:moveTo>
                  <a:pt x="41" y="332"/>
                </a:moveTo>
                <a:cubicBezTo>
                  <a:pt x="41" y="334"/>
                  <a:pt x="41" y="334"/>
                  <a:pt x="41" y="335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1" y="331"/>
                  <a:pt x="41" y="333"/>
                  <a:pt x="41" y="332"/>
                </a:cubicBezTo>
                <a:close/>
                <a:moveTo>
                  <a:pt x="24" y="335"/>
                </a:moveTo>
                <a:cubicBezTo>
                  <a:pt x="24" y="336"/>
                  <a:pt x="24" y="335"/>
                  <a:pt x="24" y="336"/>
                </a:cubicBezTo>
                <a:cubicBezTo>
                  <a:pt x="24" y="337"/>
                  <a:pt x="25" y="335"/>
                  <a:pt x="25" y="338"/>
                </a:cubicBezTo>
                <a:cubicBezTo>
                  <a:pt x="24" y="337"/>
                  <a:pt x="24" y="338"/>
                  <a:pt x="23" y="338"/>
                </a:cubicBezTo>
                <a:cubicBezTo>
                  <a:pt x="23" y="336"/>
                  <a:pt x="23" y="335"/>
                  <a:pt x="24" y="335"/>
                </a:cubicBezTo>
                <a:close/>
                <a:moveTo>
                  <a:pt x="26" y="342"/>
                </a:moveTo>
                <a:cubicBezTo>
                  <a:pt x="26" y="341"/>
                  <a:pt x="27" y="343"/>
                  <a:pt x="27" y="342"/>
                </a:cubicBezTo>
                <a:cubicBezTo>
                  <a:pt x="27" y="342"/>
                  <a:pt x="27" y="343"/>
                  <a:pt x="27" y="343"/>
                </a:cubicBezTo>
                <a:cubicBezTo>
                  <a:pt x="27" y="343"/>
                  <a:pt x="27" y="343"/>
                  <a:pt x="27" y="344"/>
                </a:cubicBezTo>
                <a:cubicBezTo>
                  <a:pt x="27" y="342"/>
                  <a:pt x="26" y="343"/>
                  <a:pt x="26" y="342"/>
                </a:cubicBezTo>
                <a:close/>
                <a:moveTo>
                  <a:pt x="25" y="343"/>
                </a:moveTo>
                <a:cubicBezTo>
                  <a:pt x="24" y="342"/>
                  <a:pt x="24" y="343"/>
                  <a:pt x="24" y="344"/>
                </a:cubicBezTo>
                <a:cubicBezTo>
                  <a:pt x="23" y="342"/>
                  <a:pt x="25" y="342"/>
                  <a:pt x="25" y="343"/>
                </a:cubicBezTo>
                <a:close/>
                <a:moveTo>
                  <a:pt x="24" y="346"/>
                </a:moveTo>
                <a:cubicBezTo>
                  <a:pt x="25" y="345"/>
                  <a:pt x="25" y="346"/>
                  <a:pt x="25" y="347"/>
                </a:cubicBezTo>
                <a:cubicBezTo>
                  <a:pt x="25" y="348"/>
                  <a:pt x="25" y="346"/>
                  <a:pt x="24" y="346"/>
                </a:cubicBezTo>
                <a:close/>
                <a:moveTo>
                  <a:pt x="26" y="349"/>
                </a:moveTo>
                <a:cubicBezTo>
                  <a:pt x="26" y="349"/>
                  <a:pt x="25" y="350"/>
                  <a:pt x="25" y="349"/>
                </a:cubicBezTo>
                <a:cubicBezTo>
                  <a:pt x="25" y="349"/>
                  <a:pt x="25" y="350"/>
                  <a:pt x="25" y="350"/>
                </a:cubicBezTo>
                <a:cubicBezTo>
                  <a:pt x="25" y="351"/>
                  <a:pt x="25" y="350"/>
                  <a:pt x="25" y="349"/>
                </a:cubicBezTo>
                <a:cubicBezTo>
                  <a:pt x="25" y="348"/>
                  <a:pt x="25" y="348"/>
                  <a:pt x="26" y="349"/>
                </a:cubicBezTo>
                <a:close/>
                <a:moveTo>
                  <a:pt x="24" y="348"/>
                </a:moveTo>
                <a:cubicBezTo>
                  <a:pt x="24" y="348"/>
                  <a:pt x="24" y="351"/>
                  <a:pt x="23" y="350"/>
                </a:cubicBezTo>
                <a:cubicBezTo>
                  <a:pt x="23" y="350"/>
                  <a:pt x="23" y="350"/>
                  <a:pt x="23" y="349"/>
                </a:cubicBezTo>
                <a:cubicBezTo>
                  <a:pt x="23" y="349"/>
                  <a:pt x="24" y="349"/>
                  <a:pt x="24" y="348"/>
                </a:cubicBezTo>
                <a:close/>
                <a:moveTo>
                  <a:pt x="40" y="350"/>
                </a:moveTo>
                <a:cubicBezTo>
                  <a:pt x="40" y="350"/>
                  <a:pt x="40" y="350"/>
                  <a:pt x="41" y="349"/>
                </a:cubicBezTo>
                <a:cubicBezTo>
                  <a:pt x="41" y="349"/>
                  <a:pt x="41" y="351"/>
                  <a:pt x="41" y="350"/>
                </a:cubicBezTo>
                <a:cubicBezTo>
                  <a:pt x="41" y="352"/>
                  <a:pt x="41" y="351"/>
                  <a:pt x="40" y="351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39" y="354"/>
                  <a:pt x="40" y="352"/>
                  <a:pt x="40" y="350"/>
                </a:cubicBezTo>
                <a:close/>
                <a:moveTo>
                  <a:pt x="25" y="351"/>
                </a:moveTo>
                <a:cubicBezTo>
                  <a:pt x="25" y="351"/>
                  <a:pt x="25" y="352"/>
                  <a:pt x="25" y="353"/>
                </a:cubicBezTo>
                <a:cubicBezTo>
                  <a:pt x="25" y="354"/>
                  <a:pt x="24" y="355"/>
                  <a:pt x="24" y="354"/>
                </a:cubicBezTo>
                <a:cubicBezTo>
                  <a:pt x="23" y="351"/>
                  <a:pt x="24" y="353"/>
                  <a:pt x="25" y="351"/>
                </a:cubicBezTo>
                <a:close/>
                <a:moveTo>
                  <a:pt x="26" y="352"/>
                </a:moveTo>
                <a:cubicBezTo>
                  <a:pt x="27" y="352"/>
                  <a:pt x="26" y="353"/>
                  <a:pt x="26" y="354"/>
                </a:cubicBezTo>
                <a:cubicBezTo>
                  <a:pt x="25" y="354"/>
                  <a:pt x="26" y="352"/>
                  <a:pt x="25" y="352"/>
                </a:cubicBezTo>
                <a:cubicBezTo>
                  <a:pt x="26" y="350"/>
                  <a:pt x="26" y="353"/>
                  <a:pt x="26" y="352"/>
                </a:cubicBezTo>
                <a:close/>
                <a:moveTo>
                  <a:pt x="27" y="352"/>
                </a:moveTo>
                <a:cubicBezTo>
                  <a:pt x="28" y="354"/>
                  <a:pt x="28" y="351"/>
                  <a:pt x="29" y="354"/>
                </a:cubicBezTo>
                <a:cubicBezTo>
                  <a:pt x="28" y="352"/>
                  <a:pt x="28" y="354"/>
                  <a:pt x="28" y="354"/>
                </a:cubicBezTo>
                <a:cubicBezTo>
                  <a:pt x="28" y="355"/>
                  <a:pt x="27" y="354"/>
                  <a:pt x="27" y="353"/>
                </a:cubicBezTo>
                <a:cubicBezTo>
                  <a:pt x="27" y="353"/>
                  <a:pt x="27" y="353"/>
                  <a:pt x="27" y="352"/>
                </a:cubicBezTo>
                <a:close/>
                <a:moveTo>
                  <a:pt x="25" y="361"/>
                </a:moveTo>
                <a:cubicBezTo>
                  <a:pt x="25" y="363"/>
                  <a:pt x="25" y="366"/>
                  <a:pt x="24" y="366"/>
                </a:cubicBezTo>
                <a:cubicBezTo>
                  <a:pt x="25" y="365"/>
                  <a:pt x="24" y="363"/>
                  <a:pt x="25" y="363"/>
                </a:cubicBezTo>
                <a:cubicBezTo>
                  <a:pt x="24" y="363"/>
                  <a:pt x="24" y="363"/>
                  <a:pt x="24" y="362"/>
                </a:cubicBezTo>
                <a:cubicBezTo>
                  <a:pt x="25" y="361"/>
                  <a:pt x="25" y="362"/>
                  <a:pt x="25" y="361"/>
                </a:cubicBezTo>
                <a:close/>
                <a:moveTo>
                  <a:pt x="24" y="359"/>
                </a:moveTo>
                <a:cubicBezTo>
                  <a:pt x="24" y="360"/>
                  <a:pt x="25" y="360"/>
                  <a:pt x="25" y="359"/>
                </a:cubicBezTo>
                <a:cubicBezTo>
                  <a:pt x="24" y="358"/>
                  <a:pt x="25" y="356"/>
                  <a:pt x="24" y="356"/>
                </a:cubicBezTo>
                <a:cubicBezTo>
                  <a:pt x="24" y="355"/>
                  <a:pt x="25" y="355"/>
                  <a:pt x="25" y="354"/>
                </a:cubicBezTo>
                <a:cubicBezTo>
                  <a:pt x="26" y="355"/>
                  <a:pt x="26" y="359"/>
                  <a:pt x="27" y="359"/>
                </a:cubicBezTo>
                <a:cubicBezTo>
                  <a:pt x="26" y="360"/>
                  <a:pt x="26" y="360"/>
                  <a:pt x="26" y="361"/>
                </a:cubicBezTo>
                <a:cubicBezTo>
                  <a:pt x="25" y="361"/>
                  <a:pt x="24" y="361"/>
                  <a:pt x="24" y="359"/>
                </a:cubicBezTo>
                <a:close/>
                <a:moveTo>
                  <a:pt x="31" y="357"/>
                </a:moveTo>
                <a:cubicBezTo>
                  <a:pt x="31" y="358"/>
                  <a:pt x="31" y="357"/>
                  <a:pt x="32" y="358"/>
                </a:cubicBezTo>
                <a:cubicBezTo>
                  <a:pt x="32" y="359"/>
                  <a:pt x="31" y="358"/>
                  <a:pt x="30" y="359"/>
                </a:cubicBezTo>
                <a:cubicBezTo>
                  <a:pt x="30" y="359"/>
                  <a:pt x="31" y="358"/>
                  <a:pt x="31" y="357"/>
                </a:cubicBezTo>
                <a:close/>
                <a:moveTo>
                  <a:pt x="41" y="358"/>
                </a:moveTo>
                <a:cubicBezTo>
                  <a:pt x="41" y="358"/>
                  <a:pt x="42" y="362"/>
                  <a:pt x="41" y="362"/>
                </a:cubicBezTo>
                <a:cubicBezTo>
                  <a:pt x="41" y="360"/>
                  <a:pt x="41" y="360"/>
                  <a:pt x="41" y="358"/>
                </a:cubicBezTo>
                <a:close/>
                <a:moveTo>
                  <a:pt x="31" y="361"/>
                </a:moveTo>
                <a:cubicBezTo>
                  <a:pt x="31" y="361"/>
                  <a:pt x="31" y="363"/>
                  <a:pt x="31" y="364"/>
                </a:cubicBezTo>
                <a:cubicBezTo>
                  <a:pt x="30" y="363"/>
                  <a:pt x="31" y="363"/>
                  <a:pt x="31" y="361"/>
                </a:cubicBezTo>
                <a:close/>
                <a:moveTo>
                  <a:pt x="27" y="367"/>
                </a:moveTo>
                <a:cubicBezTo>
                  <a:pt x="27" y="365"/>
                  <a:pt x="27" y="365"/>
                  <a:pt x="27" y="365"/>
                </a:cubicBezTo>
                <a:cubicBezTo>
                  <a:pt x="28" y="365"/>
                  <a:pt x="28" y="364"/>
                  <a:pt x="28" y="365"/>
                </a:cubicBezTo>
                <a:cubicBezTo>
                  <a:pt x="28" y="365"/>
                  <a:pt x="28" y="365"/>
                  <a:pt x="28" y="365"/>
                </a:cubicBezTo>
                <a:cubicBezTo>
                  <a:pt x="28" y="366"/>
                  <a:pt x="28" y="366"/>
                  <a:pt x="28" y="367"/>
                </a:cubicBezTo>
                <a:cubicBezTo>
                  <a:pt x="28" y="367"/>
                  <a:pt x="28" y="367"/>
                  <a:pt x="28" y="366"/>
                </a:cubicBezTo>
                <a:cubicBezTo>
                  <a:pt x="29" y="368"/>
                  <a:pt x="28" y="367"/>
                  <a:pt x="27" y="367"/>
                </a:cubicBezTo>
                <a:close/>
                <a:moveTo>
                  <a:pt x="24" y="368"/>
                </a:moveTo>
                <a:cubicBezTo>
                  <a:pt x="25" y="368"/>
                  <a:pt x="25" y="368"/>
                  <a:pt x="26" y="367"/>
                </a:cubicBezTo>
                <a:cubicBezTo>
                  <a:pt x="25" y="369"/>
                  <a:pt x="25" y="369"/>
                  <a:pt x="26" y="371"/>
                </a:cubicBezTo>
                <a:cubicBezTo>
                  <a:pt x="25" y="371"/>
                  <a:pt x="25" y="370"/>
                  <a:pt x="25" y="369"/>
                </a:cubicBezTo>
                <a:cubicBezTo>
                  <a:pt x="25" y="370"/>
                  <a:pt x="24" y="369"/>
                  <a:pt x="24" y="369"/>
                </a:cubicBezTo>
                <a:cubicBezTo>
                  <a:pt x="24" y="368"/>
                  <a:pt x="25" y="369"/>
                  <a:pt x="24" y="368"/>
                </a:cubicBezTo>
                <a:close/>
                <a:moveTo>
                  <a:pt x="45" y="370"/>
                </a:moveTo>
                <a:cubicBezTo>
                  <a:pt x="46" y="369"/>
                  <a:pt x="46" y="371"/>
                  <a:pt x="46" y="372"/>
                </a:cubicBezTo>
                <a:cubicBezTo>
                  <a:pt x="46" y="373"/>
                  <a:pt x="46" y="372"/>
                  <a:pt x="45" y="372"/>
                </a:cubicBezTo>
                <a:cubicBezTo>
                  <a:pt x="45" y="371"/>
                  <a:pt x="45" y="370"/>
                  <a:pt x="45" y="370"/>
                </a:cubicBezTo>
                <a:close/>
                <a:moveTo>
                  <a:pt x="28" y="370"/>
                </a:moveTo>
                <a:cubicBezTo>
                  <a:pt x="28" y="371"/>
                  <a:pt x="28" y="370"/>
                  <a:pt x="29" y="370"/>
                </a:cubicBezTo>
                <a:cubicBezTo>
                  <a:pt x="29" y="372"/>
                  <a:pt x="29" y="372"/>
                  <a:pt x="29" y="372"/>
                </a:cubicBezTo>
                <a:cubicBezTo>
                  <a:pt x="28" y="369"/>
                  <a:pt x="28" y="373"/>
                  <a:pt x="28" y="372"/>
                </a:cubicBezTo>
                <a:cubicBezTo>
                  <a:pt x="28" y="372"/>
                  <a:pt x="28" y="371"/>
                  <a:pt x="28" y="370"/>
                </a:cubicBezTo>
                <a:close/>
                <a:moveTo>
                  <a:pt x="25" y="373"/>
                </a:moveTo>
                <a:cubicBezTo>
                  <a:pt x="25" y="372"/>
                  <a:pt x="24" y="374"/>
                  <a:pt x="24" y="372"/>
                </a:cubicBezTo>
                <a:cubicBezTo>
                  <a:pt x="25" y="371"/>
                  <a:pt x="25" y="372"/>
                  <a:pt x="26" y="372"/>
                </a:cubicBezTo>
                <a:cubicBezTo>
                  <a:pt x="26" y="374"/>
                  <a:pt x="27" y="373"/>
                  <a:pt x="26" y="375"/>
                </a:cubicBezTo>
                <a:cubicBezTo>
                  <a:pt x="26" y="373"/>
                  <a:pt x="25" y="376"/>
                  <a:pt x="25" y="373"/>
                </a:cubicBezTo>
                <a:cubicBezTo>
                  <a:pt x="25" y="373"/>
                  <a:pt x="25" y="373"/>
                  <a:pt x="25" y="373"/>
                </a:cubicBezTo>
                <a:close/>
                <a:moveTo>
                  <a:pt x="41" y="374"/>
                </a:moveTo>
                <a:cubicBezTo>
                  <a:pt x="40" y="375"/>
                  <a:pt x="41" y="375"/>
                  <a:pt x="41" y="376"/>
                </a:cubicBezTo>
                <a:cubicBezTo>
                  <a:pt x="40" y="376"/>
                  <a:pt x="41" y="378"/>
                  <a:pt x="40" y="378"/>
                </a:cubicBezTo>
                <a:cubicBezTo>
                  <a:pt x="41" y="376"/>
                  <a:pt x="40" y="374"/>
                  <a:pt x="40" y="375"/>
                </a:cubicBezTo>
                <a:cubicBezTo>
                  <a:pt x="40" y="374"/>
                  <a:pt x="40" y="373"/>
                  <a:pt x="41" y="372"/>
                </a:cubicBezTo>
                <a:cubicBezTo>
                  <a:pt x="40" y="374"/>
                  <a:pt x="41" y="374"/>
                  <a:pt x="41" y="375"/>
                </a:cubicBezTo>
                <a:cubicBezTo>
                  <a:pt x="41" y="375"/>
                  <a:pt x="41" y="375"/>
                  <a:pt x="41" y="374"/>
                </a:cubicBezTo>
                <a:close/>
                <a:moveTo>
                  <a:pt x="28" y="378"/>
                </a:moveTo>
                <a:cubicBezTo>
                  <a:pt x="28" y="377"/>
                  <a:pt x="28" y="378"/>
                  <a:pt x="27" y="377"/>
                </a:cubicBezTo>
                <a:cubicBezTo>
                  <a:pt x="28" y="376"/>
                  <a:pt x="27" y="375"/>
                  <a:pt x="27" y="374"/>
                </a:cubicBezTo>
                <a:cubicBezTo>
                  <a:pt x="27" y="374"/>
                  <a:pt x="27" y="374"/>
                  <a:pt x="28" y="373"/>
                </a:cubicBezTo>
                <a:cubicBezTo>
                  <a:pt x="28" y="374"/>
                  <a:pt x="28" y="377"/>
                  <a:pt x="29" y="377"/>
                </a:cubicBezTo>
                <a:cubicBezTo>
                  <a:pt x="29" y="379"/>
                  <a:pt x="29" y="380"/>
                  <a:pt x="29" y="381"/>
                </a:cubicBezTo>
                <a:cubicBezTo>
                  <a:pt x="28" y="382"/>
                  <a:pt x="28" y="379"/>
                  <a:pt x="28" y="381"/>
                </a:cubicBezTo>
                <a:cubicBezTo>
                  <a:pt x="27" y="380"/>
                  <a:pt x="27" y="378"/>
                  <a:pt x="28" y="378"/>
                </a:cubicBezTo>
                <a:close/>
                <a:moveTo>
                  <a:pt x="43" y="374"/>
                </a:moveTo>
                <a:cubicBezTo>
                  <a:pt x="44" y="374"/>
                  <a:pt x="44" y="376"/>
                  <a:pt x="43" y="376"/>
                </a:cubicBezTo>
                <a:cubicBezTo>
                  <a:pt x="43" y="376"/>
                  <a:pt x="43" y="375"/>
                  <a:pt x="43" y="374"/>
                </a:cubicBezTo>
                <a:close/>
                <a:moveTo>
                  <a:pt x="22" y="375"/>
                </a:moveTo>
                <a:cubicBezTo>
                  <a:pt x="23" y="376"/>
                  <a:pt x="23" y="377"/>
                  <a:pt x="23" y="378"/>
                </a:cubicBezTo>
                <a:cubicBezTo>
                  <a:pt x="22" y="378"/>
                  <a:pt x="22" y="377"/>
                  <a:pt x="22" y="375"/>
                </a:cubicBezTo>
                <a:close/>
                <a:moveTo>
                  <a:pt x="25" y="375"/>
                </a:moveTo>
                <a:cubicBezTo>
                  <a:pt x="26" y="375"/>
                  <a:pt x="26" y="376"/>
                  <a:pt x="26" y="376"/>
                </a:cubicBezTo>
                <a:cubicBezTo>
                  <a:pt x="26" y="376"/>
                  <a:pt x="26" y="377"/>
                  <a:pt x="26" y="377"/>
                </a:cubicBezTo>
                <a:cubicBezTo>
                  <a:pt x="26" y="377"/>
                  <a:pt x="26" y="376"/>
                  <a:pt x="27" y="377"/>
                </a:cubicBezTo>
                <a:cubicBezTo>
                  <a:pt x="26" y="379"/>
                  <a:pt x="27" y="379"/>
                  <a:pt x="27" y="380"/>
                </a:cubicBezTo>
                <a:cubicBezTo>
                  <a:pt x="26" y="379"/>
                  <a:pt x="26" y="379"/>
                  <a:pt x="26" y="380"/>
                </a:cubicBezTo>
                <a:cubicBezTo>
                  <a:pt x="25" y="378"/>
                  <a:pt x="26" y="377"/>
                  <a:pt x="25" y="375"/>
                </a:cubicBezTo>
                <a:close/>
                <a:moveTo>
                  <a:pt x="32" y="381"/>
                </a:moveTo>
                <a:cubicBezTo>
                  <a:pt x="31" y="383"/>
                  <a:pt x="32" y="382"/>
                  <a:pt x="32" y="383"/>
                </a:cubicBezTo>
                <a:cubicBezTo>
                  <a:pt x="32" y="383"/>
                  <a:pt x="32" y="382"/>
                  <a:pt x="32" y="381"/>
                </a:cubicBezTo>
                <a:cubicBezTo>
                  <a:pt x="33" y="381"/>
                  <a:pt x="33" y="383"/>
                  <a:pt x="32" y="384"/>
                </a:cubicBezTo>
                <a:cubicBezTo>
                  <a:pt x="32" y="383"/>
                  <a:pt x="31" y="384"/>
                  <a:pt x="32" y="385"/>
                </a:cubicBezTo>
                <a:cubicBezTo>
                  <a:pt x="31" y="385"/>
                  <a:pt x="31" y="384"/>
                  <a:pt x="30" y="385"/>
                </a:cubicBezTo>
                <a:cubicBezTo>
                  <a:pt x="31" y="384"/>
                  <a:pt x="31" y="382"/>
                  <a:pt x="30" y="382"/>
                </a:cubicBezTo>
                <a:cubicBezTo>
                  <a:pt x="32" y="380"/>
                  <a:pt x="29" y="381"/>
                  <a:pt x="31" y="379"/>
                </a:cubicBezTo>
                <a:cubicBezTo>
                  <a:pt x="31" y="379"/>
                  <a:pt x="31" y="378"/>
                  <a:pt x="30" y="378"/>
                </a:cubicBezTo>
                <a:cubicBezTo>
                  <a:pt x="30" y="378"/>
                  <a:pt x="31" y="377"/>
                  <a:pt x="31" y="377"/>
                </a:cubicBezTo>
                <a:cubicBezTo>
                  <a:pt x="31" y="378"/>
                  <a:pt x="31" y="380"/>
                  <a:pt x="32" y="378"/>
                </a:cubicBezTo>
                <a:cubicBezTo>
                  <a:pt x="32" y="379"/>
                  <a:pt x="32" y="381"/>
                  <a:pt x="32" y="381"/>
                </a:cubicBezTo>
                <a:close/>
                <a:moveTo>
                  <a:pt x="34" y="378"/>
                </a:moveTo>
                <a:cubicBezTo>
                  <a:pt x="34" y="378"/>
                  <a:pt x="34" y="379"/>
                  <a:pt x="33" y="378"/>
                </a:cubicBezTo>
                <a:cubicBezTo>
                  <a:pt x="33" y="379"/>
                  <a:pt x="34" y="379"/>
                  <a:pt x="34" y="380"/>
                </a:cubicBezTo>
                <a:cubicBezTo>
                  <a:pt x="33" y="380"/>
                  <a:pt x="33" y="380"/>
                  <a:pt x="33" y="380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8"/>
                  <a:pt x="34" y="378"/>
                  <a:pt x="34" y="378"/>
                </a:cubicBezTo>
                <a:close/>
                <a:moveTo>
                  <a:pt x="43" y="379"/>
                </a:moveTo>
                <a:cubicBezTo>
                  <a:pt x="43" y="380"/>
                  <a:pt x="43" y="380"/>
                  <a:pt x="44" y="380"/>
                </a:cubicBezTo>
                <a:cubicBezTo>
                  <a:pt x="44" y="381"/>
                  <a:pt x="44" y="381"/>
                  <a:pt x="44" y="381"/>
                </a:cubicBezTo>
                <a:cubicBezTo>
                  <a:pt x="43" y="381"/>
                  <a:pt x="43" y="380"/>
                  <a:pt x="43" y="381"/>
                </a:cubicBezTo>
                <a:cubicBezTo>
                  <a:pt x="43" y="380"/>
                  <a:pt x="43" y="380"/>
                  <a:pt x="43" y="379"/>
                </a:cubicBezTo>
                <a:close/>
                <a:moveTo>
                  <a:pt x="27" y="380"/>
                </a:moveTo>
                <a:cubicBezTo>
                  <a:pt x="27" y="380"/>
                  <a:pt x="27" y="381"/>
                  <a:pt x="27" y="381"/>
                </a:cubicBezTo>
                <a:cubicBezTo>
                  <a:pt x="27" y="381"/>
                  <a:pt x="27" y="382"/>
                  <a:pt x="26" y="382"/>
                </a:cubicBezTo>
                <a:cubicBezTo>
                  <a:pt x="26" y="381"/>
                  <a:pt x="27" y="381"/>
                  <a:pt x="27" y="380"/>
                </a:cubicBezTo>
                <a:close/>
                <a:moveTo>
                  <a:pt x="42" y="380"/>
                </a:moveTo>
                <a:cubicBezTo>
                  <a:pt x="43" y="381"/>
                  <a:pt x="42" y="385"/>
                  <a:pt x="41" y="385"/>
                </a:cubicBezTo>
                <a:cubicBezTo>
                  <a:pt x="41" y="383"/>
                  <a:pt x="42" y="382"/>
                  <a:pt x="42" y="381"/>
                </a:cubicBezTo>
                <a:cubicBezTo>
                  <a:pt x="42" y="381"/>
                  <a:pt x="42" y="381"/>
                  <a:pt x="42" y="380"/>
                </a:cubicBezTo>
                <a:close/>
                <a:moveTo>
                  <a:pt x="25" y="381"/>
                </a:moveTo>
                <a:cubicBezTo>
                  <a:pt x="26" y="380"/>
                  <a:pt x="26" y="381"/>
                  <a:pt x="26" y="381"/>
                </a:cubicBezTo>
                <a:cubicBezTo>
                  <a:pt x="26" y="382"/>
                  <a:pt x="26" y="383"/>
                  <a:pt x="26" y="383"/>
                </a:cubicBezTo>
                <a:cubicBezTo>
                  <a:pt x="26" y="383"/>
                  <a:pt x="26" y="382"/>
                  <a:pt x="26" y="382"/>
                </a:cubicBezTo>
                <a:cubicBezTo>
                  <a:pt x="26" y="382"/>
                  <a:pt x="26" y="381"/>
                  <a:pt x="25" y="381"/>
                </a:cubicBezTo>
                <a:close/>
                <a:moveTo>
                  <a:pt x="34" y="381"/>
                </a:moveTo>
                <a:cubicBezTo>
                  <a:pt x="34" y="382"/>
                  <a:pt x="33" y="382"/>
                  <a:pt x="33" y="381"/>
                </a:cubicBezTo>
                <a:cubicBezTo>
                  <a:pt x="33" y="380"/>
                  <a:pt x="34" y="380"/>
                  <a:pt x="34" y="381"/>
                </a:cubicBezTo>
                <a:close/>
                <a:moveTo>
                  <a:pt x="46" y="381"/>
                </a:moveTo>
                <a:cubicBezTo>
                  <a:pt x="46" y="384"/>
                  <a:pt x="47" y="381"/>
                  <a:pt x="48" y="381"/>
                </a:cubicBezTo>
                <a:cubicBezTo>
                  <a:pt x="48" y="383"/>
                  <a:pt x="48" y="384"/>
                  <a:pt x="47" y="386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48" y="386"/>
                  <a:pt x="48" y="387"/>
                  <a:pt x="49" y="387"/>
                </a:cubicBezTo>
                <a:cubicBezTo>
                  <a:pt x="48" y="387"/>
                  <a:pt x="47" y="389"/>
                  <a:pt x="48" y="389"/>
                </a:cubicBezTo>
                <a:cubicBezTo>
                  <a:pt x="48" y="391"/>
                  <a:pt x="48" y="389"/>
                  <a:pt x="47" y="389"/>
                </a:cubicBezTo>
                <a:cubicBezTo>
                  <a:pt x="47" y="389"/>
                  <a:pt x="48" y="390"/>
                  <a:pt x="47" y="391"/>
                </a:cubicBezTo>
                <a:cubicBezTo>
                  <a:pt x="47" y="391"/>
                  <a:pt x="47" y="390"/>
                  <a:pt x="47" y="390"/>
                </a:cubicBezTo>
                <a:cubicBezTo>
                  <a:pt x="48" y="390"/>
                  <a:pt x="48" y="391"/>
                  <a:pt x="48" y="392"/>
                </a:cubicBezTo>
                <a:cubicBezTo>
                  <a:pt x="47" y="392"/>
                  <a:pt x="47" y="389"/>
                  <a:pt x="46" y="387"/>
                </a:cubicBezTo>
                <a:cubicBezTo>
                  <a:pt x="46" y="387"/>
                  <a:pt x="46" y="388"/>
                  <a:pt x="46" y="388"/>
                </a:cubicBezTo>
                <a:cubicBezTo>
                  <a:pt x="45" y="388"/>
                  <a:pt x="45" y="389"/>
                  <a:pt x="45" y="390"/>
                </a:cubicBezTo>
                <a:cubicBezTo>
                  <a:pt x="44" y="388"/>
                  <a:pt x="45" y="386"/>
                  <a:pt x="46" y="387"/>
                </a:cubicBezTo>
                <a:cubicBezTo>
                  <a:pt x="47" y="387"/>
                  <a:pt x="47" y="388"/>
                  <a:pt x="47" y="388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46" y="387"/>
                  <a:pt x="47" y="385"/>
                  <a:pt x="46" y="383"/>
                </a:cubicBezTo>
                <a:cubicBezTo>
                  <a:pt x="46" y="384"/>
                  <a:pt x="46" y="384"/>
                  <a:pt x="46" y="384"/>
                </a:cubicBezTo>
                <a:cubicBezTo>
                  <a:pt x="46" y="385"/>
                  <a:pt x="46" y="384"/>
                  <a:pt x="46" y="385"/>
                </a:cubicBezTo>
                <a:cubicBezTo>
                  <a:pt x="47" y="385"/>
                  <a:pt x="46" y="386"/>
                  <a:pt x="46" y="386"/>
                </a:cubicBezTo>
                <a:cubicBezTo>
                  <a:pt x="47" y="385"/>
                  <a:pt x="45" y="385"/>
                  <a:pt x="46" y="386"/>
                </a:cubicBezTo>
                <a:cubicBezTo>
                  <a:pt x="45" y="384"/>
                  <a:pt x="45" y="383"/>
                  <a:pt x="46" y="381"/>
                </a:cubicBezTo>
                <a:close/>
                <a:moveTo>
                  <a:pt x="43" y="381"/>
                </a:moveTo>
                <a:cubicBezTo>
                  <a:pt x="43" y="382"/>
                  <a:pt x="43" y="382"/>
                  <a:pt x="44" y="382"/>
                </a:cubicBezTo>
                <a:cubicBezTo>
                  <a:pt x="44" y="383"/>
                  <a:pt x="43" y="383"/>
                  <a:pt x="43" y="383"/>
                </a:cubicBezTo>
                <a:cubicBezTo>
                  <a:pt x="43" y="382"/>
                  <a:pt x="43" y="382"/>
                  <a:pt x="43" y="381"/>
                </a:cubicBezTo>
                <a:close/>
                <a:moveTo>
                  <a:pt x="52" y="382"/>
                </a:moveTo>
                <a:cubicBezTo>
                  <a:pt x="52" y="382"/>
                  <a:pt x="53" y="384"/>
                  <a:pt x="52" y="383"/>
                </a:cubicBezTo>
                <a:cubicBezTo>
                  <a:pt x="52" y="384"/>
                  <a:pt x="52" y="384"/>
                  <a:pt x="52" y="384"/>
                </a:cubicBezTo>
                <a:cubicBezTo>
                  <a:pt x="53" y="384"/>
                  <a:pt x="53" y="383"/>
                  <a:pt x="53" y="382"/>
                </a:cubicBezTo>
                <a:cubicBezTo>
                  <a:pt x="54" y="383"/>
                  <a:pt x="53" y="384"/>
                  <a:pt x="53" y="385"/>
                </a:cubicBezTo>
                <a:cubicBezTo>
                  <a:pt x="52" y="385"/>
                  <a:pt x="53" y="387"/>
                  <a:pt x="52" y="387"/>
                </a:cubicBezTo>
                <a:cubicBezTo>
                  <a:pt x="51" y="387"/>
                  <a:pt x="52" y="383"/>
                  <a:pt x="52" y="382"/>
                </a:cubicBezTo>
                <a:close/>
                <a:moveTo>
                  <a:pt x="27" y="384"/>
                </a:moveTo>
                <a:cubicBezTo>
                  <a:pt x="28" y="384"/>
                  <a:pt x="28" y="386"/>
                  <a:pt x="29" y="386"/>
                </a:cubicBezTo>
                <a:cubicBezTo>
                  <a:pt x="28" y="388"/>
                  <a:pt x="28" y="387"/>
                  <a:pt x="28" y="389"/>
                </a:cubicBezTo>
                <a:cubicBezTo>
                  <a:pt x="28" y="388"/>
                  <a:pt x="28" y="388"/>
                  <a:pt x="28" y="386"/>
                </a:cubicBezTo>
                <a:cubicBezTo>
                  <a:pt x="28" y="386"/>
                  <a:pt x="28" y="387"/>
                  <a:pt x="28" y="388"/>
                </a:cubicBezTo>
                <a:cubicBezTo>
                  <a:pt x="27" y="386"/>
                  <a:pt x="28" y="385"/>
                  <a:pt x="27" y="384"/>
                </a:cubicBezTo>
                <a:close/>
                <a:moveTo>
                  <a:pt x="26" y="383"/>
                </a:moveTo>
                <a:cubicBezTo>
                  <a:pt x="27" y="381"/>
                  <a:pt x="28" y="383"/>
                  <a:pt x="29" y="382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8" y="382"/>
                  <a:pt x="27" y="384"/>
                  <a:pt x="26" y="383"/>
                </a:cubicBezTo>
                <a:close/>
                <a:moveTo>
                  <a:pt x="41" y="382"/>
                </a:moveTo>
                <a:cubicBezTo>
                  <a:pt x="41" y="383"/>
                  <a:pt x="41" y="385"/>
                  <a:pt x="40" y="384"/>
                </a:cubicBezTo>
                <a:cubicBezTo>
                  <a:pt x="40" y="383"/>
                  <a:pt x="40" y="383"/>
                  <a:pt x="41" y="382"/>
                </a:cubicBezTo>
                <a:close/>
                <a:moveTo>
                  <a:pt x="34" y="384"/>
                </a:moveTo>
                <a:cubicBezTo>
                  <a:pt x="35" y="384"/>
                  <a:pt x="35" y="385"/>
                  <a:pt x="35" y="386"/>
                </a:cubicBezTo>
                <a:cubicBezTo>
                  <a:pt x="35" y="386"/>
                  <a:pt x="34" y="385"/>
                  <a:pt x="34" y="384"/>
                </a:cubicBezTo>
                <a:close/>
                <a:moveTo>
                  <a:pt x="27" y="386"/>
                </a:moveTo>
                <a:cubicBezTo>
                  <a:pt x="26" y="388"/>
                  <a:pt x="28" y="388"/>
                  <a:pt x="28" y="390"/>
                </a:cubicBezTo>
                <a:cubicBezTo>
                  <a:pt x="27" y="390"/>
                  <a:pt x="27" y="390"/>
                  <a:pt x="27" y="391"/>
                </a:cubicBezTo>
                <a:cubicBezTo>
                  <a:pt x="27" y="390"/>
                  <a:pt x="26" y="390"/>
                  <a:pt x="26" y="391"/>
                </a:cubicBezTo>
                <a:cubicBezTo>
                  <a:pt x="26" y="389"/>
                  <a:pt x="25" y="388"/>
                  <a:pt x="26" y="388"/>
                </a:cubicBezTo>
                <a:cubicBezTo>
                  <a:pt x="26" y="387"/>
                  <a:pt x="25" y="387"/>
                  <a:pt x="25" y="388"/>
                </a:cubicBezTo>
                <a:cubicBezTo>
                  <a:pt x="24" y="386"/>
                  <a:pt x="26" y="385"/>
                  <a:pt x="26" y="385"/>
                </a:cubicBezTo>
                <a:cubicBezTo>
                  <a:pt x="26" y="387"/>
                  <a:pt x="26" y="386"/>
                  <a:pt x="27" y="386"/>
                </a:cubicBezTo>
                <a:close/>
                <a:moveTo>
                  <a:pt x="33" y="385"/>
                </a:moveTo>
                <a:cubicBezTo>
                  <a:pt x="34" y="385"/>
                  <a:pt x="34" y="387"/>
                  <a:pt x="34" y="388"/>
                </a:cubicBezTo>
                <a:cubicBezTo>
                  <a:pt x="34" y="387"/>
                  <a:pt x="33" y="386"/>
                  <a:pt x="33" y="385"/>
                </a:cubicBezTo>
                <a:close/>
                <a:moveTo>
                  <a:pt x="42" y="385"/>
                </a:moveTo>
                <a:cubicBezTo>
                  <a:pt x="43" y="387"/>
                  <a:pt x="42" y="387"/>
                  <a:pt x="41" y="388"/>
                </a:cubicBezTo>
                <a:cubicBezTo>
                  <a:pt x="41" y="387"/>
                  <a:pt x="42" y="387"/>
                  <a:pt x="42" y="385"/>
                </a:cubicBezTo>
                <a:close/>
                <a:moveTo>
                  <a:pt x="31" y="387"/>
                </a:moveTo>
                <a:cubicBezTo>
                  <a:pt x="32" y="386"/>
                  <a:pt x="32" y="389"/>
                  <a:pt x="32" y="390"/>
                </a:cubicBezTo>
                <a:cubicBezTo>
                  <a:pt x="31" y="389"/>
                  <a:pt x="32" y="389"/>
                  <a:pt x="31" y="390"/>
                </a:cubicBezTo>
                <a:cubicBezTo>
                  <a:pt x="31" y="389"/>
                  <a:pt x="32" y="388"/>
                  <a:pt x="31" y="387"/>
                </a:cubicBezTo>
                <a:close/>
                <a:moveTo>
                  <a:pt x="25" y="389"/>
                </a:moveTo>
                <a:cubicBezTo>
                  <a:pt x="24" y="389"/>
                  <a:pt x="25" y="391"/>
                  <a:pt x="24" y="391"/>
                </a:cubicBezTo>
                <a:cubicBezTo>
                  <a:pt x="24" y="391"/>
                  <a:pt x="24" y="390"/>
                  <a:pt x="24" y="388"/>
                </a:cubicBezTo>
                <a:cubicBezTo>
                  <a:pt x="24" y="389"/>
                  <a:pt x="25" y="389"/>
                  <a:pt x="25" y="390"/>
                </a:cubicBezTo>
                <a:cubicBezTo>
                  <a:pt x="25" y="391"/>
                  <a:pt x="25" y="390"/>
                  <a:pt x="25" y="389"/>
                </a:cubicBezTo>
                <a:close/>
                <a:moveTo>
                  <a:pt x="30" y="389"/>
                </a:moveTo>
                <a:cubicBezTo>
                  <a:pt x="29" y="390"/>
                  <a:pt x="29" y="391"/>
                  <a:pt x="29" y="391"/>
                </a:cubicBezTo>
                <a:cubicBezTo>
                  <a:pt x="28" y="390"/>
                  <a:pt x="29" y="389"/>
                  <a:pt x="30" y="389"/>
                </a:cubicBezTo>
                <a:close/>
                <a:moveTo>
                  <a:pt x="33" y="391"/>
                </a:moveTo>
                <a:cubicBezTo>
                  <a:pt x="34" y="391"/>
                  <a:pt x="34" y="391"/>
                  <a:pt x="34" y="391"/>
                </a:cubicBezTo>
                <a:cubicBezTo>
                  <a:pt x="34" y="392"/>
                  <a:pt x="35" y="394"/>
                  <a:pt x="34" y="394"/>
                </a:cubicBezTo>
                <a:cubicBezTo>
                  <a:pt x="34" y="394"/>
                  <a:pt x="33" y="393"/>
                  <a:pt x="33" y="391"/>
                </a:cubicBezTo>
                <a:close/>
                <a:moveTo>
                  <a:pt x="25" y="391"/>
                </a:moveTo>
                <a:cubicBezTo>
                  <a:pt x="25" y="392"/>
                  <a:pt x="26" y="391"/>
                  <a:pt x="26" y="393"/>
                </a:cubicBezTo>
                <a:cubicBezTo>
                  <a:pt x="26" y="393"/>
                  <a:pt x="25" y="393"/>
                  <a:pt x="25" y="391"/>
                </a:cubicBezTo>
                <a:close/>
                <a:moveTo>
                  <a:pt x="25" y="394"/>
                </a:moveTo>
                <a:cubicBezTo>
                  <a:pt x="25" y="394"/>
                  <a:pt x="25" y="395"/>
                  <a:pt x="24" y="395"/>
                </a:cubicBezTo>
                <a:cubicBezTo>
                  <a:pt x="24" y="393"/>
                  <a:pt x="25" y="392"/>
                  <a:pt x="25" y="394"/>
                </a:cubicBezTo>
                <a:close/>
                <a:moveTo>
                  <a:pt x="32" y="394"/>
                </a:moveTo>
                <a:cubicBezTo>
                  <a:pt x="32" y="396"/>
                  <a:pt x="33" y="395"/>
                  <a:pt x="33" y="397"/>
                </a:cubicBezTo>
                <a:cubicBezTo>
                  <a:pt x="33" y="398"/>
                  <a:pt x="32" y="396"/>
                  <a:pt x="31" y="395"/>
                </a:cubicBezTo>
                <a:cubicBezTo>
                  <a:pt x="31" y="394"/>
                  <a:pt x="32" y="394"/>
                  <a:pt x="32" y="394"/>
                </a:cubicBezTo>
                <a:close/>
                <a:moveTo>
                  <a:pt x="42" y="400"/>
                </a:moveTo>
                <a:cubicBezTo>
                  <a:pt x="43" y="400"/>
                  <a:pt x="43" y="401"/>
                  <a:pt x="43" y="401"/>
                </a:cubicBezTo>
                <a:cubicBezTo>
                  <a:pt x="43" y="401"/>
                  <a:pt x="43" y="400"/>
                  <a:pt x="43" y="399"/>
                </a:cubicBezTo>
                <a:cubicBezTo>
                  <a:pt x="43" y="399"/>
                  <a:pt x="43" y="400"/>
                  <a:pt x="43" y="401"/>
                </a:cubicBezTo>
                <a:cubicBezTo>
                  <a:pt x="44" y="401"/>
                  <a:pt x="44" y="399"/>
                  <a:pt x="44" y="399"/>
                </a:cubicBezTo>
                <a:cubicBezTo>
                  <a:pt x="44" y="399"/>
                  <a:pt x="43" y="397"/>
                  <a:pt x="43" y="398"/>
                </a:cubicBezTo>
                <a:cubicBezTo>
                  <a:pt x="42" y="396"/>
                  <a:pt x="45" y="397"/>
                  <a:pt x="44" y="394"/>
                </a:cubicBezTo>
                <a:cubicBezTo>
                  <a:pt x="45" y="394"/>
                  <a:pt x="45" y="395"/>
                  <a:pt x="45" y="395"/>
                </a:cubicBezTo>
                <a:cubicBezTo>
                  <a:pt x="45" y="396"/>
                  <a:pt x="44" y="397"/>
                  <a:pt x="45" y="397"/>
                </a:cubicBezTo>
                <a:cubicBezTo>
                  <a:pt x="45" y="399"/>
                  <a:pt x="45" y="400"/>
                  <a:pt x="45" y="401"/>
                </a:cubicBezTo>
                <a:cubicBezTo>
                  <a:pt x="45" y="401"/>
                  <a:pt x="45" y="401"/>
                  <a:pt x="45" y="401"/>
                </a:cubicBezTo>
                <a:cubicBezTo>
                  <a:pt x="44" y="403"/>
                  <a:pt x="46" y="408"/>
                  <a:pt x="45" y="409"/>
                </a:cubicBezTo>
                <a:cubicBezTo>
                  <a:pt x="45" y="409"/>
                  <a:pt x="45" y="411"/>
                  <a:pt x="45" y="411"/>
                </a:cubicBezTo>
                <a:cubicBezTo>
                  <a:pt x="45" y="413"/>
                  <a:pt x="46" y="415"/>
                  <a:pt x="45" y="418"/>
                </a:cubicBezTo>
                <a:cubicBezTo>
                  <a:pt x="45" y="418"/>
                  <a:pt x="45" y="418"/>
                  <a:pt x="45" y="418"/>
                </a:cubicBezTo>
                <a:cubicBezTo>
                  <a:pt x="45" y="417"/>
                  <a:pt x="45" y="417"/>
                  <a:pt x="45" y="417"/>
                </a:cubicBezTo>
                <a:cubicBezTo>
                  <a:pt x="46" y="416"/>
                  <a:pt x="44" y="415"/>
                  <a:pt x="44" y="413"/>
                </a:cubicBezTo>
                <a:cubicBezTo>
                  <a:pt x="45" y="413"/>
                  <a:pt x="45" y="409"/>
                  <a:pt x="44" y="407"/>
                </a:cubicBezTo>
                <a:cubicBezTo>
                  <a:pt x="44" y="408"/>
                  <a:pt x="44" y="411"/>
                  <a:pt x="43" y="411"/>
                </a:cubicBezTo>
                <a:cubicBezTo>
                  <a:pt x="43" y="410"/>
                  <a:pt x="43" y="410"/>
                  <a:pt x="43" y="409"/>
                </a:cubicBezTo>
                <a:cubicBezTo>
                  <a:pt x="43" y="410"/>
                  <a:pt x="43" y="411"/>
                  <a:pt x="42" y="410"/>
                </a:cubicBezTo>
                <a:cubicBezTo>
                  <a:pt x="42" y="408"/>
                  <a:pt x="43" y="409"/>
                  <a:pt x="43" y="407"/>
                </a:cubicBezTo>
                <a:cubicBezTo>
                  <a:pt x="43" y="407"/>
                  <a:pt x="43" y="406"/>
                  <a:pt x="42" y="406"/>
                </a:cubicBezTo>
                <a:cubicBezTo>
                  <a:pt x="42" y="405"/>
                  <a:pt x="43" y="404"/>
                  <a:pt x="43" y="406"/>
                </a:cubicBezTo>
                <a:cubicBezTo>
                  <a:pt x="43" y="406"/>
                  <a:pt x="43" y="403"/>
                  <a:pt x="42" y="404"/>
                </a:cubicBezTo>
                <a:cubicBezTo>
                  <a:pt x="43" y="403"/>
                  <a:pt x="43" y="403"/>
                  <a:pt x="43" y="402"/>
                </a:cubicBezTo>
                <a:cubicBezTo>
                  <a:pt x="43" y="402"/>
                  <a:pt x="42" y="401"/>
                  <a:pt x="42" y="400"/>
                </a:cubicBezTo>
                <a:close/>
                <a:moveTo>
                  <a:pt x="42" y="398"/>
                </a:moveTo>
                <a:cubicBezTo>
                  <a:pt x="42" y="398"/>
                  <a:pt x="42" y="399"/>
                  <a:pt x="41" y="399"/>
                </a:cubicBezTo>
                <a:cubicBezTo>
                  <a:pt x="41" y="398"/>
                  <a:pt x="42" y="398"/>
                  <a:pt x="42" y="397"/>
                </a:cubicBezTo>
                <a:cubicBezTo>
                  <a:pt x="42" y="397"/>
                  <a:pt x="42" y="398"/>
                  <a:pt x="42" y="398"/>
                </a:cubicBezTo>
                <a:cubicBezTo>
                  <a:pt x="42" y="399"/>
                  <a:pt x="42" y="398"/>
                  <a:pt x="42" y="398"/>
                </a:cubicBezTo>
                <a:close/>
                <a:moveTo>
                  <a:pt x="53" y="397"/>
                </a:moveTo>
                <a:cubicBezTo>
                  <a:pt x="54" y="398"/>
                  <a:pt x="52" y="399"/>
                  <a:pt x="52" y="400"/>
                </a:cubicBezTo>
                <a:cubicBezTo>
                  <a:pt x="52" y="397"/>
                  <a:pt x="53" y="399"/>
                  <a:pt x="53" y="397"/>
                </a:cubicBezTo>
                <a:close/>
                <a:moveTo>
                  <a:pt x="32" y="397"/>
                </a:moveTo>
                <a:cubicBezTo>
                  <a:pt x="32" y="398"/>
                  <a:pt x="32" y="398"/>
                  <a:pt x="32" y="398"/>
                </a:cubicBezTo>
                <a:cubicBezTo>
                  <a:pt x="31" y="398"/>
                  <a:pt x="32" y="400"/>
                  <a:pt x="31" y="400"/>
                </a:cubicBezTo>
                <a:cubicBezTo>
                  <a:pt x="31" y="400"/>
                  <a:pt x="31" y="399"/>
                  <a:pt x="31" y="398"/>
                </a:cubicBezTo>
                <a:cubicBezTo>
                  <a:pt x="31" y="398"/>
                  <a:pt x="31" y="397"/>
                  <a:pt x="32" y="397"/>
                </a:cubicBezTo>
                <a:close/>
                <a:moveTo>
                  <a:pt x="52" y="404"/>
                </a:moveTo>
                <a:cubicBezTo>
                  <a:pt x="53" y="404"/>
                  <a:pt x="54" y="407"/>
                  <a:pt x="52" y="407"/>
                </a:cubicBezTo>
                <a:cubicBezTo>
                  <a:pt x="53" y="405"/>
                  <a:pt x="52" y="406"/>
                  <a:pt x="52" y="404"/>
                </a:cubicBezTo>
                <a:close/>
                <a:moveTo>
                  <a:pt x="42" y="441"/>
                </a:moveTo>
                <a:cubicBezTo>
                  <a:pt x="43" y="442"/>
                  <a:pt x="42" y="443"/>
                  <a:pt x="42" y="444"/>
                </a:cubicBezTo>
                <a:cubicBezTo>
                  <a:pt x="42" y="444"/>
                  <a:pt x="42" y="442"/>
                  <a:pt x="42" y="4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67" name="序号"/>
          <p:cNvSpPr txBox="1"/>
          <p:nvPr>
            <p:custDataLst>
              <p:tags r:id="rId5"/>
            </p:custDataLst>
          </p:nvPr>
        </p:nvSpPr>
        <p:spPr>
          <a:xfrm>
            <a:off x="5571601" y="2136774"/>
            <a:ext cx="896400" cy="88099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4400" dirty="0">
                <a:solidFill>
                  <a:schemeClr val="accent1"/>
                </a:solidFill>
                <a:latin typeface="+mn-ea"/>
                <a:cs typeface="仓耳渔阳体 W03" panose="02020400000000000000" charset="-122"/>
              </a:rPr>
              <a:t>贰</a:t>
            </a:r>
            <a:endParaRPr lang="zh-CN" altLang="en-US" sz="4400" dirty="0">
              <a:solidFill>
                <a:schemeClr val="accent1"/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68" name="项标题"/>
          <p:cNvSpPr txBox="1"/>
          <p:nvPr>
            <p:custDataLst>
              <p:tags r:id="rId6"/>
            </p:custDataLst>
          </p:nvPr>
        </p:nvSpPr>
        <p:spPr>
          <a:xfrm>
            <a:off x="4732801" y="3017769"/>
            <a:ext cx="2574000" cy="102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仓耳渔阳体 W03" panose="02020400000000000000" charset="-122"/>
                <a:sym typeface="+mn-ea"/>
              </a:rPr>
              <a:t>场景元素建模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69" name="序号"/>
          <p:cNvSpPr txBox="1"/>
          <p:nvPr>
            <p:custDataLst>
              <p:tags r:id="rId7"/>
            </p:custDataLst>
          </p:nvPr>
        </p:nvSpPr>
        <p:spPr>
          <a:xfrm>
            <a:off x="9487202" y="2136774"/>
            <a:ext cx="896400" cy="88099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4400" dirty="0">
                <a:solidFill>
                  <a:schemeClr val="accent1"/>
                </a:solidFill>
                <a:latin typeface="+mn-ea"/>
                <a:cs typeface="仓耳渔阳体 W03" panose="02020400000000000000" charset="-122"/>
              </a:rPr>
              <a:t>叁</a:t>
            </a:r>
            <a:endParaRPr lang="zh-CN" altLang="en-US" sz="4400" dirty="0">
              <a:solidFill>
                <a:schemeClr val="accent1"/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70" name="项标题"/>
          <p:cNvSpPr txBox="1"/>
          <p:nvPr>
            <p:custDataLst>
              <p:tags r:id="rId8"/>
            </p:custDataLst>
          </p:nvPr>
        </p:nvSpPr>
        <p:spPr>
          <a:xfrm>
            <a:off x="8648402" y="3034266"/>
            <a:ext cx="2574000" cy="102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仓耳渔阳体 W03" panose="02020400000000000000" charset="-122"/>
              </a:rPr>
              <a:t>实现展示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71" name="Freeform 7397"/>
          <p:cNvSpPr/>
          <p:nvPr>
            <p:custDataLst>
              <p:tags r:id="rId9"/>
            </p:custDataLst>
          </p:nvPr>
        </p:nvSpPr>
        <p:spPr bwMode="auto">
          <a:xfrm>
            <a:off x="7959821" y="2308649"/>
            <a:ext cx="35560" cy="1620000"/>
          </a:xfrm>
          <a:custGeom>
            <a:avLst/>
            <a:gdLst>
              <a:gd name="T0" fmla="*/ 391912 w 1717675"/>
              <a:gd name="T1" fmla="*/ 391912 w 1717675"/>
              <a:gd name="T2" fmla="*/ 391912 w 1717675"/>
              <a:gd name="T3" fmla="*/ 391912 w 1717675"/>
              <a:gd name="T4" fmla="*/ 391912 w 1717675"/>
              <a:gd name="T5" fmla="*/ 391912 w 1717675"/>
              <a:gd name="T6" fmla="*/ 391912 w 1717675"/>
              <a:gd name="T7" fmla="*/ 391912 w 1717675"/>
              <a:gd name="T8" fmla="*/ 391912 w 1717675"/>
              <a:gd name="T9" fmla="*/ 391912 w 1717675"/>
              <a:gd name="T10" fmla="*/ 391912 w 1717675"/>
              <a:gd name="T11" fmla="*/ 391912 w 1717675"/>
              <a:gd name="T12" fmla="*/ 391912 w 1717675"/>
              <a:gd name="T13" fmla="*/ 391912 w 1717675"/>
              <a:gd name="T14" fmla="*/ 391912 w 1717675"/>
              <a:gd name="T15" fmla="*/ 391912 w 1717675"/>
              <a:gd name="T16" fmla="*/ 391912 w 1717675"/>
              <a:gd name="T17" fmla="*/ 391912 w 1717675"/>
              <a:gd name="T18" fmla="*/ 391912 w 1717675"/>
              <a:gd name="T19" fmla="*/ 391912 w 1717675"/>
              <a:gd name="T20" fmla="*/ 391912 w 1717675"/>
              <a:gd name="T21" fmla="*/ 391912 w 1717675"/>
              <a:gd name="T22" fmla="*/ 391912 w 1717675"/>
              <a:gd name="T23" fmla="*/ 391912 w 1717675"/>
              <a:gd name="T24" fmla="*/ 391912 w 1717675"/>
              <a:gd name="T25" fmla="*/ 391912 w 1717675"/>
              <a:gd name="T26" fmla="*/ 391912 w 1717675"/>
              <a:gd name="T27" fmla="*/ 391912 w 1717675"/>
              <a:gd name="T28" fmla="*/ 391912 w 1717675"/>
              <a:gd name="T29" fmla="*/ 391912 w 1717675"/>
              <a:gd name="T30" fmla="*/ 391912 w 1717675"/>
              <a:gd name="T31" fmla="*/ 391912 w 1717675"/>
              <a:gd name="T32" fmla="*/ 391912 w 1717675"/>
              <a:gd name="T33" fmla="*/ 391912 w 1717675"/>
              <a:gd name="T34" fmla="*/ 391912 w 1717675"/>
              <a:gd name="T35" fmla="*/ 391912 w 1717675"/>
              <a:gd name="T36" fmla="*/ 391912 w 1717675"/>
              <a:gd name="T37" fmla="*/ 391912 w 1717675"/>
              <a:gd name="T38" fmla="*/ 391912 w 1717675"/>
              <a:gd name="T39" fmla="*/ 391912 w 1717675"/>
              <a:gd name="T40" fmla="*/ 391912 w 1717675"/>
              <a:gd name="T41" fmla="*/ 391912 w 1717675"/>
              <a:gd name="T42" fmla="*/ 391912 w 1717675"/>
              <a:gd name="T43" fmla="*/ 391912 w 1717675"/>
              <a:gd name="T44" fmla="*/ 391912 w 1717675"/>
              <a:gd name="T45" fmla="*/ 391912 w 1717675"/>
              <a:gd name="T46" fmla="*/ 391912 w 1717675"/>
              <a:gd name="T47" fmla="*/ 391912 w 1717675"/>
              <a:gd name="T48" fmla="*/ 391912 w 1717675"/>
              <a:gd name="T49" fmla="*/ 391912 w 1717675"/>
              <a:gd name="T50" fmla="*/ 391912 w 1717675"/>
              <a:gd name="T51" fmla="*/ 391912 w 1717675"/>
              <a:gd name="T52" fmla="*/ 391912 w 1717675"/>
              <a:gd name="T53" fmla="*/ 391912 w 1717675"/>
              <a:gd name="T54" fmla="*/ 391912 w 1717675"/>
              <a:gd name="T55" fmla="*/ 391912 w 1717675"/>
              <a:gd name="T56" fmla="*/ 391912 w 1717675"/>
              <a:gd name="T57" fmla="*/ 391912 w 1717675"/>
              <a:gd name="T58" fmla="*/ 391912 w 1717675"/>
              <a:gd name="T59" fmla="*/ 391912 w 1717675"/>
              <a:gd name="T60" fmla="*/ 391912 w 1717675"/>
              <a:gd name="T61" fmla="*/ 391912 w 1717675"/>
              <a:gd name="T62" fmla="*/ 391912 w 1717675"/>
              <a:gd name="T63" fmla="*/ 391912 w 1717675"/>
              <a:gd name="T64" fmla="*/ 391912 w 1717675"/>
              <a:gd name="T65" fmla="*/ 391912 w 1717675"/>
              <a:gd name="T66" fmla="*/ 391912 w 1717675"/>
              <a:gd name="T67" fmla="*/ 391912 w 1717675"/>
              <a:gd name="T68" fmla="*/ 391912 w 1717675"/>
              <a:gd name="T69" fmla="*/ 391912 w 1717675"/>
              <a:gd name="T70" fmla="*/ 391912 w 1717675"/>
              <a:gd name="T71" fmla="*/ 391912 w 1717675"/>
              <a:gd name="T72" fmla="*/ 391912 w 1717675"/>
              <a:gd name="T73" fmla="*/ 391912 w 1717675"/>
              <a:gd name="T74" fmla="*/ 391912 w 1717675"/>
              <a:gd name="T75" fmla="*/ 391912 w 1717675"/>
              <a:gd name="T76" fmla="*/ 391912 w 1717675"/>
              <a:gd name="T77" fmla="*/ 391912 w 1717675"/>
              <a:gd name="T78" fmla="*/ 391912 w 1717675"/>
              <a:gd name="T79" fmla="*/ 391912 w 1717675"/>
              <a:gd name="T80" fmla="*/ 391912 w 1717675"/>
              <a:gd name="T81" fmla="*/ 391912 w 1717675"/>
              <a:gd name="T82" fmla="*/ 391912 w 1717675"/>
              <a:gd name="T83" fmla="*/ 391912 w 1717675"/>
              <a:gd name="T84" fmla="*/ 391912 w 1717675"/>
              <a:gd name="T85" fmla="*/ 391912 w 1717675"/>
              <a:gd name="T86" fmla="*/ 391912 w 1717675"/>
              <a:gd name="T87" fmla="*/ 391912 w 1717675"/>
              <a:gd name="T88" fmla="*/ 391912 w 1717675"/>
              <a:gd name="T89" fmla="*/ 391912 w 1717675"/>
              <a:gd name="T90" fmla="*/ 391912 w 1717675"/>
              <a:gd name="T91" fmla="*/ 391912 w 1717675"/>
              <a:gd name="T92" fmla="*/ 391912 w 1717675"/>
              <a:gd name="T93" fmla="*/ 391912 w 1717675"/>
              <a:gd name="T94" fmla="*/ 391912 w 1717675"/>
              <a:gd name="T95" fmla="*/ 391912 w 1717675"/>
              <a:gd name="T96" fmla="*/ 391912 w 1717675"/>
              <a:gd name="T97" fmla="*/ 391912 w 1717675"/>
              <a:gd name="T98" fmla="*/ 391912 w 1717675"/>
              <a:gd name="T99" fmla="*/ 391912 w 1717675"/>
              <a:gd name="T100" fmla="*/ 391912 w 1717675"/>
              <a:gd name="T101" fmla="*/ 391912 w 1717675"/>
              <a:gd name="T102" fmla="*/ 391912 w 1717675"/>
              <a:gd name="T103" fmla="*/ 391912 w 1717675"/>
              <a:gd name="T104" fmla="*/ 391912 w 1717675"/>
              <a:gd name="T105" fmla="*/ 391912 w 1717675"/>
              <a:gd name="T106" fmla="*/ 391912 w 1717675"/>
              <a:gd name="T107" fmla="*/ 391912 w 1717675"/>
              <a:gd name="T108" fmla="*/ 391912 w 1717675"/>
              <a:gd name="T109" fmla="*/ 391912 w 1717675"/>
              <a:gd name="T110" fmla="*/ 391912 w 1717675"/>
              <a:gd name="T111" fmla="*/ 391912 w 1717675"/>
              <a:gd name="T112" fmla="*/ 391912 w 1717675"/>
              <a:gd name="T113" fmla="*/ 391912 w 1717675"/>
              <a:gd name="T114" fmla="*/ 391912 w 1717675"/>
              <a:gd name="T115" fmla="*/ 391912 w 1717675"/>
              <a:gd name="T116" fmla="*/ 391912 w 1717675"/>
              <a:gd name="T117" fmla="*/ 391912 w 1717675"/>
              <a:gd name="T118" fmla="*/ 391912 w 1717675"/>
              <a:gd name="T119" fmla="*/ 391912 w 1717675"/>
              <a:gd name="T120" fmla="*/ 391912 w 1717675"/>
              <a:gd name="T121" fmla="*/ 391912 w 1717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" h="473">
                <a:moveTo>
                  <a:pt x="29" y="6"/>
                </a:moveTo>
                <a:cubicBezTo>
                  <a:pt x="29" y="7"/>
                  <a:pt x="29" y="7"/>
                  <a:pt x="29" y="7"/>
                </a:cubicBezTo>
                <a:cubicBezTo>
                  <a:pt x="29" y="7"/>
                  <a:pt x="28" y="7"/>
                  <a:pt x="28" y="6"/>
                </a:cubicBezTo>
                <a:cubicBezTo>
                  <a:pt x="28" y="6"/>
                  <a:pt x="28" y="4"/>
                  <a:pt x="28" y="3"/>
                </a:cubicBezTo>
                <a:cubicBezTo>
                  <a:pt x="25" y="2"/>
                  <a:pt x="23" y="2"/>
                  <a:pt x="22" y="4"/>
                </a:cubicBezTo>
                <a:cubicBezTo>
                  <a:pt x="21" y="2"/>
                  <a:pt x="21" y="5"/>
                  <a:pt x="20" y="3"/>
                </a:cubicBezTo>
                <a:cubicBezTo>
                  <a:pt x="21" y="5"/>
                  <a:pt x="21" y="6"/>
                  <a:pt x="22" y="8"/>
                </a:cubicBezTo>
                <a:cubicBezTo>
                  <a:pt x="21" y="7"/>
                  <a:pt x="19" y="8"/>
                  <a:pt x="19" y="6"/>
                </a:cubicBezTo>
                <a:cubicBezTo>
                  <a:pt x="18" y="5"/>
                  <a:pt x="18" y="6"/>
                  <a:pt x="18" y="7"/>
                </a:cubicBezTo>
                <a:cubicBezTo>
                  <a:pt x="17" y="5"/>
                  <a:pt x="15" y="7"/>
                  <a:pt x="13" y="6"/>
                </a:cubicBezTo>
                <a:cubicBezTo>
                  <a:pt x="13" y="7"/>
                  <a:pt x="13" y="7"/>
                  <a:pt x="13" y="8"/>
                </a:cubicBezTo>
                <a:cubicBezTo>
                  <a:pt x="12" y="7"/>
                  <a:pt x="12" y="8"/>
                  <a:pt x="11" y="7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10"/>
                  <a:pt x="10" y="9"/>
                </a:cubicBezTo>
                <a:cubicBezTo>
                  <a:pt x="10" y="10"/>
                  <a:pt x="9" y="10"/>
                  <a:pt x="8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10" y="12"/>
                  <a:pt x="9" y="11"/>
                  <a:pt x="9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2"/>
                  <a:pt x="11" y="11"/>
                  <a:pt x="12" y="11"/>
                </a:cubicBezTo>
                <a:cubicBezTo>
                  <a:pt x="13" y="13"/>
                  <a:pt x="12" y="14"/>
                  <a:pt x="12" y="16"/>
                </a:cubicBezTo>
                <a:cubicBezTo>
                  <a:pt x="11" y="15"/>
                  <a:pt x="11" y="15"/>
                  <a:pt x="11" y="16"/>
                </a:cubicBezTo>
                <a:cubicBezTo>
                  <a:pt x="10" y="14"/>
                  <a:pt x="8" y="18"/>
                  <a:pt x="7" y="16"/>
                </a:cubicBezTo>
                <a:cubicBezTo>
                  <a:pt x="7" y="17"/>
                  <a:pt x="7" y="18"/>
                  <a:pt x="6" y="18"/>
                </a:cubicBezTo>
                <a:cubicBezTo>
                  <a:pt x="5" y="17"/>
                  <a:pt x="2" y="19"/>
                  <a:pt x="2" y="21"/>
                </a:cubicBezTo>
                <a:cubicBezTo>
                  <a:pt x="3" y="22"/>
                  <a:pt x="4" y="22"/>
                  <a:pt x="5" y="20"/>
                </a:cubicBezTo>
                <a:cubicBezTo>
                  <a:pt x="6" y="22"/>
                  <a:pt x="6" y="19"/>
                  <a:pt x="8" y="20"/>
                </a:cubicBezTo>
                <a:cubicBezTo>
                  <a:pt x="8" y="21"/>
                  <a:pt x="8" y="22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3"/>
                  <a:pt x="7" y="23"/>
                  <a:pt x="7" y="24"/>
                </a:cubicBezTo>
                <a:cubicBezTo>
                  <a:pt x="5" y="24"/>
                  <a:pt x="5" y="26"/>
                  <a:pt x="3" y="26"/>
                </a:cubicBezTo>
                <a:cubicBezTo>
                  <a:pt x="3" y="28"/>
                  <a:pt x="1" y="26"/>
                  <a:pt x="1" y="29"/>
                </a:cubicBezTo>
                <a:cubicBezTo>
                  <a:pt x="2" y="28"/>
                  <a:pt x="5" y="28"/>
                  <a:pt x="6" y="27"/>
                </a:cubicBezTo>
                <a:cubicBezTo>
                  <a:pt x="6" y="27"/>
                  <a:pt x="7" y="27"/>
                  <a:pt x="7" y="28"/>
                </a:cubicBezTo>
                <a:cubicBezTo>
                  <a:pt x="7" y="33"/>
                  <a:pt x="2" y="31"/>
                  <a:pt x="0" y="36"/>
                </a:cubicBezTo>
                <a:cubicBezTo>
                  <a:pt x="1" y="37"/>
                  <a:pt x="2" y="35"/>
                  <a:pt x="2" y="34"/>
                </a:cubicBezTo>
                <a:cubicBezTo>
                  <a:pt x="3" y="35"/>
                  <a:pt x="4" y="36"/>
                  <a:pt x="5" y="35"/>
                </a:cubicBezTo>
                <a:cubicBezTo>
                  <a:pt x="7" y="38"/>
                  <a:pt x="2" y="39"/>
                  <a:pt x="1" y="41"/>
                </a:cubicBezTo>
                <a:cubicBezTo>
                  <a:pt x="2" y="41"/>
                  <a:pt x="2" y="42"/>
                  <a:pt x="2" y="43"/>
                </a:cubicBezTo>
                <a:cubicBezTo>
                  <a:pt x="2" y="42"/>
                  <a:pt x="3" y="42"/>
                  <a:pt x="3" y="43"/>
                </a:cubicBezTo>
                <a:cubicBezTo>
                  <a:pt x="3" y="41"/>
                  <a:pt x="4" y="44"/>
                  <a:pt x="5" y="42"/>
                </a:cubicBezTo>
                <a:cubicBezTo>
                  <a:pt x="5" y="41"/>
                  <a:pt x="5" y="40"/>
                  <a:pt x="5" y="40"/>
                </a:cubicBezTo>
                <a:cubicBezTo>
                  <a:pt x="6" y="40"/>
                  <a:pt x="6" y="41"/>
                  <a:pt x="6" y="42"/>
                </a:cubicBezTo>
                <a:cubicBezTo>
                  <a:pt x="6" y="43"/>
                  <a:pt x="7" y="43"/>
                  <a:pt x="7" y="43"/>
                </a:cubicBezTo>
                <a:cubicBezTo>
                  <a:pt x="6" y="45"/>
                  <a:pt x="6" y="45"/>
                  <a:pt x="5" y="46"/>
                </a:cubicBezTo>
                <a:cubicBezTo>
                  <a:pt x="5" y="46"/>
                  <a:pt x="5" y="46"/>
                  <a:pt x="5" y="45"/>
                </a:cubicBezTo>
                <a:cubicBezTo>
                  <a:pt x="4" y="47"/>
                  <a:pt x="4" y="47"/>
                  <a:pt x="3" y="47"/>
                </a:cubicBezTo>
                <a:cubicBezTo>
                  <a:pt x="3" y="48"/>
                  <a:pt x="2" y="49"/>
                  <a:pt x="3" y="49"/>
                </a:cubicBezTo>
                <a:cubicBezTo>
                  <a:pt x="3" y="47"/>
                  <a:pt x="4" y="50"/>
                  <a:pt x="5" y="49"/>
                </a:cubicBezTo>
                <a:cubicBezTo>
                  <a:pt x="6" y="48"/>
                  <a:pt x="5" y="47"/>
                  <a:pt x="5" y="47"/>
                </a:cubicBezTo>
                <a:cubicBezTo>
                  <a:pt x="6" y="48"/>
                  <a:pt x="6" y="50"/>
                  <a:pt x="6" y="51"/>
                </a:cubicBezTo>
                <a:cubicBezTo>
                  <a:pt x="5" y="51"/>
                  <a:pt x="5" y="51"/>
                  <a:pt x="4" y="53"/>
                </a:cubicBezTo>
                <a:cubicBezTo>
                  <a:pt x="3" y="52"/>
                  <a:pt x="3" y="54"/>
                  <a:pt x="1" y="55"/>
                </a:cubicBezTo>
                <a:cubicBezTo>
                  <a:pt x="1" y="55"/>
                  <a:pt x="1" y="57"/>
                  <a:pt x="1" y="58"/>
                </a:cubicBezTo>
                <a:cubicBezTo>
                  <a:pt x="2" y="59"/>
                  <a:pt x="2" y="57"/>
                  <a:pt x="3" y="56"/>
                </a:cubicBezTo>
                <a:cubicBezTo>
                  <a:pt x="3" y="57"/>
                  <a:pt x="4" y="56"/>
                  <a:pt x="4" y="55"/>
                </a:cubicBezTo>
                <a:cubicBezTo>
                  <a:pt x="4" y="57"/>
                  <a:pt x="4" y="58"/>
                  <a:pt x="5" y="58"/>
                </a:cubicBezTo>
                <a:cubicBezTo>
                  <a:pt x="5" y="57"/>
                  <a:pt x="4" y="57"/>
                  <a:pt x="5" y="55"/>
                </a:cubicBezTo>
                <a:cubicBezTo>
                  <a:pt x="5" y="56"/>
                  <a:pt x="5" y="55"/>
                  <a:pt x="5" y="55"/>
                </a:cubicBezTo>
                <a:cubicBezTo>
                  <a:pt x="5" y="58"/>
                  <a:pt x="6" y="54"/>
                  <a:pt x="6" y="55"/>
                </a:cubicBezTo>
                <a:cubicBezTo>
                  <a:pt x="5" y="59"/>
                  <a:pt x="3" y="61"/>
                  <a:pt x="1" y="64"/>
                </a:cubicBezTo>
                <a:cubicBezTo>
                  <a:pt x="3" y="64"/>
                  <a:pt x="3" y="63"/>
                  <a:pt x="4" y="64"/>
                </a:cubicBezTo>
                <a:cubicBezTo>
                  <a:pt x="4" y="63"/>
                  <a:pt x="4" y="61"/>
                  <a:pt x="5" y="62"/>
                </a:cubicBezTo>
                <a:cubicBezTo>
                  <a:pt x="5" y="62"/>
                  <a:pt x="5" y="62"/>
                  <a:pt x="5" y="63"/>
                </a:cubicBezTo>
                <a:cubicBezTo>
                  <a:pt x="4" y="63"/>
                  <a:pt x="5" y="65"/>
                  <a:pt x="5" y="65"/>
                </a:cubicBezTo>
                <a:cubicBezTo>
                  <a:pt x="4" y="66"/>
                  <a:pt x="5" y="67"/>
                  <a:pt x="5" y="68"/>
                </a:cubicBezTo>
                <a:cubicBezTo>
                  <a:pt x="5" y="69"/>
                  <a:pt x="4" y="69"/>
                  <a:pt x="4" y="71"/>
                </a:cubicBezTo>
                <a:cubicBezTo>
                  <a:pt x="5" y="71"/>
                  <a:pt x="5" y="70"/>
                  <a:pt x="5" y="71"/>
                </a:cubicBezTo>
                <a:cubicBezTo>
                  <a:pt x="4" y="72"/>
                  <a:pt x="5" y="72"/>
                  <a:pt x="5" y="75"/>
                </a:cubicBezTo>
                <a:cubicBezTo>
                  <a:pt x="5" y="75"/>
                  <a:pt x="4" y="76"/>
                  <a:pt x="5" y="76"/>
                </a:cubicBezTo>
                <a:cubicBezTo>
                  <a:pt x="5" y="75"/>
                  <a:pt x="5" y="75"/>
                  <a:pt x="6" y="74"/>
                </a:cubicBezTo>
                <a:cubicBezTo>
                  <a:pt x="5" y="76"/>
                  <a:pt x="6" y="82"/>
                  <a:pt x="5" y="80"/>
                </a:cubicBezTo>
                <a:cubicBezTo>
                  <a:pt x="4" y="81"/>
                  <a:pt x="5" y="82"/>
                  <a:pt x="4" y="83"/>
                </a:cubicBezTo>
                <a:cubicBezTo>
                  <a:pt x="5" y="83"/>
                  <a:pt x="5" y="81"/>
                  <a:pt x="6" y="82"/>
                </a:cubicBezTo>
                <a:cubicBezTo>
                  <a:pt x="6" y="83"/>
                  <a:pt x="5" y="82"/>
                  <a:pt x="5" y="83"/>
                </a:cubicBezTo>
                <a:cubicBezTo>
                  <a:pt x="6" y="84"/>
                  <a:pt x="5" y="85"/>
                  <a:pt x="5" y="86"/>
                </a:cubicBezTo>
                <a:cubicBezTo>
                  <a:pt x="5" y="86"/>
                  <a:pt x="5" y="87"/>
                  <a:pt x="4" y="87"/>
                </a:cubicBezTo>
                <a:cubicBezTo>
                  <a:pt x="5" y="90"/>
                  <a:pt x="3" y="93"/>
                  <a:pt x="4" y="96"/>
                </a:cubicBezTo>
                <a:cubicBezTo>
                  <a:pt x="5" y="96"/>
                  <a:pt x="5" y="95"/>
                  <a:pt x="5" y="96"/>
                </a:cubicBezTo>
                <a:cubicBezTo>
                  <a:pt x="5" y="97"/>
                  <a:pt x="4" y="97"/>
                  <a:pt x="5" y="99"/>
                </a:cubicBezTo>
                <a:cubicBezTo>
                  <a:pt x="4" y="98"/>
                  <a:pt x="4" y="98"/>
                  <a:pt x="4" y="98"/>
                </a:cubicBezTo>
                <a:cubicBezTo>
                  <a:pt x="4" y="101"/>
                  <a:pt x="5" y="107"/>
                  <a:pt x="4" y="109"/>
                </a:cubicBezTo>
                <a:cubicBezTo>
                  <a:pt x="5" y="110"/>
                  <a:pt x="4" y="112"/>
                  <a:pt x="4" y="114"/>
                </a:cubicBezTo>
                <a:cubicBezTo>
                  <a:pt x="5" y="115"/>
                  <a:pt x="4" y="118"/>
                  <a:pt x="4" y="120"/>
                </a:cubicBezTo>
                <a:cubicBezTo>
                  <a:pt x="4" y="119"/>
                  <a:pt x="4" y="119"/>
                  <a:pt x="5" y="118"/>
                </a:cubicBezTo>
                <a:cubicBezTo>
                  <a:pt x="5" y="119"/>
                  <a:pt x="5" y="119"/>
                  <a:pt x="5" y="119"/>
                </a:cubicBezTo>
                <a:cubicBezTo>
                  <a:pt x="4" y="120"/>
                  <a:pt x="5" y="120"/>
                  <a:pt x="5" y="121"/>
                </a:cubicBezTo>
                <a:cubicBezTo>
                  <a:pt x="5" y="124"/>
                  <a:pt x="4" y="130"/>
                  <a:pt x="5" y="132"/>
                </a:cubicBezTo>
                <a:cubicBezTo>
                  <a:pt x="5" y="132"/>
                  <a:pt x="5" y="132"/>
                  <a:pt x="5" y="132"/>
                </a:cubicBezTo>
                <a:cubicBezTo>
                  <a:pt x="5" y="134"/>
                  <a:pt x="5" y="136"/>
                  <a:pt x="4" y="139"/>
                </a:cubicBezTo>
                <a:cubicBezTo>
                  <a:pt x="5" y="139"/>
                  <a:pt x="5" y="141"/>
                  <a:pt x="5" y="141"/>
                </a:cubicBezTo>
                <a:cubicBezTo>
                  <a:pt x="5" y="142"/>
                  <a:pt x="5" y="142"/>
                  <a:pt x="4" y="143"/>
                </a:cubicBezTo>
                <a:cubicBezTo>
                  <a:pt x="5" y="144"/>
                  <a:pt x="5" y="142"/>
                  <a:pt x="5" y="143"/>
                </a:cubicBezTo>
                <a:cubicBezTo>
                  <a:pt x="4" y="144"/>
                  <a:pt x="6" y="146"/>
                  <a:pt x="5" y="148"/>
                </a:cubicBezTo>
                <a:cubicBezTo>
                  <a:pt x="4" y="147"/>
                  <a:pt x="5" y="146"/>
                  <a:pt x="5" y="146"/>
                </a:cubicBezTo>
                <a:cubicBezTo>
                  <a:pt x="4" y="146"/>
                  <a:pt x="4" y="150"/>
                  <a:pt x="5" y="149"/>
                </a:cubicBezTo>
                <a:cubicBezTo>
                  <a:pt x="5" y="149"/>
                  <a:pt x="6" y="149"/>
                  <a:pt x="6" y="148"/>
                </a:cubicBezTo>
                <a:cubicBezTo>
                  <a:pt x="6" y="149"/>
                  <a:pt x="5" y="149"/>
                  <a:pt x="5" y="151"/>
                </a:cubicBezTo>
                <a:cubicBezTo>
                  <a:pt x="5" y="152"/>
                  <a:pt x="6" y="152"/>
                  <a:pt x="6" y="153"/>
                </a:cubicBezTo>
                <a:cubicBezTo>
                  <a:pt x="5" y="152"/>
                  <a:pt x="5" y="155"/>
                  <a:pt x="6" y="155"/>
                </a:cubicBezTo>
                <a:cubicBezTo>
                  <a:pt x="6" y="155"/>
                  <a:pt x="5" y="153"/>
                  <a:pt x="6" y="153"/>
                </a:cubicBezTo>
                <a:cubicBezTo>
                  <a:pt x="7" y="153"/>
                  <a:pt x="7" y="153"/>
                  <a:pt x="7" y="155"/>
                </a:cubicBezTo>
                <a:cubicBezTo>
                  <a:pt x="7" y="155"/>
                  <a:pt x="7" y="154"/>
                  <a:pt x="6" y="154"/>
                </a:cubicBezTo>
                <a:cubicBezTo>
                  <a:pt x="6" y="155"/>
                  <a:pt x="6" y="155"/>
                  <a:pt x="6" y="156"/>
                </a:cubicBezTo>
                <a:cubicBezTo>
                  <a:pt x="6" y="155"/>
                  <a:pt x="5" y="157"/>
                  <a:pt x="5" y="158"/>
                </a:cubicBezTo>
                <a:cubicBezTo>
                  <a:pt x="6" y="158"/>
                  <a:pt x="6" y="157"/>
                  <a:pt x="6" y="158"/>
                </a:cubicBezTo>
                <a:cubicBezTo>
                  <a:pt x="5" y="158"/>
                  <a:pt x="6" y="162"/>
                  <a:pt x="6" y="164"/>
                </a:cubicBezTo>
                <a:cubicBezTo>
                  <a:pt x="7" y="165"/>
                  <a:pt x="6" y="165"/>
                  <a:pt x="8" y="167"/>
                </a:cubicBezTo>
                <a:cubicBezTo>
                  <a:pt x="7" y="168"/>
                  <a:pt x="7" y="165"/>
                  <a:pt x="6" y="167"/>
                </a:cubicBezTo>
                <a:cubicBezTo>
                  <a:pt x="6" y="167"/>
                  <a:pt x="7" y="168"/>
                  <a:pt x="6" y="168"/>
                </a:cubicBezTo>
                <a:cubicBezTo>
                  <a:pt x="6" y="169"/>
                  <a:pt x="6" y="167"/>
                  <a:pt x="6" y="167"/>
                </a:cubicBezTo>
                <a:cubicBezTo>
                  <a:pt x="6" y="168"/>
                  <a:pt x="5" y="167"/>
                  <a:pt x="5" y="167"/>
                </a:cubicBezTo>
                <a:cubicBezTo>
                  <a:pt x="5" y="170"/>
                  <a:pt x="5" y="171"/>
                  <a:pt x="6" y="173"/>
                </a:cubicBezTo>
                <a:cubicBezTo>
                  <a:pt x="6" y="172"/>
                  <a:pt x="6" y="171"/>
                  <a:pt x="6" y="170"/>
                </a:cubicBezTo>
                <a:cubicBezTo>
                  <a:pt x="6" y="172"/>
                  <a:pt x="7" y="175"/>
                  <a:pt x="6" y="175"/>
                </a:cubicBezTo>
                <a:cubicBezTo>
                  <a:pt x="6" y="174"/>
                  <a:pt x="6" y="173"/>
                  <a:pt x="6" y="173"/>
                </a:cubicBezTo>
                <a:cubicBezTo>
                  <a:pt x="6" y="174"/>
                  <a:pt x="5" y="173"/>
                  <a:pt x="5" y="174"/>
                </a:cubicBezTo>
                <a:cubicBezTo>
                  <a:pt x="6" y="174"/>
                  <a:pt x="6" y="179"/>
                  <a:pt x="6" y="177"/>
                </a:cubicBezTo>
                <a:cubicBezTo>
                  <a:pt x="6" y="179"/>
                  <a:pt x="6" y="183"/>
                  <a:pt x="6" y="184"/>
                </a:cubicBezTo>
                <a:cubicBezTo>
                  <a:pt x="7" y="184"/>
                  <a:pt x="6" y="183"/>
                  <a:pt x="7" y="183"/>
                </a:cubicBezTo>
                <a:cubicBezTo>
                  <a:pt x="7" y="183"/>
                  <a:pt x="7" y="184"/>
                  <a:pt x="7" y="186"/>
                </a:cubicBezTo>
                <a:cubicBezTo>
                  <a:pt x="6" y="185"/>
                  <a:pt x="6" y="187"/>
                  <a:pt x="6" y="188"/>
                </a:cubicBezTo>
                <a:cubicBezTo>
                  <a:pt x="6" y="187"/>
                  <a:pt x="7" y="186"/>
                  <a:pt x="8" y="186"/>
                </a:cubicBezTo>
                <a:cubicBezTo>
                  <a:pt x="7" y="188"/>
                  <a:pt x="7" y="190"/>
                  <a:pt x="7" y="192"/>
                </a:cubicBezTo>
                <a:cubicBezTo>
                  <a:pt x="7" y="192"/>
                  <a:pt x="6" y="192"/>
                  <a:pt x="6" y="193"/>
                </a:cubicBezTo>
                <a:cubicBezTo>
                  <a:pt x="7" y="193"/>
                  <a:pt x="6" y="194"/>
                  <a:pt x="7" y="195"/>
                </a:cubicBezTo>
                <a:cubicBezTo>
                  <a:pt x="6" y="195"/>
                  <a:pt x="6" y="195"/>
                  <a:pt x="6" y="194"/>
                </a:cubicBezTo>
                <a:cubicBezTo>
                  <a:pt x="6" y="196"/>
                  <a:pt x="6" y="197"/>
                  <a:pt x="6" y="198"/>
                </a:cubicBezTo>
                <a:cubicBezTo>
                  <a:pt x="6" y="199"/>
                  <a:pt x="6" y="198"/>
                  <a:pt x="6" y="198"/>
                </a:cubicBezTo>
                <a:cubicBezTo>
                  <a:pt x="7" y="199"/>
                  <a:pt x="7" y="199"/>
                  <a:pt x="7" y="201"/>
                </a:cubicBezTo>
                <a:cubicBezTo>
                  <a:pt x="7" y="201"/>
                  <a:pt x="6" y="200"/>
                  <a:pt x="6" y="201"/>
                </a:cubicBezTo>
                <a:cubicBezTo>
                  <a:pt x="7" y="201"/>
                  <a:pt x="7" y="203"/>
                  <a:pt x="8" y="203"/>
                </a:cubicBezTo>
                <a:cubicBezTo>
                  <a:pt x="8" y="201"/>
                  <a:pt x="8" y="202"/>
                  <a:pt x="8" y="201"/>
                </a:cubicBezTo>
                <a:cubicBezTo>
                  <a:pt x="8" y="201"/>
                  <a:pt x="7" y="201"/>
                  <a:pt x="7" y="200"/>
                </a:cubicBezTo>
                <a:cubicBezTo>
                  <a:pt x="8" y="200"/>
                  <a:pt x="7" y="197"/>
                  <a:pt x="8" y="197"/>
                </a:cubicBezTo>
                <a:cubicBezTo>
                  <a:pt x="8" y="199"/>
                  <a:pt x="9" y="198"/>
                  <a:pt x="10" y="198"/>
                </a:cubicBezTo>
                <a:cubicBezTo>
                  <a:pt x="9" y="199"/>
                  <a:pt x="10" y="199"/>
                  <a:pt x="10" y="200"/>
                </a:cubicBezTo>
                <a:cubicBezTo>
                  <a:pt x="9" y="199"/>
                  <a:pt x="9" y="200"/>
                  <a:pt x="9" y="201"/>
                </a:cubicBezTo>
                <a:cubicBezTo>
                  <a:pt x="9" y="200"/>
                  <a:pt x="10" y="200"/>
                  <a:pt x="10" y="200"/>
                </a:cubicBezTo>
                <a:cubicBezTo>
                  <a:pt x="10" y="201"/>
                  <a:pt x="10" y="202"/>
                  <a:pt x="11" y="203"/>
                </a:cubicBezTo>
                <a:cubicBezTo>
                  <a:pt x="10" y="203"/>
                  <a:pt x="10" y="203"/>
                  <a:pt x="10" y="204"/>
                </a:cubicBezTo>
                <a:cubicBezTo>
                  <a:pt x="10" y="204"/>
                  <a:pt x="10" y="205"/>
                  <a:pt x="11" y="205"/>
                </a:cubicBezTo>
                <a:cubicBezTo>
                  <a:pt x="10" y="205"/>
                  <a:pt x="10" y="206"/>
                  <a:pt x="10" y="206"/>
                </a:cubicBezTo>
                <a:cubicBezTo>
                  <a:pt x="10" y="205"/>
                  <a:pt x="10" y="203"/>
                  <a:pt x="9" y="203"/>
                </a:cubicBezTo>
                <a:cubicBezTo>
                  <a:pt x="8" y="205"/>
                  <a:pt x="9" y="206"/>
                  <a:pt x="10" y="207"/>
                </a:cubicBezTo>
                <a:cubicBezTo>
                  <a:pt x="10" y="208"/>
                  <a:pt x="10" y="208"/>
                  <a:pt x="10" y="209"/>
                </a:cubicBezTo>
                <a:cubicBezTo>
                  <a:pt x="10" y="209"/>
                  <a:pt x="10" y="210"/>
                  <a:pt x="10" y="210"/>
                </a:cubicBezTo>
                <a:cubicBezTo>
                  <a:pt x="9" y="208"/>
                  <a:pt x="10" y="208"/>
                  <a:pt x="10" y="208"/>
                </a:cubicBezTo>
                <a:cubicBezTo>
                  <a:pt x="9" y="207"/>
                  <a:pt x="9" y="209"/>
                  <a:pt x="9" y="209"/>
                </a:cubicBezTo>
                <a:cubicBezTo>
                  <a:pt x="9" y="208"/>
                  <a:pt x="8" y="208"/>
                  <a:pt x="8" y="209"/>
                </a:cubicBezTo>
                <a:cubicBezTo>
                  <a:pt x="9" y="209"/>
                  <a:pt x="9" y="211"/>
                  <a:pt x="9" y="212"/>
                </a:cubicBezTo>
                <a:cubicBezTo>
                  <a:pt x="10" y="212"/>
                  <a:pt x="10" y="211"/>
                  <a:pt x="10" y="211"/>
                </a:cubicBezTo>
                <a:cubicBezTo>
                  <a:pt x="10" y="212"/>
                  <a:pt x="9" y="213"/>
                  <a:pt x="10" y="214"/>
                </a:cubicBezTo>
                <a:cubicBezTo>
                  <a:pt x="10" y="212"/>
                  <a:pt x="10" y="214"/>
                  <a:pt x="10" y="215"/>
                </a:cubicBezTo>
                <a:cubicBezTo>
                  <a:pt x="10" y="213"/>
                  <a:pt x="12" y="214"/>
                  <a:pt x="12" y="214"/>
                </a:cubicBezTo>
                <a:cubicBezTo>
                  <a:pt x="12" y="215"/>
                  <a:pt x="12" y="217"/>
                  <a:pt x="12" y="217"/>
                </a:cubicBezTo>
                <a:cubicBezTo>
                  <a:pt x="11" y="217"/>
                  <a:pt x="11" y="217"/>
                  <a:pt x="11" y="217"/>
                </a:cubicBezTo>
                <a:cubicBezTo>
                  <a:pt x="11" y="216"/>
                  <a:pt x="12" y="215"/>
                  <a:pt x="11" y="214"/>
                </a:cubicBezTo>
                <a:cubicBezTo>
                  <a:pt x="11" y="215"/>
                  <a:pt x="11" y="215"/>
                  <a:pt x="11" y="215"/>
                </a:cubicBezTo>
                <a:cubicBezTo>
                  <a:pt x="11" y="215"/>
                  <a:pt x="11" y="214"/>
                  <a:pt x="11" y="214"/>
                </a:cubicBezTo>
                <a:cubicBezTo>
                  <a:pt x="10" y="218"/>
                  <a:pt x="11" y="220"/>
                  <a:pt x="10" y="222"/>
                </a:cubicBezTo>
                <a:cubicBezTo>
                  <a:pt x="11" y="222"/>
                  <a:pt x="10" y="224"/>
                  <a:pt x="11" y="225"/>
                </a:cubicBezTo>
                <a:cubicBezTo>
                  <a:pt x="11" y="225"/>
                  <a:pt x="11" y="224"/>
                  <a:pt x="11" y="224"/>
                </a:cubicBezTo>
                <a:cubicBezTo>
                  <a:pt x="12" y="224"/>
                  <a:pt x="11" y="226"/>
                  <a:pt x="11" y="226"/>
                </a:cubicBezTo>
                <a:cubicBezTo>
                  <a:pt x="11" y="226"/>
                  <a:pt x="10" y="227"/>
                  <a:pt x="10" y="226"/>
                </a:cubicBezTo>
                <a:cubicBezTo>
                  <a:pt x="10" y="227"/>
                  <a:pt x="10" y="227"/>
                  <a:pt x="10" y="228"/>
                </a:cubicBezTo>
                <a:cubicBezTo>
                  <a:pt x="11" y="227"/>
                  <a:pt x="12" y="227"/>
                  <a:pt x="12" y="226"/>
                </a:cubicBezTo>
                <a:cubicBezTo>
                  <a:pt x="13" y="227"/>
                  <a:pt x="12" y="227"/>
                  <a:pt x="12" y="228"/>
                </a:cubicBezTo>
                <a:cubicBezTo>
                  <a:pt x="11" y="227"/>
                  <a:pt x="12" y="231"/>
                  <a:pt x="11" y="229"/>
                </a:cubicBezTo>
                <a:cubicBezTo>
                  <a:pt x="11" y="230"/>
                  <a:pt x="10" y="231"/>
                  <a:pt x="10" y="232"/>
                </a:cubicBezTo>
                <a:cubicBezTo>
                  <a:pt x="10" y="231"/>
                  <a:pt x="11" y="231"/>
                  <a:pt x="11" y="232"/>
                </a:cubicBezTo>
                <a:cubicBezTo>
                  <a:pt x="11" y="232"/>
                  <a:pt x="11" y="233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0"/>
                  <a:pt x="10" y="230"/>
                </a:cubicBezTo>
                <a:cubicBezTo>
                  <a:pt x="10" y="232"/>
                  <a:pt x="9" y="232"/>
                  <a:pt x="9" y="231"/>
                </a:cubicBezTo>
                <a:cubicBezTo>
                  <a:pt x="9" y="233"/>
                  <a:pt x="10" y="232"/>
                  <a:pt x="10" y="234"/>
                </a:cubicBezTo>
                <a:cubicBezTo>
                  <a:pt x="10" y="234"/>
                  <a:pt x="10" y="235"/>
                  <a:pt x="9" y="234"/>
                </a:cubicBezTo>
                <a:cubicBezTo>
                  <a:pt x="9" y="236"/>
                  <a:pt x="10" y="236"/>
                  <a:pt x="10" y="238"/>
                </a:cubicBezTo>
                <a:cubicBezTo>
                  <a:pt x="10" y="238"/>
                  <a:pt x="9" y="240"/>
                  <a:pt x="10" y="240"/>
                </a:cubicBezTo>
                <a:cubicBezTo>
                  <a:pt x="11" y="240"/>
                  <a:pt x="10" y="236"/>
                  <a:pt x="11" y="235"/>
                </a:cubicBezTo>
                <a:cubicBezTo>
                  <a:pt x="11" y="237"/>
                  <a:pt x="12" y="234"/>
                  <a:pt x="13" y="236"/>
                </a:cubicBezTo>
                <a:cubicBezTo>
                  <a:pt x="13" y="239"/>
                  <a:pt x="11" y="237"/>
                  <a:pt x="12" y="239"/>
                </a:cubicBezTo>
                <a:cubicBezTo>
                  <a:pt x="12" y="238"/>
                  <a:pt x="13" y="239"/>
                  <a:pt x="12" y="239"/>
                </a:cubicBezTo>
                <a:cubicBezTo>
                  <a:pt x="13" y="239"/>
                  <a:pt x="15" y="236"/>
                  <a:pt x="15" y="239"/>
                </a:cubicBezTo>
                <a:cubicBezTo>
                  <a:pt x="15" y="239"/>
                  <a:pt x="13" y="239"/>
                  <a:pt x="14" y="241"/>
                </a:cubicBezTo>
                <a:cubicBezTo>
                  <a:pt x="14" y="240"/>
                  <a:pt x="14" y="241"/>
                  <a:pt x="14" y="242"/>
                </a:cubicBezTo>
                <a:cubicBezTo>
                  <a:pt x="14" y="242"/>
                  <a:pt x="15" y="242"/>
                  <a:pt x="15" y="242"/>
                </a:cubicBezTo>
                <a:cubicBezTo>
                  <a:pt x="15" y="243"/>
                  <a:pt x="14" y="244"/>
                  <a:pt x="14" y="244"/>
                </a:cubicBezTo>
                <a:cubicBezTo>
                  <a:pt x="15" y="245"/>
                  <a:pt x="13" y="246"/>
                  <a:pt x="13" y="246"/>
                </a:cubicBezTo>
                <a:cubicBezTo>
                  <a:pt x="14" y="245"/>
                  <a:pt x="14" y="246"/>
                  <a:pt x="15" y="244"/>
                </a:cubicBezTo>
                <a:cubicBezTo>
                  <a:pt x="15" y="245"/>
                  <a:pt x="15" y="244"/>
                  <a:pt x="15" y="244"/>
                </a:cubicBezTo>
                <a:cubicBezTo>
                  <a:pt x="15" y="246"/>
                  <a:pt x="15" y="247"/>
                  <a:pt x="15" y="249"/>
                </a:cubicBezTo>
                <a:cubicBezTo>
                  <a:pt x="17" y="249"/>
                  <a:pt x="14" y="253"/>
                  <a:pt x="15" y="254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5" y="254"/>
                  <a:pt x="16" y="252"/>
                  <a:pt x="16" y="254"/>
                </a:cubicBezTo>
                <a:cubicBezTo>
                  <a:pt x="16" y="254"/>
                  <a:pt x="16" y="255"/>
                  <a:pt x="15" y="255"/>
                </a:cubicBezTo>
                <a:cubicBezTo>
                  <a:pt x="15" y="255"/>
                  <a:pt x="14" y="256"/>
                  <a:pt x="14" y="256"/>
                </a:cubicBezTo>
                <a:cubicBezTo>
                  <a:pt x="14" y="256"/>
                  <a:pt x="14" y="257"/>
                  <a:pt x="14" y="257"/>
                </a:cubicBezTo>
                <a:cubicBezTo>
                  <a:pt x="15" y="258"/>
                  <a:pt x="15" y="255"/>
                  <a:pt x="15" y="257"/>
                </a:cubicBezTo>
                <a:cubicBezTo>
                  <a:pt x="15" y="258"/>
                  <a:pt x="14" y="258"/>
                  <a:pt x="15" y="259"/>
                </a:cubicBezTo>
                <a:cubicBezTo>
                  <a:pt x="15" y="257"/>
                  <a:pt x="14" y="261"/>
                  <a:pt x="15" y="260"/>
                </a:cubicBezTo>
                <a:cubicBezTo>
                  <a:pt x="15" y="259"/>
                  <a:pt x="15" y="259"/>
                  <a:pt x="15" y="258"/>
                </a:cubicBezTo>
                <a:cubicBezTo>
                  <a:pt x="15" y="259"/>
                  <a:pt x="16" y="258"/>
                  <a:pt x="16" y="259"/>
                </a:cubicBezTo>
                <a:cubicBezTo>
                  <a:pt x="15" y="260"/>
                  <a:pt x="16" y="260"/>
                  <a:pt x="16" y="262"/>
                </a:cubicBezTo>
                <a:cubicBezTo>
                  <a:pt x="15" y="264"/>
                  <a:pt x="13" y="264"/>
                  <a:pt x="14" y="266"/>
                </a:cubicBezTo>
                <a:cubicBezTo>
                  <a:pt x="14" y="265"/>
                  <a:pt x="14" y="265"/>
                  <a:pt x="15" y="265"/>
                </a:cubicBezTo>
                <a:cubicBezTo>
                  <a:pt x="15" y="267"/>
                  <a:pt x="15" y="267"/>
                  <a:pt x="15" y="267"/>
                </a:cubicBezTo>
                <a:cubicBezTo>
                  <a:pt x="16" y="268"/>
                  <a:pt x="15" y="266"/>
                  <a:pt x="16" y="266"/>
                </a:cubicBezTo>
                <a:cubicBezTo>
                  <a:pt x="16" y="267"/>
                  <a:pt x="16" y="266"/>
                  <a:pt x="16" y="267"/>
                </a:cubicBezTo>
                <a:cubicBezTo>
                  <a:pt x="16" y="267"/>
                  <a:pt x="15" y="267"/>
                  <a:pt x="15" y="268"/>
                </a:cubicBezTo>
                <a:cubicBezTo>
                  <a:pt x="16" y="270"/>
                  <a:pt x="16" y="267"/>
                  <a:pt x="17" y="268"/>
                </a:cubicBezTo>
                <a:cubicBezTo>
                  <a:pt x="16" y="268"/>
                  <a:pt x="17" y="270"/>
                  <a:pt x="16" y="270"/>
                </a:cubicBezTo>
                <a:cubicBezTo>
                  <a:pt x="16" y="270"/>
                  <a:pt x="16" y="270"/>
                  <a:pt x="16" y="270"/>
                </a:cubicBezTo>
                <a:cubicBezTo>
                  <a:pt x="16" y="269"/>
                  <a:pt x="16" y="270"/>
                  <a:pt x="16" y="269"/>
                </a:cubicBezTo>
                <a:cubicBezTo>
                  <a:pt x="15" y="269"/>
                  <a:pt x="15" y="270"/>
                  <a:pt x="15" y="271"/>
                </a:cubicBezTo>
                <a:cubicBezTo>
                  <a:pt x="15" y="272"/>
                  <a:pt x="16" y="272"/>
                  <a:pt x="16" y="273"/>
                </a:cubicBezTo>
                <a:cubicBezTo>
                  <a:pt x="16" y="273"/>
                  <a:pt x="15" y="273"/>
                  <a:pt x="15" y="275"/>
                </a:cubicBezTo>
                <a:cubicBezTo>
                  <a:pt x="16" y="275"/>
                  <a:pt x="16" y="276"/>
                  <a:pt x="17" y="277"/>
                </a:cubicBezTo>
                <a:cubicBezTo>
                  <a:pt x="17" y="280"/>
                  <a:pt x="17" y="280"/>
                  <a:pt x="17" y="283"/>
                </a:cubicBezTo>
                <a:cubicBezTo>
                  <a:pt x="16" y="283"/>
                  <a:pt x="17" y="284"/>
                  <a:pt x="17" y="285"/>
                </a:cubicBezTo>
                <a:cubicBezTo>
                  <a:pt x="16" y="284"/>
                  <a:pt x="16" y="285"/>
                  <a:pt x="16" y="285"/>
                </a:cubicBezTo>
                <a:cubicBezTo>
                  <a:pt x="16" y="287"/>
                  <a:pt x="16" y="288"/>
                  <a:pt x="16" y="289"/>
                </a:cubicBezTo>
                <a:cubicBezTo>
                  <a:pt x="17" y="289"/>
                  <a:pt x="16" y="287"/>
                  <a:pt x="17" y="287"/>
                </a:cubicBezTo>
                <a:cubicBezTo>
                  <a:pt x="17" y="289"/>
                  <a:pt x="17" y="289"/>
                  <a:pt x="17" y="289"/>
                </a:cubicBezTo>
                <a:cubicBezTo>
                  <a:pt x="17" y="289"/>
                  <a:pt x="17" y="289"/>
                  <a:pt x="18" y="290"/>
                </a:cubicBezTo>
                <a:cubicBezTo>
                  <a:pt x="18" y="289"/>
                  <a:pt x="17" y="288"/>
                  <a:pt x="18" y="288"/>
                </a:cubicBezTo>
                <a:cubicBezTo>
                  <a:pt x="18" y="288"/>
                  <a:pt x="18" y="288"/>
                  <a:pt x="18" y="288"/>
                </a:cubicBezTo>
                <a:cubicBezTo>
                  <a:pt x="18" y="291"/>
                  <a:pt x="19" y="294"/>
                  <a:pt x="18" y="295"/>
                </a:cubicBezTo>
                <a:cubicBezTo>
                  <a:pt x="18" y="296"/>
                  <a:pt x="18" y="297"/>
                  <a:pt x="18" y="298"/>
                </a:cubicBezTo>
                <a:cubicBezTo>
                  <a:pt x="18" y="298"/>
                  <a:pt x="18" y="298"/>
                  <a:pt x="18" y="298"/>
                </a:cubicBezTo>
                <a:cubicBezTo>
                  <a:pt x="18" y="301"/>
                  <a:pt x="17" y="301"/>
                  <a:pt x="17" y="304"/>
                </a:cubicBezTo>
                <a:cubicBezTo>
                  <a:pt x="18" y="305"/>
                  <a:pt x="18" y="306"/>
                  <a:pt x="18" y="309"/>
                </a:cubicBezTo>
                <a:cubicBezTo>
                  <a:pt x="17" y="309"/>
                  <a:pt x="17" y="309"/>
                  <a:pt x="17" y="309"/>
                </a:cubicBezTo>
                <a:cubicBezTo>
                  <a:pt x="17" y="310"/>
                  <a:pt x="18" y="310"/>
                  <a:pt x="18" y="310"/>
                </a:cubicBezTo>
                <a:cubicBezTo>
                  <a:pt x="17" y="311"/>
                  <a:pt x="17" y="312"/>
                  <a:pt x="17" y="313"/>
                </a:cubicBezTo>
                <a:cubicBezTo>
                  <a:pt x="17" y="313"/>
                  <a:pt x="17" y="312"/>
                  <a:pt x="18" y="312"/>
                </a:cubicBezTo>
                <a:cubicBezTo>
                  <a:pt x="18" y="314"/>
                  <a:pt x="18" y="312"/>
                  <a:pt x="18" y="311"/>
                </a:cubicBezTo>
                <a:cubicBezTo>
                  <a:pt x="19" y="314"/>
                  <a:pt x="18" y="315"/>
                  <a:pt x="19" y="316"/>
                </a:cubicBezTo>
                <a:cubicBezTo>
                  <a:pt x="18" y="316"/>
                  <a:pt x="18" y="317"/>
                  <a:pt x="18" y="318"/>
                </a:cubicBezTo>
                <a:cubicBezTo>
                  <a:pt x="17" y="317"/>
                  <a:pt x="18" y="315"/>
                  <a:pt x="17" y="316"/>
                </a:cubicBezTo>
                <a:cubicBezTo>
                  <a:pt x="17" y="319"/>
                  <a:pt x="17" y="325"/>
                  <a:pt x="18" y="329"/>
                </a:cubicBezTo>
                <a:cubicBezTo>
                  <a:pt x="18" y="329"/>
                  <a:pt x="17" y="329"/>
                  <a:pt x="17" y="329"/>
                </a:cubicBezTo>
                <a:cubicBezTo>
                  <a:pt x="17" y="331"/>
                  <a:pt x="17" y="334"/>
                  <a:pt x="18" y="334"/>
                </a:cubicBezTo>
                <a:cubicBezTo>
                  <a:pt x="18" y="331"/>
                  <a:pt x="18" y="333"/>
                  <a:pt x="18" y="332"/>
                </a:cubicBezTo>
                <a:cubicBezTo>
                  <a:pt x="18" y="332"/>
                  <a:pt x="18" y="331"/>
                  <a:pt x="18" y="331"/>
                </a:cubicBezTo>
                <a:cubicBezTo>
                  <a:pt x="19" y="331"/>
                  <a:pt x="19" y="330"/>
                  <a:pt x="20" y="331"/>
                </a:cubicBezTo>
                <a:cubicBezTo>
                  <a:pt x="20" y="330"/>
                  <a:pt x="20" y="328"/>
                  <a:pt x="20" y="329"/>
                </a:cubicBezTo>
                <a:cubicBezTo>
                  <a:pt x="21" y="333"/>
                  <a:pt x="18" y="332"/>
                  <a:pt x="19" y="335"/>
                </a:cubicBezTo>
                <a:cubicBezTo>
                  <a:pt x="20" y="334"/>
                  <a:pt x="19" y="333"/>
                  <a:pt x="20" y="332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38"/>
                  <a:pt x="19" y="339"/>
                  <a:pt x="19" y="339"/>
                </a:cubicBezTo>
                <a:cubicBezTo>
                  <a:pt x="20" y="339"/>
                  <a:pt x="20" y="339"/>
                  <a:pt x="20" y="340"/>
                </a:cubicBezTo>
                <a:cubicBezTo>
                  <a:pt x="20" y="341"/>
                  <a:pt x="20" y="341"/>
                  <a:pt x="19" y="341"/>
                </a:cubicBezTo>
                <a:cubicBezTo>
                  <a:pt x="19" y="342"/>
                  <a:pt x="19" y="342"/>
                  <a:pt x="20" y="343"/>
                </a:cubicBezTo>
                <a:cubicBezTo>
                  <a:pt x="20" y="342"/>
                  <a:pt x="20" y="342"/>
                  <a:pt x="20" y="342"/>
                </a:cubicBezTo>
                <a:cubicBezTo>
                  <a:pt x="20" y="349"/>
                  <a:pt x="21" y="354"/>
                  <a:pt x="21" y="362"/>
                </a:cubicBezTo>
                <a:cubicBezTo>
                  <a:pt x="21" y="362"/>
                  <a:pt x="22" y="360"/>
                  <a:pt x="22" y="361"/>
                </a:cubicBezTo>
                <a:cubicBezTo>
                  <a:pt x="22" y="362"/>
                  <a:pt x="21" y="362"/>
                  <a:pt x="21" y="362"/>
                </a:cubicBezTo>
                <a:cubicBezTo>
                  <a:pt x="21" y="371"/>
                  <a:pt x="22" y="375"/>
                  <a:pt x="22" y="384"/>
                </a:cubicBezTo>
                <a:cubicBezTo>
                  <a:pt x="22" y="384"/>
                  <a:pt x="22" y="384"/>
                  <a:pt x="21" y="385"/>
                </a:cubicBezTo>
                <a:cubicBezTo>
                  <a:pt x="23" y="386"/>
                  <a:pt x="22" y="387"/>
                  <a:pt x="22" y="389"/>
                </a:cubicBezTo>
                <a:cubicBezTo>
                  <a:pt x="23" y="390"/>
                  <a:pt x="23" y="389"/>
                  <a:pt x="24" y="388"/>
                </a:cubicBezTo>
                <a:cubicBezTo>
                  <a:pt x="24" y="389"/>
                  <a:pt x="24" y="389"/>
                  <a:pt x="24" y="390"/>
                </a:cubicBezTo>
                <a:cubicBezTo>
                  <a:pt x="23" y="390"/>
                  <a:pt x="22" y="390"/>
                  <a:pt x="22" y="391"/>
                </a:cubicBezTo>
                <a:cubicBezTo>
                  <a:pt x="23" y="392"/>
                  <a:pt x="22" y="394"/>
                  <a:pt x="23" y="395"/>
                </a:cubicBezTo>
                <a:cubicBezTo>
                  <a:pt x="23" y="396"/>
                  <a:pt x="24" y="395"/>
                  <a:pt x="23" y="396"/>
                </a:cubicBezTo>
                <a:cubicBezTo>
                  <a:pt x="24" y="397"/>
                  <a:pt x="25" y="396"/>
                  <a:pt x="25" y="397"/>
                </a:cubicBezTo>
                <a:cubicBezTo>
                  <a:pt x="25" y="395"/>
                  <a:pt x="26" y="396"/>
                  <a:pt x="26" y="395"/>
                </a:cubicBezTo>
                <a:cubicBezTo>
                  <a:pt x="26" y="395"/>
                  <a:pt x="25" y="394"/>
                  <a:pt x="25" y="394"/>
                </a:cubicBezTo>
                <a:cubicBezTo>
                  <a:pt x="26" y="394"/>
                  <a:pt x="26" y="393"/>
                  <a:pt x="26" y="393"/>
                </a:cubicBezTo>
                <a:cubicBezTo>
                  <a:pt x="27" y="394"/>
                  <a:pt x="27" y="394"/>
                  <a:pt x="28" y="393"/>
                </a:cubicBezTo>
                <a:cubicBezTo>
                  <a:pt x="27" y="394"/>
                  <a:pt x="28" y="394"/>
                  <a:pt x="28" y="394"/>
                </a:cubicBezTo>
                <a:cubicBezTo>
                  <a:pt x="28" y="394"/>
                  <a:pt x="28" y="393"/>
                  <a:pt x="28" y="393"/>
                </a:cubicBezTo>
                <a:cubicBezTo>
                  <a:pt x="29" y="393"/>
                  <a:pt x="29" y="395"/>
                  <a:pt x="29" y="395"/>
                </a:cubicBezTo>
                <a:cubicBezTo>
                  <a:pt x="29" y="395"/>
                  <a:pt x="29" y="395"/>
                  <a:pt x="29" y="396"/>
                </a:cubicBezTo>
                <a:cubicBezTo>
                  <a:pt x="29" y="396"/>
                  <a:pt x="30" y="396"/>
                  <a:pt x="29" y="398"/>
                </a:cubicBezTo>
                <a:cubicBezTo>
                  <a:pt x="29" y="398"/>
                  <a:pt x="29" y="397"/>
                  <a:pt x="29" y="397"/>
                </a:cubicBezTo>
                <a:cubicBezTo>
                  <a:pt x="29" y="399"/>
                  <a:pt x="30" y="399"/>
                  <a:pt x="30" y="400"/>
                </a:cubicBezTo>
                <a:cubicBezTo>
                  <a:pt x="31" y="401"/>
                  <a:pt x="30" y="400"/>
                  <a:pt x="30" y="401"/>
                </a:cubicBezTo>
                <a:cubicBezTo>
                  <a:pt x="30" y="402"/>
                  <a:pt x="30" y="402"/>
                  <a:pt x="31" y="403"/>
                </a:cubicBezTo>
                <a:cubicBezTo>
                  <a:pt x="30" y="404"/>
                  <a:pt x="30" y="404"/>
                  <a:pt x="30" y="405"/>
                </a:cubicBezTo>
                <a:cubicBezTo>
                  <a:pt x="30" y="404"/>
                  <a:pt x="31" y="403"/>
                  <a:pt x="32" y="405"/>
                </a:cubicBezTo>
                <a:cubicBezTo>
                  <a:pt x="31" y="402"/>
                  <a:pt x="30" y="400"/>
                  <a:pt x="32" y="401"/>
                </a:cubicBezTo>
                <a:cubicBezTo>
                  <a:pt x="33" y="401"/>
                  <a:pt x="32" y="400"/>
                  <a:pt x="33" y="399"/>
                </a:cubicBezTo>
                <a:cubicBezTo>
                  <a:pt x="33" y="401"/>
                  <a:pt x="33" y="402"/>
                  <a:pt x="33" y="404"/>
                </a:cubicBezTo>
                <a:cubicBezTo>
                  <a:pt x="34" y="405"/>
                  <a:pt x="33" y="407"/>
                  <a:pt x="34" y="407"/>
                </a:cubicBezTo>
                <a:cubicBezTo>
                  <a:pt x="34" y="406"/>
                  <a:pt x="33" y="403"/>
                  <a:pt x="34" y="404"/>
                </a:cubicBezTo>
                <a:cubicBezTo>
                  <a:pt x="34" y="403"/>
                  <a:pt x="34" y="402"/>
                  <a:pt x="34" y="400"/>
                </a:cubicBezTo>
                <a:cubicBezTo>
                  <a:pt x="34" y="400"/>
                  <a:pt x="35" y="399"/>
                  <a:pt x="35" y="399"/>
                </a:cubicBezTo>
                <a:cubicBezTo>
                  <a:pt x="34" y="399"/>
                  <a:pt x="34" y="400"/>
                  <a:pt x="34" y="400"/>
                </a:cubicBezTo>
                <a:cubicBezTo>
                  <a:pt x="34" y="399"/>
                  <a:pt x="34" y="399"/>
                  <a:pt x="34" y="399"/>
                </a:cubicBezTo>
                <a:cubicBezTo>
                  <a:pt x="34" y="399"/>
                  <a:pt x="34" y="399"/>
                  <a:pt x="35" y="399"/>
                </a:cubicBezTo>
                <a:cubicBezTo>
                  <a:pt x="35" y="396"/>
                  <a:pt x="35" y="392"/>
                  <a:pt x="35" y="390"/>
                </a:cubicBezTo>
                <a:cubicBezTo>
                  <a:pt x="35" y="391"/>
                  <a:pt x="35" y="391"/>
                  <a:pt x="35" y="391"/>
                </a:cubicBezTo>
                <a:cubicBezTo>
                  <a:pt x="34" y="390"/>
                  <a:pt x="34" y="391"/>
                  <a:pt x="33" y="390"/>
                </a:cubicBezTo>
                <a:cubicBezTo>
                  <a:pt x="33" y="389"/>
                  <a:pt x="33" y="389"/>
                  <a:pt x="33" y="389"/>
                </a:cubicBezTo>
                <a:cubicBezTo>
                  <a:pt x="35" y="390"/>
                  <a:pt x="35" y="387"/>
                  <a:pt x="36" y="390"/>
                </a:cubicBezTo>
                <a:cubicBezTo>
                  <a:pt x="36" y="388"/>
                  <a:pt x="36" y="389"/>
                  <a:pt x="36" y="388"/>
                </a:cubicBezTo>
                <a:cubicBezTo>
                  <a:pt x="36" y="388"/>
                  <a:pt x="37" y="388"/>
                  <a:pt x="37" y="388"/>
                </a:cubicBezTo>
                <a:cubicBezTo>
                  <a:pt x="36" y="390"/>
                  <a:pt x="36" y="394"/>
                  <a:pt x="37" y="397"/>
                </a:cubicBezTo>
                <a:cubicBezTo>
                  <a:pt x="37" y="395"/>
                  <a:pt x="37" y="395"/>
                  <a:pt x="37" y="394"/>
                </a:cubicBezTo>
                <a:cubicBezTo>
                  <a:pt x="37" y="395"/>
                  <a:pt x="38" y="394"/>
                  <a:pt x="38" y="394"/>
                </a:cubicBezTo>
                <a:cubicBezTo>
                  <a:pt x="38" y="390"/>
                  <a:pt x="37" y="389"/>
                  <a:pt x="38" y="386"/>
                </a:cubicBezTo>
                <a:cubicBezTo>
                  <a:pt x="38" y="386"/>
                  <a:pt x="38" y="386"/>
                  <a:pt x="38" y="385"/>
                </a:cubicBezTo>
                <a:cubicBezTo>
                  <a:pt x="38" y="385"/>
                  <a:pt x="38" y="383"/>
                  <a:pt x="38" y="383"/>
                </a:cubicBezTo>
                <a:cubicBezTo>
                  <a:pt x="38" y="385"/>
                  <a:pt x="40" y="382"/>
                  <a:pt x="40" y="385"/>
                </a:cubicBezTo>
                <a:cubicBezTo>
                  <a:pt x="39" y="386"/>
                  <a:pt x="39" y="386"/>
                  <a:pt x="39" y="385"/>
                </a:cubicBezTo>
                <a:cubicBezTo>
                  <a:pt x="39" y="387"/>
                  <a:pt x="39" y="388"/>
                  <a:pt x="39" y="388"/>
                </a:cubicBezTo>
                <a:cubicBezTo>
                  <a:pt x="39" y="388"/>
                  <a:pt x="39" y="388"/>
                  <a:pt x="39" y="389"/>
                </a:cubicBezTo>
                <a:cubicBezTo>
                  <a:pt x="39" y="389"/>
                  <a:pt x="38" y="390"/>
                  <a:pt x="39" y="391"/>
                </a:cubicBezTo>
                <a:cubicBezTo>
                  <a:pt x="39" y="390"/>
                  <a:pt x="38" y="393"/>
                  <a:pt x="40" y="392"/>
                </a:cubicBezTo>
                <a:cubicBezTo>
                  <a:pt x="40" y="394"/>
                  <a:pt x="39" y="394"/>
                  <a:pt x="40" y="394"/>
                </a:cubicBezTo>
                <a:cubicBezTo>
                  <a:pt x="39" y="394"/>
                  <a:pt x="39" y="394"/>
                  <a:pt x="39" y="394"/>
                </a:cubicBezTo>
                <a:cubicBezTo>
                  <a:pt x="39" y="395"/>
                  <a:pt x="40" y="400"/>
                  <a:pt x="39" y="397"/>
                </a:cubicBezTo>
                <a:cubicBezTo>
                  <a:pt x="39" y="401"/>
                  <a:pt x="38" y="405"/>
                  <a:pt x="40" y="407"/>
                </a:cubicBezTo>
                <a:cubicBezTo>
                  <a:pt x="40" y="409"/>
                  <a:pt x="40" y="407"/>
                  <a:pt x="39" y="409"/>
                </a:cubicBezTo>
                <a:cubicBezTo>
                  <a:pt x="40" y="409"/>
                  <a:pt x="39" y="413"/>
                  <a:pt x="40" y="413"/>
                </a:cubicBezTo>
                <a:cubicBezTo>
                  <a:pt x="40" y="414"/>
                  <a:pt x="40" y="415"/>
                  <a:pt x="39" y="416"/>
                </a:cubicBezTo>
                <a:cubicBezTo>
                  <a:pt x="39" y="415"/>
                  <a:pt x="39" y="414"/>
                  <a:pt x="39" y="413"/>
                </a:cubicBezTo>
                <a:cubicBezTo>
                  <a:pt x="38" y="414"/>
                  <a:pt x="39" y="415"/>
                  <a:pt x="38" y="415"/>
                </a:cubicBezTo>
                <a:cubicBezTo>
                  <a:pt x="38" y="415"/>
                  <a:pt x="38" y="414"/>
                  <a:pt x="38" y="414"/>
                </a:cubicBezTo>
                <a:cubicBezTo>
                  <a:pt x="37" y="414"/>
                  <a:pt x="38" y="419"/>
                  <a:pt x="39" y="418"/>
                </a:cubicBezTo>
                <a:cubicBezTo>
                  <a:pt x="39" y="417"/>
                  <a:pt x="39" y="416"/>
                  <a:pt x="39" y="416"/>
                </a:cubicBezTo>
                <a:cubicBezTo>
                  <a:pt x="39" y="417"/>
                  <a:pt x="39" y="417"/>
                  <a:pt x="40" y="418"/>
                </a:cubicBezTo>
                <a:cubicBezTo>
                  <a:pt x="40" y="417"/>
                  <a:pt x="39" y="416"/>
                  <a:pt x="40" y="416"/>
                </a:cubicBezTo>
                <a:cubicBezTo>
                  <a:pt x="40" y="416"/>
                  <a:pt x="40" y="418"/>
                  <a:pt x="41" y="419"/>
                </a:cubicBezTo>
                <a:cubicBezTo>
                  <a:pt x="40" y="419"/>
                  <a:pt x="40" y="419"/>
                  <a:pt x="40" y="419"/>
                </a:cubicBezTo>
                <a:cubicBezTo>
                  <a:pt x="40" y="428"/>
                  <a:pt x="41" y="438"/>
                  <a:pt x="41" y="445"/>
                </a:cubicBezTo>
                <a:cubicBezTo>
                  <a:pt x="41" y="445"/>
                  <a:pt x="42" y="444"/>
                  <a:pt x="42" y="446"/>
                </a:cubicBezTo>
                <a:cubicBezTo>
                  <a:pt x="41" y="446"/>
                  <a:pt x="41" y="445"/>
                  <a:pt x="41" y="445"/>
                </a:cubicBezTo>
                <a:cubicBezTo>
                  <a:pt x="41" y="447"/>
                  <a:pt x="42" y="447"/>
                  <a:pt x="41" y="448"/>
                </a:cubicBezTo>
                <a:cubicBezTo>
                  <a:pt x="42" y="448"/>
                  <a:pt x="42" y="448"/>
                  <a:pt x="42" y="449"/>
                </a:cubicBezTo>
                <a:cubicBezTo>
                  <a:pt x="41" y="449"/>
                  <a:pt x="42" y="449"/>
                  <a:pt x="41" y="449"/>
                </a:cubicBezTo>
                <a:cubicBezTo>
                  <a:pt x="41" y="451"/>
                  <a:pt x="41" y="457"/>
                  <a:pt x="42" y="460"/>
                </a:cubicBezTo>
                <a:cubicBezTo>
                  <a:pt x="42" y="460"/>
                  <a:pt x="43" y="460"/>
                  <a:pt x="43" y="461"/>
                </a:cubicBezTo>
                <a:cubicBezTo>
                  <a:pt x="42" y="461"/>
                  <a:pt x="43" y="462"/>
                  <a:pt x="42" y="463"/>
                </a:cubicBezTo>
                <a:cubicBezTo>
                  <a:pt x="42" y="462"/>
                  <a:pt x="42" y="461"/>
                  <a:pt x="42" y="461"/>
                </a:cubicBezTo>
                <a:cubicBezTo>
                  <a:pt x="42" y="462"/>
                  <a:pt x="41" y="467"/>
                  <a:pt x="42" y="466"/>
                </a:cubicBezTo>
                <a:cubicBezTo>
                  <a:pt x="42" y="466"/>
                  <a:pt x="42" y="465"/>
                  <a:pt x="42" y="464"/>
                </a:cubicBezTo>
                <a:cubicBezTo>
                  <a:pt x="42" y="464"/>
                  <a:pt x="43" y="463"/>
                  <a:pt x="43" y="464"/>
                </a:cubicBezTo>
                <a:cubicBezTo>
                  <a:pt x="43" y="465"/>
                  <a:pt x="42" y="465"/>
                  <a:pt x="42" y="466"/>
                </a:cubicBezTo>
                <a:cubicBezTo>
                  <a:pt x="43" y="466"/>
                  <a:pt x="43" y="466"/>
                  <a:pt x="43" y="465"/>
                </a:cubicBezTo>
                <a:cubicBezTo>
                  <a:pt x="43" y="467"/>
                  <a:pt x="43" y="468"/>
                  <a:pt x="43" y="469"/>
                </a:cubicBezTo>
                <a:cubicBezTo>
                  <a:pt x="42" y="469"/>
                  <a:pt x="43" y="467"/>
                  <a:pt x="42" y="467"/>
                </a:cubicBezTo>
                <a:cubicBezTo>
                  <a:pt x="42" y="468"/>
                  <a:pt x="42" y="470"/>
                  <a:pt x="42" y="471"/>
                </a:cubicBezTo>
                <a:cubicBezTo>
                  <a:pt x="42" y="470"/>
                  <a:pt x="43" y="470"/>
                  <a:pt x="43" y="470"/>
                </a:cubicBezTo>
                <a:cubicBezTo>
                  <a:pt x="44" y="471"/>
                  <a:pt x="43" y="473"/>
                  <a:pt x="43" y="473"/>
                </a:cubicBezTo>
                <a:cubicBezTo>
                  <a:pt x="44" y="473"/>
                  <a:pt x="43" y="472"/>
                  <a:pt x="43" y="471"/>
                </a:cubicBezTo>
                <a:cubicBezTo>
                  <a:pt x="44" y="471"/>
                  <a:pt x="44" y="472"/>
                  <a:pt x="44" y="471"/>
                </a:cubicBezTo>
                <a:cubicBezTo>
                  <a:pt x="44" y="469"/>
                  <a:pt x="44" y="471"/>
                  <a:pt x="43" y="470"/>
                </a:cubicBezTo>
                <a:cubicBezTo>
                  <a:pt x="44" y="470"/>
                  <a:pt x="43" y="469"/>
                  <a:pt x="43" y="468"/>
                </a:cubicBezTo>
                <a:cubicBezTo>
                  <a:pt x="44" y="463"/>
                  <a:pt x="43" y="458"/>
                  <a:pt x="43" y="454"/>
                </a:cubicBezTo>
                <a:cubicBezTo>
                  <a:pt x="43" y="454"/>
                  <a:pt x="43" y="454"/>
                  <a:pt x="43" y="454"/>
                </a:cubicBezTo>
                <a:cubicBezTo>
                  <a:pt x="43" y="454"/>
                  <a:pt x="43" y="453"/>
                  <a:pt x="43" y="453"/>
                </a:cubicBezTo>
                <a:cubicBezTo>
                  <a:pt x="43" y="453"/>
                  <a:pt x="43" y="454"/>
                  <a:pt x="44" y="453"/>
                </a:cubicBezTo>
                <a:cubicBezTo>
                  <a:pt x="44" y="451"/>
                  <a:pt x="43" y="448"/>
                  <a:pt x="43" y="447"/>
                </a:cubicBezTo>
                <a:cubicBezTo>
                  <a:pt x="43" y="447"/>
                  <a:pt x="43" y="447"/>
                  <a:pt x="43" y="447"/>
                </a:cubicBezTo>
                <a:cubicBezTo>
                  <a:pt x="43" y="444"/>
                  <a:pt x="43" y="444"/>
                  <a:pt x="44" y="443"/>
                </a:cubicBezTo>
                <a:cubicBezTo>
                  <a:pt x="44" y="441"/>
                  <a:pt x="44" y="444"/>
                  <a:pt x="43" y="443"/>
                </a:cubicBezTo>
                <a:cubicBezTo>
                  <a:pt x="44" y="442"/>
                  <a:pt x="44" y="440"/>
                  <a:pt x="44" y="440"/>
                </a:cubicBezTo>
                <a:cubicBezTo>
                  <a:pt x="43" y="439"/>
                  <a:pt x="44" y="438"/>
                  <a:pt x="45" y="437"/>
                </a:cubicBezTo>
                <a:cubicBezTo>
                  <a:pt x="44" y="437"/>
                  <a:pt x="44" y="438"/>
                  <a:pt x="44" y="437"/>
                </a:cubicBezTo>
                <a:cubicBezTo>
                  <a:pt x="44" y="436"/>
                  <a:pt x="44" y="436"/>
                  <a:pt x="45" y="436"/>
                </a:cubicBezTo>
                <a:cubicBezTo>
                  <a:pt x="45" y="435"/>
                  <a:pt x="44" y="434"/>
                  <a:pt x="44" y="433"/>
                </a:cubicBezTo>
                <a:cubicBezTo>
                  <a:pt x="44" y="434"/>
                  <a:pt x="44" y="435"/>
                  <a:pt x="43" y="436"/>
                </a:cubicBezTo>
                <a:cubicBezTo>
                  <a:pt x="43" y="433"/>
                  <a:pt x="44" y="431"/>
                  <a:pt x="45" y="430"/>
                </a:cubicBezTo>
                <a:cubicBezTo>
                  <a:pt x="45" y="429"/>
                  <a:pt x="45" y="429"/>
                  <a:pt x="44" y="429"/>
                </a:cubicBezTo>
                <a:cubicBezTo>
                  <a:pt x="45" y="427"/>
                  <a:pt x="45" y="428"/>
                  <a:pt x="45" y="426"/>
                </a:cubicBezTo>
                <a:cubicBezTo>
                  <a:pt x="44" y="426"/>
                  <a:pt x="44" y="428"/>
                  <a:pt x="43" y="428"/>
                </a:cubicBezTo>
                <a:cubicBezTo>
                  <a:pt x="44" y="425"/>
                  <a:pt x="43" y="425"/>
                  <a:pt x="43" y="425"/>
                </a:cubicBezTo>
                <a:cubicBezTo>
                  <a:pt x="43" y="422"/>
                  <a:pt x="43" y="418"/>
                  <a:pt x="44" y="416"/>
                </a:cubicBezTo>
                <a:cubicBezTo>
                  <a:pt x="44" y="418"/>
                  <a:pt x="44" y="418"/>
                  <a:pt x="44" y="419"/>
                </a:cubicBezTo>
                <a:cubicBezTo>
                  <a:pt x="43" y="420"/>
                  <a:pt x="44" y="421"/>
                  <a:pt x="44" y="423"/>
                </a:cubicBezTo>
                <a:cubicBezTo>
                  <a:pt x="44" y="423"/>
                  <a:pt x="44" y="421"/>
                  <a:pt x="45" y="421"/>
                </a:cubicBezTo>
                <a:cubicBezTo>
                  <a:pt x="44" y="421"/>
                  <a:pt x="44" y="421"/>
                  <a:pt x="44" y="420"/>
                </a:cubicBezTo>
                <a:cubicBezTo>
                  <a:pt x="44" y="418"/>
                  <a:pt x="46" y="418"/>
                  <a:pt x="47" y="419"/>
                </a:cubicBezTo>
                <a:cubicBezTo>
                  <a:pt x="46" y="417"/>
                  <a:pt x="47" y="417"/>
                  <a:pt x="46" y="416"/>
                </a:cubicBezTo>
                <a:cubicBezTo>
                  <a:pt x="46" y="417"/>
                  <a:pt x="46" y="418"/>
                  <a:pt x="46" y="418"/>
                </a:cubicBezTo>
                <a:cubicBezTo>
                  <a:pt x="46" y="415"/>
                  <a:pt x="45" y="413"/>
                  <a:pt x="46" y="410"/>
                </a:cubicBezTo>
                <a:cubicBezTo>
                  <a:pt x="45" y="405"/>
                  <a:pt x="47" y="400"/>
                  <a:pt x="45" y="396"/>
                </a:cubicBezTo>
                <a:cubicBezTo>
                  <a:pt x="45" y="392"/>
                  <a:pt x="47" y="391"/>
                  <a:pt x="49" y="393"/>
                </a:cubicBezTo>
                <a:cubicBezTo>
                  <a:pt x="48" y="395"/>
                  <a:pt x="49" y="395"/>
                  <a:pt x="49" y="397"/>
                </a:cubicBezTo>
                <a:cubicBezTo>
                  <a:pt x="48" y="396"/>
                  <a:pt x="48" y="398"/>
                  <a:pt x="48" y="398"/>
                </a:cubicBezTo>
                <a:cubicBezTo>
                  <a:pt x="48" y="397"/>
                  <a:pt x="47" y="396"/>
                  <a:pt x="47" y="397"/>
                </a:cubicBezTo>
                <a:cubicBezTo>
                  <a:pt x="47" y="398"/>
                  <a:pt x="47" y="399"/>
                  <a:pt x="47" y="399"/>
                </a:cubicBezTo>
                <a:cubicBezTo>
                  <a:pt x="48" y="398"/>
                  <a:pt x="48" y="400"/>
                  <a:pt x="49" y="398"/>
                </a:cubicBezTo>
                <a:cubicBezTo>
                  <a:pt x="49" y="399"/>
                  <a:pt x="49" y="402"/>
                  <a:pt x="50" y="402"/>
                </a:cubicBezTo>
                <a:cubicBezTo>
                  <a:pt x="50" y="398"/>
                  <a:pt x="49" y="396"/>
                  <a:pt x="50" y="391"/>
                </a:cubicBezTo>
                <a:cubicBezTo>
                  <a:pt x="50" y="392"/>
                  <a:pt x="50" y="393"/>
                  <a:pt x="50" y="394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1" y="395"/>
                  <a:pt x="50" y="392"/>
                  <a:pt x="51" y="392"/>
                </a:cubicBezTo>
                <a:cubicBezTo>
                  <a:pt x="51" y="392"/>
                  <a:pt x="51" y="392"/>
                  <a:pt x="51" y="393"/>
                </a:cubicBezTo>
                <a:cubicBezTo>
                  <a:pt x="51" y="395"/>
                  <a:pt x="51" y="398"/>
                  <a:pt x="52" y="401"/>
                </a:cubicBezTo>
                <a:cubicBezTo>
                  <a:pt x="50" y="403"/>
                  <a:pt x="53" y="407"/>
                  <a:pt x="52" y="409"/>
                </a:cubicBezTo>
                <a:cubicBezTo>
                  <a:pt x="52" y="410"/>
                  <a:pt x="52" y="410"/>
                  <a:pt x="53" y="410"/>
                </a:cubicBezTo>
                <a:cubicBezTo>
                  <a:pt x="53" y="409"/>
                  <a:pt x="53" y="408"/>
                  <a:pt x="54" y="407"/>
                </a:cubicBezTo>
                <a:cubicBezTo>
                  <a:pt x="54" y="406"/>
                  <a:pt x="53" y="406"/>
                  <a:pt x="54" y="405"/>
                </a:cubicBezTo>
                <a:cubicBezTo>
                  <a:pt x="54" y="405"/>
                  <a:pt x="54" y="405"/>
                  <a:pt x="54" y="404"/>
                </a:cubicBezTo>
                <a:cubicBezTo>
                  <a:pt x="54" y="402"/>
                  <a:pt x="54" y="399"/>
                  <a:pt x="54" y="397"/>
                </a:cubicBezTo>
                <a:cubicBezTo>
                  <a:pt x="54" y="397"/>
                  <a:pt x="54" y="396"/>
                  <a:pt x="53" y="396"/>
                </a:cubicBezTo>
                <a:cubicBezTo>
                  <a:pt x="54" y="396"/>
                  <a:pt x="54" y="395"/>
                  <a:pt x="54" y="396"/>
                </a:cubicBezTo>
                <a:cubicBezTo>
                  <a:pt x="54" y="393"/>
                  <a:pt x="53" y="394"/>
                  <a:pt x="53" y="394"/>
                </a:cubicBezTo>
                <a:cubicBezTo>
                  <a:pt x="53" y="393"/>
                  <a:pt x="54" y="393"/>
                  <a:pt x="54" y="392"/>
                </a:cubicBezTo>
                <a:cubicBezTo>
                  <a:pt x="53" y="392"/>
                  <a:pt x="52" y="391"/>
                  <a:pt x="52" y="389"/>
                </a:cubicBezTo>
                <a:cubicBezTo>
                  <a:pt x="52" y="389"/>
                  <a:pt x="52" y="388"/>
                  <a:pt x="53" y="388"/>
                </a:cubicBezTo>
                <a:cubicBezTo>
                  <a:pt x="52" y="390"/>
                  <a:pt x="53" y="390"/>
                  <a:pt x="54" y="390"/>
                </a:cubicBezTo>
                <a:cubicBezTo>
                  <a:pt x="54" y="389"/>
                  <a:pt x="54" y="389"/>
                  <a:pt x="54" y="388"/>
                </a:cubicBezTo>
                <a:cubicBezTo>
                  <a:pt x="54" y="388"/>
                  <a:pt x="53" y="389"/>
                  <a:pt x="53" y="388"/>
                </a:cubicBezTo>
                <a:cubicBezTo>
                  <a:pt x="53" y="387"/>
                  <a:pt x="55" y="387"/>
                  <a:pt x="54" y="385"/>
                </a:cubicBezTo>
                <a:cubicBezTo>
                  <a:pt x="54" y="386"/>
                  <a:pt x="53" y="386"/>
                  <a:pt x="53" y="386"/>
                </a:cubicBezTo>
                <a:cubicBezTo>
                  <a:pt x="54" y="385"/>
                  <a:pt x="54" y="384"/>
                  <a:pt x="54" y="382"/>
                </a:cubicBezTo>
                <a:cubicBezTo>
                  <a:pt x="53" y="382"/>
                  <a:pt x="53" y="379"/>
                  <a:pt x="54" y="378"/>
                </a:cubicBezTo>
                <a:cubicBezTo>
                  <a:pt x="53" y="378"/>
                  <a:pt x="52" y="376"/>
                  <a:pt x="52" y="377"/>
                </a:cubicBezTo>
                <a:cubicBezTo>
                  <a:pt x="52" y="375"/>
                  <a:pt x="52" y="373"/>
                  <a:pt x="51" y="374"/>
                </a:cubicBezTo>
                <a:cubicBezTo>
                  <a:pt x="51" y="375"/>
                  <a:pt x="51" y="379"/>
                  <a:pt x="52" y="378"/>
                </a:cubicBezTo>
                <a:cubicBezTo>
                  <a:pt x="52" y="379"/>
                  <a:pt x="52" y="380"/>
                  <a:pt x="52" y="381"/>
                </a:cubicBezTo>
                <a:cubicBezTo>
                  <a:pt x="52" y="380"/>
                  <a:pt x="51" y="379"/>
                  <a:pt x="51" y="380"/>
                </a:cubicBezTo>
                <a:cubicBezTo>
                  <a:pt x="51" y="381"/>
                  <a:pt x="52" y="381"/>
                  <a:pt x="52" y="382"/>
                </a:cubicBezTo>
                <a:cubicBezTo>
                  <a:pt x="52" y="383"/>
                  <a:pt x="51" y="382"/>
                  <a:pt x="51" y="383"/>
                </a:cubicBezTo>
                <a:cubicBezTo>
                  <a:pt x="52" y="386"/>
                  <a:pt x="51" y="389"/>
                  <a:pt x="51" y="391"/>
                </a:cubicBezTo>
                <a:cubicBezTo>
                  <a:pt x="51" y="390"/>
                  <a:pt x="50" y="389"/>
                  <a:pt x="49" y="388"/>
                </a:cubicBezTo>
                <a:cubicBezTo>
                  <a:pt x="50" y="388"/>
                  <a:pt x="50" y="387"/>
                  <a:pt x="50" y="387"/>
                </a:cubicBezTo>
                <a:cubicBezTo>
                  <a:pt x="49" y="388"/>
                  <a:pt x="50" y="386"/>
                  <a:pt x="50" y="385"/>
                </a:cubicBezTo>
                <a:cubicBezTo>
                  <a:pt x="49" y="385"/>
                  <a:pt x="49" y="387"/>
                  <a:pt x="49" y="386"/>
                </a:cubicBezTo>
                <a:cubicBezTo>
                  <a:pt x="49" y="384"/>
                  <a:pt x="50" y="384"/>
                  <a:pt x="50" y="384"/>
                </a:cubicBezTo>
                <a:cubicBezTo>
                  <a:pt x="50" y="384"/>
                  <a:pt x="49" y="383"/>
                  <a:pt x="50" y="382"/>
                </a:cubicBezTo>
                <a:cubicBezTo>
                  <a:pt x="50" y="381"/>
                  <a:pt x="49" y="381"/>
                  <a:pt x="49" y="379"/>
                </a:cubicBezTo>
                <a:cubicBezTo>
                  <a:pt x="49" y="379"/>
                  <a:pt x="49" y="379"/>
                  <a:pt x="48" y="379"/>
                </a:cubicBezTo>
                <a:cubicBezTo>
                  <a:pt x="48" y="377"/>
                  <a:pt x="47" y="379"/>
                  <a:pt x="47" y="377"/>
                </a:cubicBezTo>
                <a:cubicBezTo>
                  <a:pt x="48" y="377"/>
                  <a:pt x="49" y="379"/>
                  <a:pt x="50" y="378"/>
                </a:cubicBezTo>
                <a:cubicBezTo>
                  <a:pt x="50" y="377"/>
                  <a:pt x="49" y="377"/>
                  <a:pt x="49" y="376"/>
                </a:cubicBezTo>
                <a:cubicBezTo>
                  <a:pt x="50" y="376"/>
                  <a:pt x="49" y="373"/>
                  <a:pt x="49" y="372"/>
                </a:cubicBezTo>
                <a:cubicBezTo>
                  <a:pt x="49" y="373"/>
                  <a:pt x="49" y="372"/>
                  <a:pt x="48" y="373"/>
                </a:cubicBezTo>
                <a:cubicBezTo>
                  <a:pt x="48" y="369"/>
                  <a:pt x="47" y="370"/>
                  <a:pt x="47" y="367"/>
                </a:cubicBezTo>
                <a:cubicBezTo>
                  <a:pt x="48" y="367"/>
                  <a:pt x="48" y="367"/>
                  <a:pt x="48" y="367"/>
                </a:cubicBezTo>
                <a:cubicBezTo>
                  <a:pt x="47" y="364"/>
                  <a:pt x="47" y="359"/>
                  <a:pt x="46" y="359"/>
                </a:cubicBezTo>
                <a:cubicBezTo>
                  <a:pt x="47" y="359"/>
                  <a:pt x="47" y="358"/>
                  <a:pt x="47" y="358"/>
                </a:cubicBezTo>
                <a:cubicBezTo>
                  <a:pt x="47" y="358"/>
                  <a:pt x="47" y="358"/>
                  <a:pt x="47" y="358"/>
                </a:cubicBezTo>
                <a:cubicBezTo>
                  <a:pt x="47" y="355"/>
                  <a:pt x="46" y="354"/>
                  <a:pt x="47" y="352"/>
                </a:cubicBezTo>
                <a:cubicBezTo>
                  <a:pt x="47" y="352"/>
                  <a:pt x="47" y="352"/>
                  <a:pt x="47" y="352"/>
                </a:cubicBezTo>
                <a:cubicBezTo>
                  <a:pt x="47" y="351"/>
                  <a:pt x="47" y="349"/>
                  <a:pt x="47" y="348"/>
                </a:cubicBezTo>
                <a:cubicBezTo>
                  <a:pt x="46" y="347"/>
                  <a:pt x="47" y="345"/>
                  <a:pt x="47" y="343"/>
                </a:cubicBezTo>
                <a:cubicBezTo>
                  <a:pt x="46" y="342"/>
                  <a:pt x="46" y="344"/>
                  <a:pt x="46" y="343"/>
                </a:cubicBezTo>
                <a:cubicBezTo>
                  <a:pt x="46" y="341"/>
                  <a:pt x="46" y="340"/>
                  <a:pt x="46" y="339"/>
                </a:cubicBezTo>
                <a:cubicBezTo>
                  <a:pt x="46" y="339"/>
                  <a:pt x="46" y="337"/>
                  <a:pt x="45" y="338"/>
                </a:cubicBezTo>
                <a:cubicBezTo>
                  <a:pt x="46" y="339"/>
                  <a:pt x="45" y="339"/>
                  <a:pt x="45" y="338"/>
                </a:cubicBezTo>
                <a:cubicBezTo>
                  <a:pt x="46" y="343"/>
                  <a:pt x="45" y="345"/>
                  <a:pt x="46" y="349"/>
                </a:cubicBezTo>
                <a:cubicBezTo>
                  <a:pt x="46" y="349"/>
                  <a:pt x="45" y="348"/>
                  <a:pt x="45" y="348"/>
                </a:cubicBezTo>
                <a:cubicBezTo>
                  <a:pt x="45" y="350"/>
                  <a:pt x="46" y="353"/>
                  <a:pt x="45" y="354"/>
                </a:cubicBezTo>
                <a:cubicBezTo>
                  <a:pt x="45" y="354"/>
                  <a:pt x="45" y="357"/>
                  <a:pt x="46" y="358"/>
                </a:cubicBezTo>
                <a:cubicBezTo>
                  <a:pt x="44" y="359"/>
                  <a:pt x="46" y="362"/>
                  <a:pt x="46" y="363"/>
                </a:cubicBezTo>
                <a:cubicBezTo>
                  <a:pt x="46" y="363"/>
                  <a:pt x="45" y="363"/>
                  <a:pt x="45" y="363"/>
                </a:cubicBezTo>
                <a:cubicBezTo>
                  <a:pt x="45" y="365"/>
                  <a:pt x="44" y="366"/>
                  <a:pt x="45" y="367"/>
                </a:cubicBezTo>
                <a:cubicBezTo>
                  <a:pt x="45" y="367"/>
                  <a:pt x="45" y="369"/>
                  <a:pt x="44" y="368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44" y="369"/>
                  <a:pt x="45" y="372"/>
                  <a:pt x="44" y="372"/>
                </a:cubicBezTo>
                <a:cubicBezTo>
                  <a:pt x="44" y="370"/>
                  <a:pt x="44" y="368"/>
                  <a:pt x="43" y="366"/>
                </a:cubicBezTo>
                <a:cubicBezTo>
                  <a:pt x="45" y="366"/>
                  <a:pt x="45" y="366"/>
                  <a:pt x="45" y="366"/>
                </a:cubicBezTo>
                <a:cubicBezTo>
                  <a:pt x="44" y="364"/>
                  <a:pt x="44" y="364"/>
                  <a:pt x="45" y="362"/>
                </a:cubicBezTo>
                <a:cubicBezTo>
                  <a:pt x="44" y="362"/>
                  <a:pt x="44" y="362"/>
                  <a:pt x="43" y="361"/>
                </a:cubicBezTo>
                <a:cubicBezTo>
                  <a:pt x="43" y="363"/>
                  <a:pt x="43" y="365"/>
                  <a:pt x="43" y="366"/>
                </a:cubicBezTo>
                <a:cubicBezTo>
                  <a:pt x="43" y="366"/>
                  <a:pt x="42" y="366"/>
                  <a:pt x="42" y="366"/>
                </a:cubicBezTo>
                <a:cubicBezTo>
                  <a:pt x="43" y="364"/>
                  <a:pt x="42" y="363"/>
                  <a:pt x="43" y="360"/>
                </a:cubicBezTo>
                <a:cubicBezTo>
                  <a:pt x="42" y="361"/>
                  <a:pt x="43" y="357"/>
                  <a:pt x="42" y="357"/>
                </a:cubicBezTo>
                <a:cubicBezTo>
                  <a:pt x="42" y="359"/>
                  <a:pt x="41" y="356"/>
                  <a:pt x="41" y="357"/>
                </a:cubicBezTo>
                <a:cubicBezTo>
                  <a:pt x="39" y="359"/>
                  <a:pt x="42" y="367"/>
                  <a:pt x="40" y="368"/>
                </a:cubicBezTo>
                <a:cubicBezTo>
                  <a:pt x="40" y="364"/>
                  <a:pt x="41" y="362"/>
                  <a:pt x="39" y="359"/>
                </a:cubicBezTo>
                <a:cubicBezTo>
                  <a:pt x="39" y="360"/>
                  <a:pt x="39" y="360"/>
                  <a:pt x="38" y="361"/>
                </a:cubicBezTo>
                <a:cubicBezTo>
                  <a:pt x="39" y="362"/>
                  <a:pt x="39" y="360"/>
                  <a:pt x="39" y="362"/>
                </a:cubicBezTo>
                <a:cubicBezTo>
                  <a:pt x="39" y="365"/>
                  <a:pt x="38" y="366"/>
                  <a:pt x="39" y="369"/>
                </a:cubicBezTo>
                <a:cubicBezTo>
                  <a:pt x="38" y="369"/>
                  <a:pt x="40" y="371"/>
                  <a:pt x="38" y="374"/>
                </a:cubicBezTo>
                <a:cubicBezTo>
                  <a:pt x="40" y="376"/>
                  <a:pt x="38" y="378"/>
                  <a:pt x="39" y="379"/>
                </a:cubicBezTo>
                <a:cubicBezTo>
                  <a:pt x="39" y="380"/>
                  <a:pt x="39" y="380"/>
                  <a:pt x="39" y="381"/>
                </a:cubicBezTo>
                <a:cubicBezTo>
                  <a:pt x="39" y="382"/>
                  <a:pt x="39" y="381"/>
                  <a:pt x="39" y="382"/>
                </a:cubicBezTo>
                <a:cubicBezTo>
                  <a:pt x="39" y="382"/>
                  <a:pt x="39" y="383"/>
                  <a:pt x="39" y="383"/>
                </a:cubicBezTo>
                <a:cubicBezTo>
                  <a:pt x="38" y="383"/>
                  <a:pt x="38" y="383"/>
                  <a:pt x="37" y="383"/>
                </a:cubicBezTo>
                <a:cubicBezTo>
                  <a:pt x="37" y="384"/>
                  <a:pt x="38" y="385"/>
                  <a:pt x="37" y="386"/>
                </a:cubicBezTo>
                <a:cubicBezTo>
                  <a:pt x="37" y="385"/>
                  <a:pt x="36" y="385"/>
                  <a:pt x="36" y="383"/>
                </a:cubicBezTo>
                <a:cubicBezTo>
                  <a:pt x="38" y="383"/>
                  <a:pt x="36" y="380"/>
                  <a:pt x="37" y="380"/>
                </a:cubicBezTo>
                <a:cubicBezTo>
                  <a:pt x="37" y="380"/>
                  <a:pt x="36" y="379"/>
                  <a:pt x="36" y="380"/>
                </a:cubicBezTo>
                <a:cubicBezTo>
                  <a:pt x="36" y="380"/>
                  <a:pt x="36" y="380"/>
                  <a:pt x="36" y="380"/>
                </a:cubicBezTo>
                <a:cubicBezTo>
                  <a:pt x="36" y="382"/>
                  <a:pt x="36" y="383"/>
                  <a:pt x="36" y="384"/>
                </a:cubicBezTo>
                <a:cubicBezTo>
                  <a:pt x="35" y="384"/>
                  <a:pt x="35" y="382"/>
                  <a:pt x="34" y="382"/>
                </a:cubicBezTo>
                <a:cubicBezTo>
                  <a:pt x="36" y="381"/>
                  <a:pt x="34" y="378"/>
                  <a:pt x="35" y="377"/>
                </a:cubicBezTo>
                <a:cubicBezTo>
                  <a:pt x="36" y="377"/>
                  <a:pt x="37" y="378"/>
                  <a:pt x="37" y="376"/>
                </a:cubicBezTo>
                <a:cubicBezTo>
                  <a:pt x="37" y="376"/>
                  <a:pt x="37" y="376"/>
                  <a:pt x="37" y="375"/>
                </a:cubicBezTo>
                <a:cubicBezTo>
                  <a:pt x="36" y="378"/>
                  <a:pt x="35" y="376"/>
                  <a:pt x="34" y="375"/>
                </a:cubicBezTo>
                <a:cubicBezTo>
                  <a:pt x="34" y="372"/>
                  <a:pt x="35" y="375"/>
                  <a:pt x="35" y="374"/>
                </a:cubicBezTo>
                <a:cubicBezTo>
                  <a:pt x="35" y="374"/>
                  <a:pt x="35" y="374"/>
                  <a:pt x="35" y="373"/>
                </a:cubicBezTo>
                <a:cubicBezTo>
                  <a:pt x="35" y="373"/>
                  <a:pt x="35" y="373"/>
                  <a:pt x="35" y="373"/>
                </a:cubicBezTo>
                <a:cubicBezTo>
                  <a:pt x="35" y="373"/>
                  <a:pt x="34" y="374"/>
                  <a:pt x="34" y="372"/>
                </a:cubicBezTo>
                <a:cubicBezTo>
                  <a:pt x="33" y="372"/>
                  <a:pt x="34" y="374"/>
                  <a:pt x="33" y="375"/>
                </a:cubicBezTo>
                <a:cubicBezTo>
                  <a:pt x="33" y="374"/>
                  <a:pt x="33" y="373"/>
                  <a:pt x="33" y="372"/>
                </a:cubicBezTo>
                <a:cubicBezTo>
                  <a:pt x="33" y="371"/>
                  <a:pt x="34" y="372"/>
                  <a:pt x="34" y="370"/>
                </a:cubicBezTo>
                <a:cubicBezTo>
                  <a:pt x="33" y="370"/>
                  <a:pt x="33" y="371"/>
                  <a:pt x="32" y="371"/>
                </a:cubicBezTo>
                <a:cubicBezTo>
                  <a:pt x="32" y="372"/>
                  <a:pt x="32" y="373"/>
                  <a:pt x="32" y="373"/>
                </a:cubicBezTo>
                <a:cubicBezTo>
                  <a:pt x="32" y="372"/>
                  <a:pt x="32" y="373"/>
                  <a:pt x="31" y="373"/>
                </a:cubicBezTo>
                <a:cubicBezTo>
                  <a:pt x="31" y="373"/>
                  <a:pt x="30" y="373"/>
                  <a:pt x="30" y="372"/>
                </a:cubicBezTo>
                <a:cubicBezTo>
                  <a:pt x="30" y="372"/>
                  <a:pt x="31" y="372"/>
                  <a:pt x="31" y="372"/>
                </a:cubicBezTo>
                <a:cubicBezTo>
                  <a:pt x="31" y="372"/>
                  <a:pt x="31" y="372"/>
                  <a:pt x="31" y="372"/>
                </a:cubicBezTo>
                <a:cubicBezTo>
                  <a:pt x="31" y="372"/>
                  <a:pt x="32" y="372"/>
                  <a:pt x="32" y="371"/>
                </a:cubicBezTo>
                <a:cubicBezTo>
                  <a:pt x="31" y="371"/>
                  <a:pt x="31" y="369"/>
                  <a:pt x="31" y="371"/>
                </a:cubicBezTo>
                <a:cubicBezTo>
                  <a:pt x="30" y="370"/>
                  <a:pt x="31" y="369"/>
                  <a:pt x="31" y="369"/>
                </a:cubicBezTo>
                <a:cubicBezTo>
                  <a:pt x="31" y="367"/>
                  <a:pt x="30" y="369"/>
                  <a:pt x="30" y="368"/>
                </a:cubicBezTo>
                <a:cubicBezTo>
                  <a:pt x="32" y="366"/>
                  <a:pt x="32" y="366"/>
                  <a:pt x="30" y="366"/>
                </a:cubicBezTo>
                <a:cubicBezTo>
                  <a:pt x="30" y="366"/>
                  <a:pt x="31" y="365"/>
                  <a:pt x="31" y="365"/>
                </a:cubicBezTo>
                <a:cubicBezTo>
                  <a:pt x="31" y="365"/>
                  <a:pt x="31" y="366"/>
                  <a:pt x="31" y="366"/>
                </a:cubicBezTo>
                <a:cubicBezTo>
                  <a:pt x="31" y="366"/>
                  <a:pt x="31" y="365"/>
                  <a:pt x="32" y="366"/>
                </a:cubicBezTo>
                <a:cubicBezTo>
                  <a:pt x="31" y="364"/>
                  <a:pt x="31" y="362"/>
                  <a:pt x="32" y="362"/>
                </a:cubicBezTo>
                <a:cubicBezTo>
                  <a:pt x="32" y="363"/>
                  <a:pt x="33" y="362"/>
                  <a:pt x="33" y="364"/>
                </a:cubicBezTo>
                <a:cubicBezTo>
                  <a:pt x="34" y="364"/>
                  <a:pt x="35" y="361"/>
                  <a:pt x="34" y="360"/>
                </a:cubicBezTo>
                <a:cubicBezTo>
                  <a:pt x="34" y="363"/>
                  <a:pt x="34" y="360"/>
                  <a:pt x="33" y="360"/>
                </a:cubicBezTo>
                <a:cubicBezTo>
                  <a:pt x="33" y="360"/>
                  <a:pt x="33" y="361"/>
                  <a:pt x="33" y="361"/>
                </a:cubicBezTo>
                <a:cubicBezTo>
                  <a:pt x="33" y="360"/>
                  <a:pt x="31" y="362"/>
                  <a:pt x="32" y="360"/>
                </a:cubicBezTo>
                <a:cubicBezTo>
                  <a:pt x="32" y="359"/>
                  <a:pt x="32" y="360"/>
                  <a:pt x="33" y="360"/>
                </a:cubicBezTo>
                <a:cubicBezTo>
                  <a:pt x="33" y="359"/>
                  <a:pt x="33" y="358"/>
                  <a:pt x="33" y="357"/>
                </a:cubicBezTo>
                <a:cubicBezTo>
                  <a:pt x="34" y="357"/>
                  <a:pt x="33" y="356"/>
                  <a:pt x="33" y="355"/>
                </a:cubicBezTo>
                <a:cubicBezTo>
                  <a:pt x="33" y="354"/>
                  <a:pt x="32" y="354"/>
                  <a:pt x="31" y="354"/>
                </a:cubicBezTo>
                <a:cubicBezTo>
                  <a:pt x="31" y="355"/>
                  <a:pt x="32" y="354"/>
                  <a:pt x="32" y="355"/>
                </a:cubicBezTo>
                <a:cubicBezTo>
                  <a:pt x="31" y="355"/>
                  <a:pt x="31" y="355"/>
                  <a:pt x="31" y="356"/>
                </a:cubicBezTo>
                <a:cubicBezTo>
                  <a:pt x="31" y="353"/>
                  <a:pt x="30" y="350"/>
                  <a:pt x="31" y="348"/>
                </a:cubicBezTo>
                <a:cubicBezTo>
                  <a:pt x="30" y="348"/>
                  <a:pt x="30" y="348"/>
                  <a:pt x="30" y="347"/>
                </a:cubicBezTo>
                <a:cubicBezTo>
                  <a:pt x="30" y="346"/>
                  <a:pt x="30" y="347"/>
                  <a:pt x="30" y="345"/>
                </a:cubicBezTo>
                <a:cubicBezTo>
                  <a:pt x="31" y="345"/>
                  <a:pt x="32" y="345"/>
                  <a:pt x="32" y="347"/>
                </a:cubicBezTo>
                <a:cubicBezTo>
                  <a:pt x="33" y="346"/>
                  <a:pt x="32" y="342"/>
                  <a:pt x="32" y="342"/>
                </a:cubicBezTo>
                <a:cubicBezTo>
                  <a:pt x="32" y="343"/>
                  <a:pt x="32" y="344"/>
                  <a:pt x="32" y="344"/>
                </a:cubicBezTo>
                <a:cubicBezTo>
                  <a:pt x="32" y="342"/>
                  <a:pt x="31" y="344"/>
                  <a:pt x="31" y="344"/>
                </a:cubicBezTo>
                <a:cubicBezTo>
                  <a:pt x="30" y="343"/>
                  <a:pt x="30" y="343"/>
                  <a:pt x="30" y="341"/>
                </a:cubicBezTo>
                <a:cubicBezTo>
                  <a:pt x="30" y="340"/>
                  <a:pt x="30" y="341"/>
                  <a:pt x="31" y="341"/>
                </a:cubicBezTo>
                <a:cubicBezTo>
                  <a:pt x="31" y="339"/>
                  <a:pt x="30" y="340"/>
                  <a:pt x="30" y="340"/>
                </a:cubicBezTo>
                <a:cubicBezTo>
                  <a:pt x="30" y="339"/>
                  <a:pt x="29" y="338"/>
                  <a:pt x="30" y="338"/>
                </a:cubicBezTo>
                <a:cubicBezTo>
                  <a:pt x="31" y="338"/>
                  <a:pt x="31" y="338"/>
                  <a:pt x="31" y="338"/>
                </a:cubicBezTo>
                <a:cubicBezTo>
                  <a:pt x="30" y="335"/>
                  <a:pt x="30" y="336"/>
                  <a:pt x="29" y="333"/>
                </a:cubicBezTo>
                <a:cubicBezTo>
                  <a:pt x="30" y="333"/>
                  <a:pt x="30" y="333"/>
                  <a:pt x="30" y="334"/>
                </a:cubicBezTo>
                <a:cubicBezTo>
                  <a:pt x="30" y="331"/>
                  <a:pt x="29" y="334"/>
                  <a:pt x="29" y="331"/>
                </a:cubicBezTo>
                <a:cubicBezTo>
                  <a:pt x="30" y="331"/>
                  <a:pt x="30" y="332"/>
                  <a:pt x="30" y="332"/>
                </a:cubicBezTo>
                <a:cubicBezTo>
                  <a:pt x="30" y="331"/>
                  <a:pt x="30" y="331"/>
                  <a:pt x="30" y="330"/>
                </a:cubicBezTo>
                <a:cubicBezTo>
                  <a:pt x="31" y="329"/>
                  <a:pt x="32" y="327"/>
                  <a:pt x="33" y="329"/>
                </a:cubicBezTo>
                <a:cubicBezTo>
                  <a:pt x="33" y="329"/>
                  <a:pt x="34" y="328"/>
                  <a:pt x="34" y="328"/>
                </a:cubicBezTo>
                <a:cubicBezTo>
                  <a:pt x="33" y="328"/>
                  <a:pt x="33" y="323"/>
                  <a:pt x="32" y="322"/>
                </a:cubicBezTo>
                <a:cubicBezTo>
                  <a:pt x="32" y="323"/>
                  <a:pt x="32" y="323"/>
                  <a:pt x="32" y="324"/>
                </a:cubicBezTo>
                <a:cubicBezTo>
                  <a:pt x="32" y="324"/>
                  <a:pt x="32" y="324"/>
                  <a:pt x="32" y="325"/>
                </a:cubicBezTo>
                <a:cubicBezTo>
                  <a:pt x="32" y="324"/>
                  <a:pt x="32" y="325"/>
                  <a:pt x="31" y="324"/>
                </a:cubicBezTo>
                <a:cubicBezTo>
                  <a:pt x="32" y="323"/>
                  <a:pt x="31" y="322"/>
                  <a:pt x="32" y="322"/>
                </a:cubicBezTo>
                <a:cubicBezTo>
                  <a:pt x="32" y="321"/>
                  <a:pt x="32" y="322"/>
                  <a:pt x="33" y="322"/>
                </a:cubicBezTo>
                <a:cubicBezTo>
                  <a:pt x="33" y="321"/>
                  <a:pt x="33" y="321"/>
                  <a:pt x="33" y="320"/>
                </a:cubicBezTo>
                <a:cubicBezTo>
                  <a:pt x="33" y="320"/>
                  <a:pt x="32" y="321"/>
                  <a:pt x="31" y="320"/>
                </a:cubicBezTo>
                <a:cubicBezTo>
                  <a:pt x="32" y="320"/>
                  <a:pt x="33" y="319"/>
                  <a:pt x="33" y="318"/>
                </a:cubicBezTo>
                <a:cubicBezTo>
                  <a:pt x="33" y="314"/>
                  <a:pt x="33" y="310"/>
                  <a:pt x="34" y="307"/>
                </a:cubicBezTo>
                <a:cubicBezTo>
                  <a:pt x="33" y="309"/>
                  <a:pt x="35" y="310"/>
                  <a:pt x="34" y="313"/>
                </a:cubicBezTo>
                <a:cubicBezTo>
                  <a:pt x="34" y="312"/>
                  <a:pt x="34" y="311"/>
                  <a:pt x="34" y="312"/>
                </a:cubicBezTo>
                <a:cubicBezTo>
                  <a:pt x="34" y="312"/>
                  <a:pt x="34" y="313"/>
                  <a:pt x="34" y="314"/>
                </a:cubicBezTo>
                <a:cubicBezTo>
                  <a:pt x="34" y="315"/>
                  <a:pt x="35" y="315"/>
                  <a:pt x="35" y="315"/>
                </a:cubicBezTo>
                <a:cubicBezTo>
                  <a:pt x="35" y="313"/>
                  <a:pt x="36" y="309"/>
                  <a:pt x="35" y="308"/>
                </a:cubicBezTo>
                <a:cubicBezTo>
                  <a:pt x="35" y="309"/>
                  <a:pt x="35" y="309"/>
                  <a:pt x="35" y="310"/>
                </a:cubicBezTo>
                <a:cubicBezTo>
                  <a:pt x="34" y="309"/>
                  <a:pt x="35" y="308"/>
                  <a:pt x="34" y="307"/>
                </a:cubicBezTo>
                <a:cubicBezTo>
                  <a:pt x="35" y="307"/>
                  <a:pt x="36" y="305"/>
                  <a:pt x="36" y="307"/>
                </a:cubicBezTo>
                <a:cubicBezTo>
                  <a:pt x="35" y="309"/>
                  <a:pt x="36" y="313"/>
                  <a:pt x="37" y="313"/>
                </a:cubicBezTo>
                <a:cubicBezTo>
                  <a:pt x="37" y="314"/>
                  <a:pt x="36" y="314"/>
                  <a:pt x="36" y="315"/>
                </a:cubicBezTo>
                <a:cubicBezTo>
                  <a:pt x="36" y="315"/>
                  <a:pt x="36" y="318"/>
                  <a:pt x="36" y="319"/>
                </a:cubicBezTo>
                <a:cubicBezTo>
                  <a:pt x="37" y="319"/>
                  <a:pt x="37" y="317"/>
                  <a:pt x="37" y="318"/>
                </a:cubicBezTo>
                <a:cubicBezTo>
                  <a:pt x="37" y="318"/>
                  <a:pt x="37" y="318"/>
                  <a:pt x="37" y="319"/>
                </a:cubicBezTo>
                <a:cubicBezTo>
                  <a:pt x="37" y="320"/>
                  <a:pt x="37" y="319"/>
                  <a:pt x="37" y="320"/>
                </a:cubicBezTo>
                <a:cubicBezTo>
                  <a:pt x="37" y="320"/>
                  <a:pt x="37" y="320"/>
                  <a:pt x="37" y="320"/>
                </a:cubicBezTo>
                <a:cubicBezTo>
                  <a:pt x="37" y="319"/>
                  <a:pt x="36" y="320"/>
                  <a:pt x="36" y="320"/>
                </a:cubicBezTo>
                <a:cubicBezTo>
                  <a:pt x="35" y="319"/>
                  <a:pt x="36" y="318"/>
                  <a:pt x="35" y="317"/>
                </a:cubicBezTo>
                <a:cubicBezTo>
                  <a:pt x="35" y="317"/>
                  <a:pt x="34" y="317"/>
                  <a:pt x="34" y="318"/>
                </a:cubicBezTo>
                <a:cubicBezTo>
                  <a:pt x="34" y="319"/>
                  <a:pt x="35" y="318"/>
                  <a:pt x="35" y="319"/>
                </a:cubicBezTo>
                <a:cubicBezTo>
                  <a:pt x="35" y="320"/>
                  <a:pt x="35" y="322"/>
                  <a:pt x="34" y="321"/>
                </a:cubicBezTo>
                <a:cubicBezTo>
                  <a:pt x="34" y="323"/>
                  <a:pt x="35" y="322"/>
                  <a:pt x="35" y="324"/>
                </a:cubicBezTo>
                <a:cubicBezTo>
                  <a:pt x="34" y="324"/>
                  <a:pt x="34" y="325"/>
                  <a:pt x="34" y="325"/>
                </a:cubicBezTo>
                <a:cubicBezTo>
                  <a:pt x="34" y="324"/>
                  <a:pt x="33" y="324"/>
                  <a:pt x="33" y="325"/>
                </a:cubicBezTo>
                <a:cubicBezTo>
                  <a:pt x="34" y="326"/>
                  <a:pt x="34" y="326"/>
                  <a:pt x="35" y="327"/>
                </a:cubicBezTo>
                <a:cubicBezTo>
                  <a:pt x="36" y="325"/>
                  <a:pt x="34" y="327"/>
                  <a:pt x="35" y="325"/>
                </a:cubicBezTo>
                <a:cubicBezTo>
                  <a:pt x="35" y="326"/>
                  <a:pt x="35" y="325"/>
                  <a:pt x="36" y="325"/>
                </a:cubicBezTo>
                <a:cubicBezTo>
                  <a:pt x="37" y="327"/>
                  <a:pt x="34" y="330"/>
                  <a:pt x="35" y="333"/>
                </a:cubicBezTo>
                <a:cubicBezTo>
                  <a:pt x="36" y="332"/>
                  <a:pt x="35" y="331"/>
                  <a:pt x="35" y="331"/>
                </a:cubicBezTo>
                <a:cubicBezTo>
                  <a:pt x="35" y="331"/>
                  <a:pt x="36" y="331"/>
                  <a:pt x="36" y="331"/>
                </a:cubicBezTo>
                <a:cubicBezTo>
                  <a:pt x="35" y="333"/>
                  <a:pt x="37" y="331"/>
                  <a:pt x="37" y="333"/>
                </a:cubicBezTo>
                <a:cubicBezTo>
                  <a:pt x="37" y="333"/>
                  <a:pt x="38" y="332"/>
                  <a:pt x="38" y="333"/>
                </a:cubicBezTo>
                <a:cubicBezTo>
                  <a:pt x="37" y="332"/>
                  <a:pt x="38" y="334"/>
                  <a:pt x="37" y="334"/>
                </a:cubicBezTo>
                <a:cubicBezTo>
                  <a:pt x="37" y="333"/>
                  <a:pt x="37" y="335"/>
                  <a:pt x="36" y="334"/>
                </a:cubicBezTo>
                <a:cubicBezTo>
                  <a:pt x="37" y="333"/>
                  <a:pt x="37" y="332"/>
                  <a:pt x="36" y="332"/>
                </a:cubicBezTo>
                <a:cubicBezTo>
                  <a:pt x="36" y="334"/>
                  <a:pt x="35" y="334"/>
                  <a:pt x="35" y="337"/>
                </a:cubicBezTo>
                <a:cubicBezTo>
                  <a:pt x="37" y="337"/>
                  <a:pt x="37" y="337"/>
                  <a:pt x="37" y="337"/>
                </a:cubicBezTo>
                <a:cubicBezTo>
                  <a:pt x="37" y="336"/>
                  <a:pt x="37" y="336"/>
                  <a:pt x="37" y="335"/>
                </a:cubicBezTo>
                <a:cubicBezTo>
                  <a:pt x="38" y="335"/>
                  <a:pt x="39" y="335"/>
                  <a:pt x="40" y="336"/>
                </a:cubicBezTo>
                <a:cubicBezTo>
                  <a:pt x="39" y="337"/>
                  <a:pt x="40" y="337"/>
                  <a:pt x="40" y="338"/>
                </a:cubicBezTo>
                <a:cubicBezTo>
                  <a:pt x="40" y="340"/>
                  <a:pt x="39" y="339"/>
                  <a:pt x="38" y="340"/>
                </a:cubicBezTo>
                <a:cubicBezTo>
                  <a:pt x="39" y="340"/>
                  <a:pt x="38" y="340"/>
                  <a:pt x="38" y="341"/>
                </a:cubicBezTo>
                <a:cubicBezTo>
                  <a:pt x="38" y="342"/>
                  <a:pt x="39" y="341"/>
                  <a:pt x="39" y="342"/>
                </a:cubicBezTo>
                <a:cubicBezTo>
                  <a:pt x="39" y="342"/>
                  <a:pt x="39" y="342"/>
                  <a:pt x="38" y="342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9" y="344"/>
                  <a:pt x="39" y="343"/>
                  <a:pt x="40" y="342"/>
                </a:cubicBezTo>
                <a:cubicBezTo>
                  <a:pt x="39" y="343"/>
                  <a:pt x="39" y="340"/>
                  <a:pt x="40" y="341"/>
                </a:cubicBezTo>
                <a:cubicBezTo>
                  <a:pt x="40" y="341"/>
                  <a:pt x="40" y="341"/>
                  <a:pt x="40" y="341"/>
                </a:cubicBezTo>
                <a:cubicBezTo>
                  <a:pt x="40" y="342"/>
                  <a:pt x="40" y="343"/>
                  <a:pt x="40" y="344"/>
                </a:cubicBezTo>
                <a:cubicBezTo>
                  <a:pt x="39" y="343"/>
                  <a:pt x="38" y="346"/>
                  <a:pt x="38" y="345"/>
                </a:cubicBezTo>
                <a:cubicBezTo>
                  <a:pt x="38" y="347"/>
                  <a:pt x="38" y="346"/>
                  <a:pt x="39" y="347"/>
                </a:cubicBezTo>
                <a:cubicBezTo>
                  <a:pt x="38" y="349"/>
                  <a:pt x="38" y="349"/>
                  <a:pt x="39" y="350"/>
                </a:cubicBezTo>
                <a:cubicBezTo>
                  <a:pt x="40" y="352"/>
                  <a:pt x="39" y="353"/>
                  <a:pt x="38" y="351"/>
                </a:cubicBezTo>
                <a:cubicBezTo>
                  <a:pt x="38" y="354"/>
                  <a:pt x="39" y="355"/>
                  <a:pt x="38" y="357"/>
                </a:cubicBezTo>
                <a:cubicBezTo>
                  <a:pt x="39" y="358"/>
                  <a:pt x="39" y="355"/>
                  <a:pt x="40" y="357"/>
                </a:cubicBezTo>
                <a:cubicBezTo>
                  <a:pt x="39" y="358"/>
                  <a:pt x="39" y="358"/>
                  <a:pt x="40" y="359"/>
                </a:cubicBezTo>
                <a:cubicBezTo>
                  <a:pt x="40" y="358"/>
                  <a:pt x="40" y="357"/>
                  <a:pt x="40" y="355"/>
                </a:cubicBezTo>
                <a:cubicBezTo>
                  <a:pt x="41" y="355"/>
                  <a:pt x="40" y="353"/>
                  <a:pt x="41" y="354"/>
                </a:cubicBezTo>
                <a:cubicBezTo>
                  <a:pt x="41" y="352"/>
                  <a:pt x="40" y="354"/>
                  <a:pt x="41" y="352"/>
                </a:cubicBezTo>
                <a:cubicBezTo>
                  <a:pt x="41" y="352"/>
                  <a:pt x="42" y="352"/>
                  <a:pt x="42" y="351"/>
                </a:cubicBezTo>
                <a:cubicBezTo>
                  <a:pt x="42" y="350"/>
                  <a:pt x="42" y="349"/>
                  <a:pt x="42" y="348"/>
                </a:cubicBezTo>
                <a:cubicBezTo>
                  <a:pt x="42" y="349"/>
                  <a:pt x="43" y="350"/>
                  <a:pt x="43" y="350"/>
                </a:cubicBezTo>
                <a:cubicBezTo>
                  <a:pt x="43" y="348"/>
                  <a:pt x="44" y="348"/>
                  <a:pt x="44" y="348"/>
                </a:cubicBezTo>
                <a:cubicBezTo>
                  <a:pt x="43" y="348"/>
                  <a:pt x="44" y="345"/>
                  <a:pt x="43" y="344"/>
                </a:cubicBezTo>
                <a:cubicBezTo>
                  <a:pt x="43" y="345"/>
                  <a:pt x="43" y="346"/>
                  <a:pt x="43" y="346"/>
                </a:cubicBezTo>
                <a:cubicBezTo>
                  <a:pt x="43" y="344"/>
                  <a:pt x="43" y="346"/>
                  <a:pt x="42" y="346"/>
                </a:cubicBezTo>
                <a:cubicBezTo>
                  <a:pt x="42" y="345"/>
                  <a:pt x="42" y="344"/>
                  <a:pt x="42" y="344"/>
                </a:cubicBezTo>
                <a:cubicBezTo>
                  <a:pt x="41" y="345"/>
                  <a:pt x="42" y="346"/>
                  <a:pt x="42" y="347"/>
                </a:cubicBezTo>
                <a:cubicBezTo>
                  <a:pt x="42" y="347"/>
                  <a:pt x="41" y="347"/>
                  <a:pt x="41" y="347"/>
                </a:cubicBezTo>
                <a:cubicBezTo>
                  <a:pt x="42" y="346"/>
                  <a:pt x="41" y="345"/>
                  <a:pt x="41" y="344"/>
                </a:cubicBezTo>
                <a:cubicBezTo>
                  <a:pt x="41" y="343"/>
                  <a:pt x="42" y="345"/>
                  <a:pt x="42" y="343"/>
                </a:cubicBezTo>
                <a:cubicBezTo>
                  <a:pt x="41" y="343"/>
                  <a:pt x="41" y="342"/>
                  <a:pt x="41" y="344"/>
                </a:cubicBezTo>
                <a:cubicBezTo>
                  <a:pt x="40" y="340"/>
                  <a:pt x="41" y="343"/>
                  <a:pt x="41" y="341"/>
                </a:cubicBezTo>
                <a:cubicBezTo>
                  <a:pt x="40" y="340"/>
                  <a:pt x="40" y="336"/>
                  <a:pt x="40" y="335"/>
                </a:cubicBezTo>
                <a:cubicBezTo>
                  <a:pt x="41" y="337"/>
                  <a:pt x="41" y="334"/>
                  <a:pt x="43" y="334"/>
                </a:cubicBezTo>
                <a:cubicBezTo>
                  <a:pt x="42" y="337"/>
                  <a:pt x="44" y="334"/>
                  <a:pt x="43" y="336"/>
                </a:cubicBezTo>
                <a:cubicBezTo>
                  <a:pt x="45" y="335"/>
                  <a:pt x="44" y="331"/>
                  <a:pt x="44" y="329"/>
                </a:cubicBezTo>
                <a:cubicBezTo>
                  <a:pt x="43" y="328"/>
                  <a:pt x="43" y="329"/>
                  <a:pt x="43" y="329"/>
                </a:cubicBezTo>
                <a:cubicBezTo>
                  <a:pt x="43" y="328"/>
                  <a:pt x="42" y="330"/>
                  <a:pt x="42" y="329"/>
                </a:cubicBezTo>
                <a:cubicBezTo>
                  <a:pt x="43" y="329"/>
                  <a:pt x="43" y="328"/>
                  <a:pt x="43" y="328"/>
                </a:cubicBezTo>
                <a:cubicBezTo>
                  <a:pt x="46" y="326"/>
                  <a:pt x="44" y="331"/>
                  <a:pt x="45" y="333"/>
                </a:cubicBezTo>
                <a:cubicBezTo>
                  <a:pt x="45" y="331"/>
                  <a:pt x="46" y="331"/>
                  <a:pt x="46" y="329"/>
                </a:cubicBezTo>
                <a:cubicBezTo>
                  <a:pt x="46" y="330"/>
                  <a:pt x="46" y="332"/>
                  <a:pt x="47" y="332"/>
                </a:cubicBezTo>
                <a:cubicBezTo>
                  <a:pt x="46" y="330"/>
                  <a:pt x="47" y="331"/>
                  <a:pt x="48" y="330"/>
                </a:cubicBezTo>
                <a:cubicBezTo>
                  <a:pt x="48" y="328"/>
                  <a:pt x="47" y="329"/>
                  <a:pt x="47" y="328"/>
                </a:cubicBezTo>
                <a:cubicBezTo>
                  <a:pt x="48" y="328"/>
                  <a:pt x="48" y="328"/>
                  <a:pt x="49" y="329"/>
                </a:cubicBezTo>
                <a:cubicBezTo>
                  <a:pt x="49" y="329"/>
                  <a:pt x="48" y="328"/>
                  <a:pt x="49" y="327"/>
                </a:cubicBezTo>
                <a:cubicBezTo>
                  <a:pt x="48" y="327"/>
                  <a:pt x="48" y="327"/>
                  <a:pt x="48" y="327"/>
                </a:cubicBezTo>
                <a:cubicBezTo>
                  <a:pt x="49" y="324"/>
                  <a:pt x="48" y="321"/>
                  <a:pt x="49" y="317"/>
                </a:cubicBezTo>
                <a:cubicBezTo>
                  <a:pt x="49" y="319"/>
                  <a:pt x="50" y="318"/>
                  <a:pt x="50" y="319"/>
                </a:cubicBezTo>
                <a:cubicBezTo>
                  <a:pt x="50" y="319"/>
                  <a:pt x="48" y="323"/>
                  <a:pt x="50" y="324"/>
                </a:cubicBezTo>
                <a:cubicBezTo>
                  <a:pt x="49" y="323"/>
                  <a:pt x="49" y="322"/>
                  <a:pt x="50" y="322"/>
                </a:cubicBezTo>
                <a:cubicBezTo>
                  <a:pt x="49" y="323"/>
                  <a:pt x="51" y="322"/>
                  <a:pt x="51" y="323"/>
                </a:cubicBezTo>
                <a:cubicBezTo>
                  <a:pt x="51" y="323"/>
                  <a:pt x="50" y="323"/>
                  <a:pt x="50" y="324"/>
                </a:cubicBezTo>
                <a:cubicBezTo>
                  <a:pt x="51" y="324"/>
                  <a:pt x="52" y="324"/>
                  <a:pt x="52" y="324"/>
                </a:cubicBezTo>
                <a:cubicBezTo>
                  <a:pt x="51" y="323"/>
                  <a:pt x="54" y="324"/>
                  <a:pt x="54" y="323"/>
                </a:cubicBezTo>
                <a:cubicBezTo>
                  <a:pt x="53" y="324"/>
                  <a:pt x="54" y="326"/>
                  <a:pt x="54" y="327"/>
                </a:cubicBezTo>
                <a:cubicBezTo>
                  <a:pt x="55" y="323"/>
                  <a:pt x="54" y="322"/>
                  <a:pt x="54" y="319"/>
                </a:cubicBezTo>
                <a:cubicBezTo>
                  <a:pt x="54" y="319"/>
                  <a:pt x="54" y="319"/>
                  <a:pt x="54" y="319"/>
                </a:cubicBezTo>
                <a:cubicBezTo>
                  <a:pt x="54" y="318"/>
                  <a:pt x="54" y="317"/>
                  <a:pt x="54" y="316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55" y="313"/>
                  <a:pt x="53" y="306"/>
                  <a:pt x="55" y="307"/>
                </a:cubicBezTo>
                <a:cubicBezTo>
                  <a:pt x="55" y="306"/>
                  <a:pt x="55" y="306"/>
                  <a:pt x="55" y="306"/>
                </a:cubicBezTo>
                <a:cubicBezTo>
                  <a:pt x="54" y="305"/>
                  <a:pt x="54" y="307"/>
                  <a:pt x="54" y="306"/>
                </a:cubicBezTo>
                <a:cubicBezTo>
                  <a:pt x="54" y="304"/>
                  <a:pt x="55" y="304"/>
                  <a:pt x="54" y="302"/>
                </a:cubicBezTo>
                <a:cubicBezTo>
                  <a:pt x="53" y="302"/>
                  <a:pt x="54" y="299"/>
                  <a:pt x="54" y="299"/>
                </a:cubicBezTo>
                <a:cubicBezTo>
                  <a:pt x="54" y="298"/>
                  <a:pt x="54" y="298"/>
                  <a:pt x="53" y="297"/>
                </a:cubicBezTo>
                <a:cubicBezTo>
                  <a:pt x="54" y="296"/>
                  <a:pt x="54" y="295"/>
                  <a:pt x="54" y="292"/>
                </a:cubicBezTo>
                <a:cubicBezTo>
                  <a:pt x="53" y="292"/>
                  <a:pt x="54" y="294"/>
                  <a:pt x="53" y="294"/>
                </a:cubicBezTo>
                <a:cubicBezTo>
                  <a:pt x="53" y="293"/>
                  <a:pt x="53" y="291"/>
                  <a:pt x="53" y="291"/>
                </a:cubicBezTo>
                <a:cubicBezTo>
                  <a:pt x="54" y="291"/>
                  <a:pt x="53" y="292"/>
                  <a:pt x="54" y="292"/>
                </a:cubicBezTo>
                <a:cubicBezTo>
                  <a:pt x="54" y="291"/>
                  <a:pt x="54" y="293"/>
                  <a:pt x="54" y="291"/>
                </a:cubicBezTo>
                <a:cubicBezTo>
                  <a:pt x="54" y="292"/>
                  <a:pt x="53" y="290"/>
                  <a:pt x="54" y="289"/>
                </a:cubicBezTo>
                <a:cubicBezTo>
                  <a:pt x="54" y="289"/>
                  <a:pt x="54" y="290"/>
                  <a:pt x="54" y="290"/>
                </a:cubicBezTo>
                <a:cubicBezTo>
                  <a:pt x="54" y="288"/>
                  <a:pt x="53" y="288"/>
                  <a:pt x="54" y="286"/>
                </a:cubicBezTo>
                <a:cubicBezTo>
                  <a:pt x="54" y="285"/>
                  <a:pt x="53" y="287"/>
                  <a:pt x="53" y="285"/>
                </a:cubicBezTo>
                <a:cubicBezTo>
                  <a:pt x="53" y="285"/>
                  <a:pt x="53" y="282"/>
                  <a:pt x="53" y="282"/>
                </a:cubicBezTo>
                <a:cubicBezTo>
                  <a:pt x="53" y="283"/>
                  <a:pt x="53" y="283"/>
                  <a:pt x="53" y="285"/>
                </a:cubicBezTo>
                <a:cubicBezTo>
                  <a:pt x="54" y="285"/>
                  <a:pt x="54" y="285"/>
                  <a:pt x="54" y="286"/>
                </a:cubicBezTo>
                <a:cubicBezTo>
                  <a:pt x="54" y="285"/>
                  <a:pt x="55" y="285"/>
                  <a:pt x="55" y="284"/>
                </a:cubicBezTo>
                <a:cubicBezTo>
                  <a:pt x="53" y="284"/>
                  <a:pt x="54" y="281"/>
                  <a:pt x="54" y="28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3" y="281"/>
                  <a:pt x="53" y="279"/>
                  <a:pt x="53" y="279"/>
                </a:cubicBezTo>
                <a:cubicBezTo>
                  <a:pt x="54" y="279"/>
                  <a:pt x="54" y="280"/>
                  <a:pt x="54" y="279"/>
                </a:cubicBezTo>
                <a:cubicBezTo>
                  <a:pt x="53" y="278"/>
                  <a:pt x="54" y="276"/>
                  <a:pt x="54" y="276"/>
                </a:cubicBezTo>
                <a:cubicBezTo>
                  <a:pt x="54" y="276"/>
                  <a:pt x="54" y="276"/>
                  <a:pt x="54" y="274"/>
                </a:cubicBezTo>
                <a:cubicBezTo>
                  <a:pt x="55" y="274"/>
                  <a:pt x="54" y="273"/>
                  <a:pt x="54" y="273"/>
                </a:cubicBezTo>
                <a:cubicBezTo>
                  <a:pt x="55" y="273"/>
                  <a:pt x="55" y="273"/>
                  <a:pt x="55" y="274"/>
                </a:cubicBezTo>
                <a:cubicBezTo>
                  <a:pt x="54" y="274"/>
                  <a:pt x="54" y="274"/>
                  <a:pt x="54" y="275"/>
                </a:cubicBezTo>
                <a:cubicBezTo>
                  <a:pt x="55" y="274"/>
                  <a:pt x="56" y="273"/>
                  <a:pt x="55" y="270"/>
                </a:cubicBezTo>
                <a:cubicBezTo>
                  <a:pt x="55" y="269"/>
                  <a:pt x="55" y="271"/>
                  <a:pt x="55" y="270"/>
                </a:cubicBezTo>
                <a:cubicBezTo>
                  <a:pt x="55" y="269"/>
                  <a:pt x="55" y="266"/>
                  <a:pt x="55" y="267"/>
                </a:cubicBezTo>
                <a:cubicBezTo>
                  <a:pt x="55" y="265"/>
                  <a:pt x="55" y="266"/>
                  <a:pt x="55" y="264"/>
                </a:cubicBezTo>
                <a:cubicBezTo>
                  <a:pt x="55" y="264"/>
                  <a:pt x="55" y="265"/>
                  <a:pt x="54" y="265"/>
                </a:cubicBezTo>
                <a:cubicBezTo>
                  <a:pt x="55" y="263"/>
                  <a:pt x="55" y="261"/>
                  <a:pt x="54" y="261"/>
                </a:cubicBezTo>
                <a:cubicBezTo>
                  <a:pt x="54" y="260"/>
                  <a:pt x="54" y="259"/>
                  <a:pt x="55" y="259"/>
                </a:cubicBezTo>
                <a:cubicBezTo>
                  <a:pt x="55" y="259"/>
                  <a:pt x="54" y="260"/>
                  <a:pt x="55" y="260"/>
                </a:cubicBezTo>
                <a:cubicBezTo>
                  <a:pt x="55" y="259"/>
                  <a:pt x="55" y="258"/>
                  <a:pt x="55" y="256"/>
                </a:cubicBezTo>
                <a:cubicBezTo>
                  <a:pt x="55" y="257"/>
                  <a:pt x="55" y="255"/>
                  <a:pt x="55" y="254"/>
                </a:cubicBezTo>
                <a:cubicBezTo>
                  <a:pt x="56" y="255"/>
                  <a:pt x="56" y="254"/>
                  <a:pt x="57" y="254"/>
                </a:cubicBezTo>
                <a:cubicBezTo>
                  <a:pt x="57" y="254"/>
                  <a:pt x="56" y="253"/>
                  <a:pt x="56" y="253"/>
                </a:cubicBezTo>
                <a:cubicBezTo>
                  <a:pt x="56" y="255"/>
                  <a:pt x="55" y="253"/>
                  <a:pt x="55" y="252"/>
                </a:cubicBezTo>
                <a:cubicBezTo>
                  <a:pt x="56" y="251"/>
                  <a:pt x="55" y="252"/>
                  <a:pt x="56" y="251"/>
                </a:cubicBezTo>
                <a:cubicBezTo>
                  <a:pt x="56" y="250"/>
                  <a:pt x="56" y="251"/>
                  <a:pt x="55" y="250"/>
                </a:cubicBezTo>
                <a:cubicBezTo>
                  <a:pt x="56" y="250"/>
                  <a:pt x="56" y="248"/>
                  <a:pt x="55" y="248"/>
                </a:cubicBezTo>
                <a:cubicBezTo>
                  <a:pt x="56" y="248"/>
                  <a:pt x="56" y="249"/>
                  <a:pt x="56" y="249"/>
                </a:cubicBezTo>
                <a:cubicBezTo>
                  <a:pt x="56" y="247"/>
                  <a:pt x="56" y="247"/>
                  <a:pt x="56" y="246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6" y="245"/>
                  <a:pt x="56" y="244"/>
                  <a:pt x="56" y="243"/>
                </a:cubicBezTo>
                <a:cubicBezTo>
                  <a:pt x="56" y="242"/>
                  <a:pt x="55" y="245"/>
                  <a:pt x="54" y="244"/>
                </a:cubicBezTo>
                <a:cubicBezTo>
                  <a:pt x="54" y="243"/>
                  <a:pt x="56" y="242"/>
                  <a:pt x="55" y="241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39"/>
                  <a:pt x="56" y="237"/>
                  <a:pt x="57" y="238"/>
                </a:cubicBezTo>
                <a:cubicBezTo>
                  <a:pt x="56" y="234"/>
                  <a:pt x="56" y="231"/>
                  <a:pt x="57" y="227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6" y="227"/>
                  <a:pt x="57" y="227"/>
                  <a:pt x="57" y="225"/>
                </a:cubicBezTo>
                <a:cubicBezTo>
                  <a:pt x="57" y="224"/>
                  <a:pt x="57" y="226"/>
                  <a:pt x="56" y="224"/>
                </a:cubicBezTo>
                <a:cubicBezTo>
                  <a:pt x="57" y="221"/>
                  <a:pt x="56" y="217"/>
                  <a:pt x="57" y="213"/>
                </a:cubicBezTo>
                <a:cubicBezTo>
                  <a:pt x="57" y="212"/>
                  <a:pt x="56" y="214"/>
                  <a:pt x="56" y="213"/>
                </a:cubicBezTo>
                <a:cubicBezTo>
                  <a:pt x="56" y="212"/>
                  <a:pt x="57" y="211"/>
                  <a:pt x="57" y="209"/>
                </a:cubicBezTo>
                <a:cubicBezTo>
                  <a:pt x="56" y="209"/>
                  <a:pt x="56" y="209"/>
                  <a:pt x="56" y="208"/>
                </a:cubicBezTo>
                <a:cubicBezTo>
                  <a:pt x="56" y="207"/>
                  <a:pt x="56" y="207"/>
                  <a:pt x="57" y="207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7"/>
                  <a:pt x="57" y="205"/>
                  <a:pt x="58" y="205"/>
                </a:cubicBezTo>
                <a:cubicBezTo>
                  <a:pt x="58" y="203"/>
                  <a:pt x="58" y="204"/>
                  <a:pt x="57" y="203"/>
                </a:cubicBezTo>
                <a:cubicBezTo>
                  <a:pt x="58" y="202"/>
                  <a:pt x="58" y="200"/>
                  <a:pt x="58" y="197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7" y="196"/>
                  <a:pt x="56" y="196"/>
                  <a:pt x="57" y="195"/>
                </a:cubicBezTo>
                <a:cubicBezTo>
                  <a:pt x="58" y="194"/>
                  <a:pt x="58" y="195"/>
                  <a:pt x="57" y="197"/>
                </a:cubicBezTo>
                <a:cubicBezTo>
                  <a:pt x="58" y="196"/>
                  <a:pt x="58" y="194"/>
                  <a:pt x="57" y="192"/>
                </a:cubicBezTo>
                <a:cubicBezTo>
                  <a:pt x="57" y="190"/>
                  <a:pt x="59" y="187"/>
                  <a:pt x="58" y="184"/>
                </a:cubicBezTo>
                <a:cubicBezTo>
                  <a:pt x="58" y="185"/>
                  <a:pt x="57" y="186"/>
                  <a:pt x="57" y="185"/>
                </a:cubicBezTo>
                <a:cubicBezTo>
                  <a:pt x="58" y="183"/>
                  <a:pt x="58" y="180"/>
                  <a:pt x="58" y="178"/>
                </a:cubicBezTo>
                <a:cubicBezTo>
                  <a:pt x="58" y="176"/>
                  <a:pt x="58" y="174"/>
                  <a:pt x="58" y="171"/>
                </a:cubicBezTo>
                <a:cubicBezTo>
                  <a:pt x="58" y="171"/>
                  <a:pt x="58" y="171"/>
                  <a:pt x="58" y="171"/>
                </a:cubicBezTo>
                <a:cubicBezTo>
                  <a:pt x="58" y="170"/>
                  <a:pt x="58" y="169"/>
                  <a:pt x="58" y="167"/>
                </a:cubicBezTo>
                <a:cubicBezTo>
                  <a:pt x="58" y="166"/>
                  <a:pt x="58" y="165"/>
                  <a:pt x="58" y="163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9" y="159"/>
                  <a:pt x="58" y="155"/>
                  <a:pt x="58" y="151"/>
                </a:cubicBezTo>
                <a:cubicBezTo>
                  <a:pt x="58" y="148"/>
                  <a:pt x="59" y="147"/>
                  <a:pt x="59" y="145"/>
                </a:cubicBezTo>
                <a:cubicBezTo>
                  <a:pt x="59" y="145"/>
                  <a:pt x="58" y="143"/>
                  <a:pt x="59" y="142"/>
                </a:cubicBezTo>
                <a:cubicBezTo>
                  <a:pt x="59" y="142"/>
                  <a:pt x="59" y="144"/>
                  <a:pt x="58" y="142"/>
                </a:cubicBezTo>
                <a:cubicBezTo>
                  <a:pt x="59" y="138"/>
                  <a:pt x="59" y="136"/>
                  <a:pt x="59" y="131"/>
                </a:cubicBezTo>
                <a:cubicBezTo>
                  <a:pt x="59" y="131"/>
                  <a:pt x="58" y="131"/>
                  <a:pt x="58" y="131"/>
                </a:cubicBezTo>
                <a:cubicBezTo>
                  <a:pt x="59" y="131"/>
                  <a:pt x="59" y="130"/>
                  <a:pt x="59" y="130"/>
                </a:cubicBezTo>
                <a:cubicBezTo>
                  <a:pt x="59" y="126"/>
                  <a:pt x="58" y="124"/>
                  <a:pt x="59" y="121"/>
                </a:cubicBezTo>
                <a:cubicBezTo>
                  <a:pt x="59" y="120"/>
                  <a:pt x="58" y="122"/>
                  <a:pt x="58" y="121"/>
                </a:cubicBezTo>
                <a:cubicBezTo>
                  <a:pt x="58" y="120"/>
                  <a:pt x="59" y="121"/>
                  <a:pt x="59" y="121"/>
                </a:cubicBezTo>
                <a:cubicBezTo>
                  <a:pt x="60" y="119"/>
                  <a:pt x="59" y="120"/>
                  <a:pt x="58" y="119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0" y="118"/>
                  <a:pt x="59" y="113"/>
                  <a:pt x="59" y="115"/>
                </a:cubicBezTo>
                <a:cubicBezTo>
                  <a:pt x="59" y="115"/>
                  <a:pt x="59" y="117"/>
                  <a:pt x="58" y="117"/>
                </a:cubicBezTo>
                <a:cubicBezTo>
                  <a:pt x="58" y="116"/>
                  <a:pt x="58" y="112"/>
                  <a:pt x="59" y="114"/>
                </a:cubicBezTo>
                <a:cubicBezTo>
                  <a:pt x="58" y="112"/>
                  <a:pt x="58" y="111"/>
                  <a:pt x="59" y="109"/>
                </a:cubicBezTo>
                <a:cubicBezTo>
                  <a:pt x="59" y="108"/>
                  <a:pt x="58" y="110"/>
                  <a:pt x="58" y="108"/>
                </a:cubicBezTo>
                <a:cubicBezTo>
                  <a:pt x="59" y="108"/>
                  <a:pt x="59" y="107"/>
                  <a:pt x="59" y="107"/>
                </a:cubicBezTo>
                <a:cubicBezTo>
                  <a:pt x="59" y="105"/>
                  <a:pt x="59" y="105"/>
                  <a:pt x="59" y="102"/>
                </a:cubicBezTo>
                <a:cubicBezTo>
                  <a:pt x="59" y="102"/>
                  <a:pt x="59" y="101"/>
                  <a:pt x="58" y="102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9" y="100"/>
                  <a:pt x="59" y="97"/>
                  <a:pt x="59" y="94"/>
                </a:cubicBezTo>
                <a:cubicBezTo>
                  <a:pt x="59" y="94"/>
                  <a:pt x="59" y="94"/>
                  <a:pt x="58" y="93"/>
                </a:cubicBezTo>
                <a:cubicBezTo>
                  <a:pt x="58" y="93"/>
                  <a:pt x="60" y="89"/>
                  <a:pt x="59" y="91"/>
                </a:cubicBezTo>
                <a:cubicBezTo>
                  <a:pt x="60" y="88"/>
                  <a:pt x="59" y="82"/>
                  <a:pt x="59" y="81"/>
                </a:cubicBezTo>
                <a:cubicBezTo>
                  <a:pt x="60" y="81"/>
                  <a:pt x="59" y="78"/>
                  <a:pt x="59" y="76"/>
                </a:cubicBezTo>
                <a:cubicBezTo>
                  <a:pt x="59" y="76"/>
                  <a:pt x="59" y="75"/>
                  <a:pt x="59" y="75"/>
                </a:cubicBezTo>
                <a:cubicBezTo>
                  <a:pt x="59" y="75"/>
                  <a:pt x="59" y="75"/>
                  <a:pt x="59" y="74"/>
                </a:cubicBezTo>
                <a:cubicBezTo>
                  <a:pt x="58" y="74"/>
                  <a:pt x="59" y="73"/>
                  <a:pt x="59" y="72"/>
                </a:cubicBezTo>
                <a:cubicBezTo>
                  <a:pt x="59" y="71"/>
                  <a:pt x="58" y="72"/>
                  <a:pt x="58" y="71"/>
                </a:cubicBezTo>
                <a:cubicBezTo>
                  <a:pt x="58" y="70"/>
                  <a:pt x="59" y="71"/>
                  <a:pt x="59" y="69"/>
                </a:cubicBezTo>
                <a:cubicBezTo>
                  <a:pt x="59" y="69"/>
                  <a:pt x="58" y="71"/>
                  <a:pt x="58" y="69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59" y="68"/>
                  <a:pt x="59" y="69"/>
                </a:cubicBezTo>
                <a:cubicBezTo>
                  <a:pt x="59" y="65"/>
                  <a:pt x="59" y="63"/>
                  <a:pt x="59" y="61"/>
                </a:cubicBezTo>
                <a:cubicBezTo>
                  <a:pt x="58" y="60"/>
                  <a:pt x="59" y="62"/>
                  <a:pt x="58" y="62"/>
                </a:cubicBezTo>
                <a:cubicBezTo>
                  <a:pt x="59" y="55"/>
                  <a:pt x="58" y="49"/>
                  <a:pt x="57" y="45"/>
                </a:cubicBezTo>
                <a:cubicBezTo>
                  <a:pt x="58" y="40"/>
                  <a:pt x="58" y="40"/>
                  <a:pt x="58" y="40"/>
                </a:cubicBezTo>
                <a:cubicBezTo>
                  <a:pt x="56" y="39"/>
                  <a:pt x="57" y="32"/>
                  <a:pt x="56" y="30"/>
                </a:cubicBezTo>
                <a:cubicBezTo>
                  <a:pt x="56" y="32"/>
                  <a:pt x="56" y="33"/>
                  <a:pt x="56" y="35"/>
                </a:cubicBezTo>
                <a:cubicBezTo>
                  <a:pt x="55" y="33"/>
                  <a:pt x="55" y="33"/>
                  <a:pt x="54" y="33"/>
                </a:cubicBezTo>
                <a:cubicBezTo>
                  <a:pt x="55" y="32"/>
                  <a:pt x="53" y="32"/>
                  <a:pt x="54" y="29"/>
                </a:cubicBezTo>
                <a:cubicBezTo>
                  <a:pt x="54" y="29"/>
                  <a:pt x="53" y="30"/>
                  <a:pt x="53" y="29"/>
                </a:cubicBezTo>
                <a:cubicBezTo>
                  <a:pt x="53" y="28"/>
                  <a:pt x="53" y="27"/>
                  <a:pt x="54" y="27"/>
                </a:cubicBezTo>
                <a:cubicBezTo>
                  <a:pt x="54" y="29"/>
                  <a:pt x="54" y="27"/>
                  <a:pt x="54" y="27"/>
                </a:cubicBezTo>
                <a:cubicBezTo>
                  <a:pt x="55" y="28"/>
                  <a:pt x="55" y="28"/>
                  <a:pt x="55" y="29"/>
                </a:cubicBezTo>
                <a:cubicBezTo>
                  <a:pt x="55" y="30"/>
                  <a:pt x="56" y="30"/>
                  <a:pt x="56" y="29"/>
                </a:cubicBezTo>
                <a:cubicBezTo>
                  <a:pt x="56" y="27"/>
                  <a:pt x="56" y="25"/>
                  <a:pt x="55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1"/>
                  <a:pt x="53" y="22"/>
                  <a:pt x="53" y="19"/>
                </a:cubicBezTo>
                <a:cubicBezTo>
                  <a:pt x="52" y="20"/>
                  <a:pt x="52" y="19"/>
                  <a:pt x="51" y="17"/>
                </a:cubicBezTo>
                <a:cubicBezTo>
                  <a:pt x="50" y="16"/>
                  <a:pt x="50" y="18"/>
                  <a:pt x="49" y="16"/>
                </a:cubicBezTo>
                <a:cubicBezTo>
                  <a:pt x="49" y="17"/>
                  <a:pt x="48" y="16"/>
                  <a:pt x="48" y="17"/>
                </a:cubicBezTo>
                <a:cubicBezTo>
                  <a:pt x="49" y="17"/>
                  <a:pt x="48" y="19"/>
                  <a:pt x="49" y="19"/>
                </a:cubicBezTo>
                <a:cubicBezTo>
                  <a:pt x="49" y="18"/>
                  <a:pt x="49" y="17"/>
                  <a:pt x="49" y="18"/>
                </a:cubicBezTo>
                <a:cubicBezTo>
                  <a:pt x="49" y="19"/>
                  <a:pt x="49" y="21"/>
                  <a:pt x="49" y="21"/>
                </a:cubicBezTo>
                <a:cubicBezTo>
                  <a:pt x="48" y="17"/>
                  <a:pt x="46" y="19"/>
                  <a:pt x="45" y="15"/>
                </a:cubicBezTo>
                <a:cubicBezTo>
                  <a:pt x="45" y="14"/>
                  <a:pt x="45" y="13"/>
                  <a:pt x="45" y="13"/>
                </a:cubicBezTo>
                <a:cubicBezTo>
                  <a:pt x="46" y="12"/>
                  <a:pt x="47" y="13"/>
                  <a:pt x="47" y="12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5" y="8"/>
                  <a:pt x="46" y="8"/>
                </a:cubicBezTo>
                <a:cubicBezTo>
                  <a:pt x="45" y="8"/>
                  <a:pt x="45" y="6"/>
                  <a:pt x="44" y="5"/>
                </a:cubicBezTo>
                <a:cubicBezTo>
                  <a:pt x="44" y="7"/>
                  <a:pt x="43" y="3"/>
                  <a:pt x="42" y="3"/>
                </a:cubicBezTo>
                <a:cubicBezTo>
                  <a:pt x="43" y="5"/>
                  <a:pt x="43" y="6"/>
                  <a:pt x="42" y="7"/>
                </a:cubicBezTo>
                <a:cubicBezTo>
                  <a:pt x="43" y="7"/>
                  <a:pt x="44" y="8"/>
                  <a:pt x="44" y="9"/>
                </a:cubicBezTo>
                <a:cubicBezTo>
                  <a:pt x="45" y="10"/>
                  <a:pt x="44" y="10"/>
                  <a:pt x="44" y="10"/>
                </a:cubicBezTo>
                <a:cubicBezTo>
                  <a:pt x="45" y="11"/>
                  <a:pt x="45" y="10"/>
                  <a:pt x="45" y="10"/>
                </a:cubicBezTo>
                <a:cubicBezTo>
                  <a:pt x="44" y="11"/>
                  <a:pt x="45" y="12"/>
                  <a:pt x="45" y="11"/>
                </a:cubicBezTo>
                <a:cubicBezTo>
                  <a:pt x="45" y="15"/>
                  <a:pt x="44" y="14"/>
                  <a:pt x="43" y="16"/>
                </a:cubicBezTo>
                <a:cubicBezTo>
                  <a:pt x="43" y="14"/>
                  <a:pt x="43" y="11"/>
                  <a:pt x="42" y="12"/>
                </a:cubicBezTo>
                <a:cubicBezTo>
                  <a:pt x="42" y="11"/>
                  <a:pt x="41" y="8"/>
                  <a:pt x="41" y="7"/>
                </a:cubicBezTo>
                <a:cubicBezTo>
                  <a:pt x="41" y="6"/>
                  <a:pt x="41" y="6"/>
                  <a:pt x="41" y="5"/>
                </a:cubicBezTo>
                <a:cubicBezTo>
                  <a:pt x="40" y="2"/>
                  <a:pt x="39" y="1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7" y="2"/>
                  <a:pt x="36" y="2"/>
                  <a:pt x="36" y="4"/>
                </a:cubicBezTo>
                <a:cubicBezTo>
                  <a:pt x="36" y="4"/>
                  <a:pt x="37" y="7"/>
                  <a:pt x="37" y="8"/>
                </a:cubicBezTo>
                <a:cubicBezTo>
                  <a:pt x="35" y="7"/>
                  <a:pt x="33" y="4"/>
                  <a:pt x="31" y="4"/>
                </a:cubicBezTo>
                <a:cubicBezTo>
                  <a:pt x="31" y="6"/>
                  <a:pt x="31" y="6"/>
                  <a:pt x="32" y="8"/>
                </a:cubicBezTo>
                <a:cubicBezTo>
                  <a:pt x="31" y="9"/>
                  <a:pt x="30" y="9"/>
                  <a:pt x="29" y="8"/>
                </a:cubicBezTo>
                <a:cubicBezTo>
                  <a:pt x="29" y="8"/>
                  <a:pt x="29" y="7"/>
                  <a:pt x="29" y="6"/>
                </a:cubicBezTo>
                <a:close/>
                <a:moveTo>
                  <a:pt x="55" y="273"/>
                </a:moveTo>
                <a:cubicBezTo>
                  <a:pt x="55" y="273"/>
                  <a:pt x="55" y="272"/>
                  <a:pt x="55" y="271"/>
                </a:cubicBezTo>
                <a:cubicBezTo>
                  <a:pt x="55" y="271"/>
                  <a:pt x="55" y="272"/>
                  <a:pt x="55" y="273"/>
                </a:cubicBezTo>
                <a:close/>
                <a:moveTo>
                  <a:pt x="47" y="329"/>
                </a:moveTo>
                <a:cubicBezTo>
                  <a:pt x="47" y="330"/>
                  <a:pt x="47" y="327"/>
                  <a:pt x="46" y="329"/>
                </a:cubicBezTo>
                <a:cubicBezTo>
                  <a:pt x="46" y="328"/>
                  <a:pt x="46" y="328"/>
                  <a:pt x="46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47" y="327"/>
                  <a:pt x="47" y="328"/>
                  <a:pt x="47" y="329"/>
                </a:cubicBezTo>
                <a:close/>
                <a:moveTo>
                  <a:pt x="44" y="326"/>
                </a:moveTo>
                <a:cubicBezTo>
                  <a:pt x="45" y="326"/>
                  <a:pt x="46" y="328"/>
                  <a:pt x="46" y="328"/>
                </a:cubicBezTo>
                <a:cubicBezTo>
                  <a:pt x="46" y="328"/>
                  <a:pt x="45" y="329"/>
                  <a:pt x="45" y="329"/>
                </a:cubicBezTo>
                <a:cubicBezTo>
                  <a:pt x="45" y="328"/>
                  <a:pt x="44" y="328"/>
                  <a:pt x="44" y="326"/>
                </a:cubicBezTo>
                <a:close/>
                <a:moveTo>
                  <a:pt x="42" y="370"/>
                </a:moveTo>
                <a:cubicBezTo>
                  <a:pt x="42" y="371"/>
                  <a:pt x="42" y="366"/>
                  <a:pt x="42" y="369"/>
                </a:cubicBezTo>
                <a:cubicBezTo>
                  <a:pt x="41" y="369"/>
                  <a:pt x="41" y="368"/>
                  <a:pt x="41" y="368"/>
                </a:cubicBezTo>
                <a:cubicBezTo>
                  <a:pt x="42" y="368"/>
                  <a:pt x="43" y="367"/>
                  <a:pt x="43" y="369"/>
                </a:cubicBezTo>
                <a:cubicBezTo>
                  <a:pt x="43" y="369"/>
                  <a:pt x="43" y="368"/>
                  <a:pt x="43" y="367"/>
                </a:cubicBezTo>
                <a:cubicBezTo>
                  <a:pt x="44" y="368"/>
                  <a:pt x="43" y="370"/>
                  <a:pt x="44" y="369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43" y="371"/>
                  <a:pt x="42" y="367"/>
                  <a:pt x="42" y="370"/>
                </a:cubicBezTo>
                <a:close/>
                <a:moveTo>
                  <a:pt x="22" y="380"/>
                </a:moveTo>
                <a:cubicBezTo>
                  <a:pt x="23" y="380"/>
                  <a:pt x="23" y="380"/>
                  <a:pt x="23" y="381"/>
                </a:cubicBezTo>
                <a:cubicBezTo>
                  <a:pt x="22" y="381"/>
                  <a:pt x="22" y="381"/>
                  <a:pt x="22" y="380"/>
                </a:cubicBezTo>
                <a:close/>
                <a:moveTo>
                  <a:pt x="22" y="5"/>
                </a:moveTo>
                <a:cubicBezTo>
                  <a:pt x="22" y="6"/>
                  <a:pt x="23" y="8"/>
                  <a:pt x="23" y="9"/>
                </a:cubicBezTo>
                <a:cubicBezTo>
                  <a:pt x="22" y="8"/>
                  <a:pt x="22" y="7"/>
                  <a:pt x="22" y="5"/>
                </a:cubicBezTo>
                <a:close/>
                <a:moveTo>
                  <a:pt x="13" y="12"/>
                </a:moveTo>
                <a:cubicBezTo>
                  <a:pt x="13" y="12"/>
                  <a:pt x="14" y="15"/>
                  <a:pt x="14" y="16"/>
                </a:cubicBezTo>
                <a:cubicBezTo>
                  <a:pt x="14" y="14"/>
                  <a:pt x="12" y="10"/>
                  <a:pt x="14" y="10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2"/>
                  <a:pt x="13" y="12"/>
                </a:cubicBezTo>
                <a:close/>
                <a:moveTo>
                  <a:pt x="20" y="9"/>
                </a:moveTo>
                <a:cubicBezTo>
                  <a:pt x="21" y="9"/>
                  <a:pt x="20" y="11"/>
                  <a:pt x="21" y="12"/>
                </a:cubicBezTo>
                <a:cubicBezTo>
                  <a:pt x="20" y="12"/>
                  <a:pt x="20" y="13"/>
                  <a:pt x="20" y="13"/>
                </a:cubicBezTo>
                <a:cubicBezTo>
                  <a:pt x="20" y="12"/>
                  <a:pt x="20" y="10"/>
                  <a:pt x="20" y="9"/>
                </a:cubicBezTo>
                <a:close/>
                <a:moveTo>
                  <a:pt x="33" y="7"/>
                </a:moveTo>
                <a:cubicBezTo>
                  <a:pt x="33" y="7"/>
                  <a:pt x="32" y="7"/>
                  <a:pt x="32" y="7"/>
                </a:cubicBezTo>
                <a:cubicBezTo>
                  <a:pt x="32" y="9"/>
                  <a:pt x="33" y="9"/>
                  <a:pt x="33" y="9"/>
                </a:cubicBezTo>
                <a:cubicBezTo>
                  <a:pt x="33" y="11"/>
                  <a:pt x="32" y="8"/>
                  <a:pt x="32" y="8"/>
                </a:cubicBezTo>
                <a:cubicBezTo>
                  <a:pt x="32" y="7"/>
                  <a:pt x="32" y="7"/>
                  <a:pt x="33" y="7"/>
                </a:cubicBezTo>
                <a:close/>
                <a:moveTo>
                  <a:pt x="22" y="11"/>
                </a:moveTo>
                <a:cubicBezTo>
                  <a:pt x="22" y="11"/>
                  <a:pt x="22" y="12"/>
                  <a:pt x="23" y="12"/>
                </a:cubicBezTo>
                <a:cubicBezTo>
                  <a:pt x="23" y="13"/>
                  <a:pt x="22" y="12"/>
                  <a:pt x="22" y="14"/>
                </a:cubicBezTo>
                <a:cubicBezTo>
                  <a:pt x="22" y="15"/>
                  <a:pt x="22" y="11"/>
                  <a:pt x="21" y="13"/>
                </a:cubicBezTo>
                <a:cubicBezTo>
                  <a:pt x="21" y="13"/>
                  <a:pt x="22" y="12"/>
                  <a:pt x="22" y="11"/>
                </a:cubicBezTo>
                <a:close/>
                <a:moveTo>
                  <a:pt x="11" y="16"/>
                </a:moveTo>
                <a:cubicBezTo>
                  <a:pt x="12" y="17"/>
                  <a:pt x="12" y="18"/>
                  <a:pt x="12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6"/>
                  <a:pt x="13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7"/>
                  <a:pt x="13" y="16"/>
                </a:cubicBezTo>
                <a:cubicBezTo>
                  <a:pt x="13" y="17"/>
                  <a:pt x="13" y="18"/>
                  <a:pt x="13" y="18"/>
                </a:cubicBezTo>
                <a:cubicBezTo>
                  <a:pt x="13" y="20"/>
                  <a:pt x="13" y="19"/>
                  <a:pt x="13" y="21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0"/>
                  <a:pt x="11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1"/>
                  <a:pt x="10" y="21"/>
                  <a:pt x="9" y="19"/>
                </a:cubicBezTo>
                <a:cubicBezTo>
                  <a:pt x="10" y="19"/>
                  <a:pt x="11" y="19"/>
                  <a:pt x="10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8"/>
                  <a:pt x="12" y="17"/>
                  <a:pt x="11" y="16"/>
                </a:cubicBezTo>
                <a:close/>
                <a:moveTo>
                  <a:pt x="14" y="20"/>
                </a:moveTo>
                <a:cubicBezTo>
                  <a:pt x="13" y="19"/>
                  <a:pt x="14" y="17"/>
                  <a:pt x="14" y="17"/>
                </a:cubicBezTo>
                <a:cubicBezTo>
                  <a:pt x="15" y="18"/>
                  <a:pt x="14" y="18"/>
                  <a:pt x="14" y="20"/>
                </a:cubicBezTo>
                <a:close/>
                <a:moveTo>
                  <a:pt x="42" y="18"/>
                </a:moveTo>
                <a:cubicBezTo>
                  <a:pt x="42" y="16"/>
                  <a:pt x="43" y="18"/>
                  <a:pt x="44" y="18"/>
                </a:cubicBezTo>
                <a:cubicBezTo>
                  <a:pt x="44" y="18"/>
                  <a:pt x="43" y="19"/>
                  <a:pt x="44" y="20"/>
                </a:cubicBezTo>
                <a:cubicBezTo>
                  <a:pt x="44" y="21"/>
                  <a:pt x="44" y="23"/>
                  <a:pt x="43" y="22"/>
                </a:cubicBezTo>
                <a:cubicBezTo>
                  <a:pt x="43" y="19"/>
                  <a:pt x="43" y="19"/>
                  <a:pt x="42" y="18"/>
                </a:cubicBezTo>
                <a:close/>
                <a:moveTo>
                  <a:pt x="14" y="20"/>
                </a:move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4" y="23"/>
                  <a:pt x="14" y="24"/>
                </a:cubicBezTo>
                <a:cubicBezTo>
                  <a:pt x="13" y="23"/>
                  <a:pt x="14" y="21"/>
                  <a:pt x="14" y="20"/>
                </a:cubicBezTo>
                <a:close/>
                <a:moveTo>
                  <a:pt x="8" y="21"/>
                </a:moveTo>
                <a:cubicBezTo>
                  <a:pt x="9" y="21"/>
                  <a:pt x="8" y="22"/>
                  <a:pt x="9" y="22"/>
                </a:cubicBezTo>
                <a:cubicBezTo>
                  <a:pt x="9" y="23"/>
                  <a:pt x="8" y="23"/>
                  <a:pt x="8" y="23"/>
                </a:cubicBezTo>
                <a:cubicBezTo>
                  <a:pt x="8" y="23"/>
                  <a:pt x="8" y="22"/>
                  <a:pt x="8" y="21"/>
                </a:cubicBezTo>
                <a:close/>
                <a:moveTo>
                  <a:pt x="17" y="22"/>
                </a:moveTo>
                <a:cubicBezTo>
                  <a:pt x="17" y="22"/>
                  <a:pt x="17" y="22"/>
                  <a:pt x="17" y="23"/>
                </a:cubicBezTo>
                <a:cubicBezTo>
                  <a:pt x="16" y="23"/>
                  <a:pt x="17" y="21"/>
                  <a:pt x="16" y="22"/>
                </a:cubicBezTo>
                <a:cubicBezTo>
                  <a:pt x="16" y="20"/>
                  <a:pt x="17" y="21"/>
                  <a:pt x="17" y="22"/>
                </a:cubicBezTo>
                <a:close/>
                <a:moveTo>
                  <a:pt x="38" y="21"/>
                </a:moveTo>
                <a:cubicBezTo>
                  <a:pt x="39" y="22"/>
                  <a:pt x="41" y="23"/>
                  <a:pt x="42" y="24"/>
                </a:cubicBezTo>
                <a:cubicBezTo>
                  <a:pt x="40" y="25"/>
                  <a:pt x="39" y="21"/>
                  <a:pt x="38" y="23"/>
                </a:cubicBezTo>
                <a:cubicBezTo>
                  <a:pt x="38" y="23"/>
                  <a:pt x="39" y="22"/>
                  <a:pt x="38" y="21"/>
                </a:cubicBezTo>
                <a:close/>
                <a:moveTo>
                  <a:pt x="42" y="22"/>
                </a:moveTo>
                <a:cubicBezTo>
                  <a:pt x="43" y="23"/>
                  <a:pt x="42" y="25"/>
                  <a:pt x="43" y="25"/>
                </a:cubicBezTo>
                <a:cubicBezTo>
                  <a:pt x="42" y="27"/>
                  <a:pt x="42" y="23"/>
                  <a:pt x="42" y="22"/>
                </a:cubicBezTo>
                <a:close/>
                <a:moveTo>
                  <a:pt x="51" y="23"/>
                </a:moveTo>
                <a:cubicBezTo>
                  <a:pt x="51" y="22"/>
                  <a:pt x="51" y="23"/>
                  <a:pt x="52" y="23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4"/>
                  <a:pt x="52" y="23"/>
                  <a:pt x="51" y="23"/>
                </a:cubicBezTo>
                <a:close/>
                <a:moveTo>
                  <a:pt x="6" y="48"/>
                </a:moveTo>
                <a:cubicBezTo>
                  <a:pt x="6" y="48"/>
                  <a:pt x="7" y="49"/>
                  <a:pt x="7" y="49"/>
                </a:cubicBezTo>
                <a:cubicBezTo>
                  <a:pt x="7" y="50"/>
                  <a:pt x="7" y="50"/>
                  <a:pt x="6" y="50"/>
                </a:cubicBezTo>
                <a:cubicBezTo>
                  <a:pt x="6" y="49"/>
                  <a:pt x="6" y="49"/>
                  <a:pt x="6" y="48"/>
                </a:cubicBezTo>
                <a:close/>
                <a:moveTo>
                  <a:pt x="7" y="52"/>
                </a:moveTo>
                <a:cubicBezTo>
                  <a:pt x="8" y="52"/>
                  <a:pt x="7" y="54"/>
                  <a:pt x="8" y="54"/>
                </a:cubicBezTo>
                <a:cubicBezTo>
                  <a:pt x="7" y="54"/>
                  <a:pt x="6" y="55"/>
                  <a:pt x="6" y="54"/>
                </a:cubicBezTo>
                <a:cubicBezTo>
                  <a:pt x="6" y="53"/>
                  <a:pt x="7" y="54"/>
                  <a:pt x="7" y="52"/>
                </a:cubicBezTo>
                <a:close/>
                <a:moveTo>
                  <a:pt x="17" y="61"/>
                </a:moveTo>
                <a:cubicBezTo>
                  <a:pt x="17" y="62"/>
                  <a:pt x="17" y="63"/>
                  <a:pt x="16" y="63"/>
                </a:cubicBezTo>
                <a:cubicBezTo>
                  <a:pt x="17" y="62"/>
                  <a:pt x="17" y="61"/>
                  <a:pt x="17" y="61"/>
                </a:cubicBezTo>
                <a:close/>
                <a:moveTo>
                  <a:pt x="17" y="65"/>
                </a:moveTo>
                <a:cubicBezTo>
                  <a:pt x="17" y="64"/>
                  <a:pt x="16" y="66"/>
                  <a:pt x="17" y="66"/>
                </a:cubicBezTo>
                <a:cubicBezTo>
                  <a:pt x="17" y="67"/>
                  <a:pt x="17" y="67"/>
                  <a:pt x="16" y="67"/>
                </a:cubicBezTo>
                <a:cubicBezTo>
                  <a:pt x="17" y="67"/>
                  <a:pt x="17" y="66"/>
                  <a:pt x="16" y="66"/>
                </a:cubicBezTo>
                <a:cubicBezTo>
                  <a:pt x="16" y="65"/>
                  <a:pt x="17" y="66"/>
                  <a:pt x="17" y="65"/>
                </a:cubicBezTo>
                <a:close/>
                <a:moveTo>
                  <a:pt x="11" y="65"/>
                </a:moveTo>
                <a:cubicBezTo>
                  <a:pt x="11" y="66"/>
                  <a:pt x="10" y="66"/>
                  <a:pt x="10" y="67"/>
                </a:cubicBezTo>
                <a:cubicBezTo>
                  <a:pt x="9" y="66"/>
                  <a:pt x="10" y="64"/>
                  <a:pt x="11" y="65"/>
                </a:cubicBezTo>
                <a:close/>
                <a:moveTo>
                  <a:pt x="23" y="66"/>
                </a:moveTo>
                <a:cubicBezTo>
                  <a:pt x="23" y="67"/>
                  <a:pt x="23" y="68"/>
                  <a:pt x="23" y="69"/>
                </a:cubicBezTo>
                <a:cubicBezTo>
                  <a:pt x="22" y="68"/>
                  <a:pt x="23" y="66"/>
                  <a:pt x="22" y="67"/>
                </a:cubicBezTo>
                <a:cubicBezTo>
                  <a:pt x="22" y="66"/>
                  <a:pt x="22" y="66"/>
                  <a:pt x="23" y="66"/>
                </a:cubicBezTo>
                <a:close/>
                <a:moveTo>
                  <a:pt x="6" y="67"/>
                </a:moveTo>
                <a:cubicBezTo>
                  <a:pt x="6" y="68"/>
                  <a:pt x="6" y="69"/>
                  <a:pt x="6" y="70"/>
                </a:cubicBezTo>
                <a:cubicBezTo>
                  <a:pt x="5" y="69"/>
                  <a:pt x="5" y="68"/>
                  <a:pt x="6" y="67"/>
                </a:cubicBezTo>
                <a:close/>
                <a:moveTo>
                  <a:pt x="6" y="69"/>
                </a:moveTo>
                <a:cubicBezTo>
                  <a:pt x="7" y="69"/>
                  <a:pt x="7" y="70"/>
                  <a:pt x="7" y="71"/>
                </a:cubicBezTo>
                <a:cubicBezTo>
                  <a:pt x="8" y="71"/>
                  <a:pt x="7" y="70"/>
                  <a:pt x="8" y="69"/>
                </a:cubicBezTo>
                <a:cubicBezTo>
                  <a:pt x="9" y="70"/>
                  <a:pt x="8" y="71"/>
                  <a:pt x="8" y="72"/>
                </a:cubicBezTo>
                <a:cubicBezTo>
                  <a:pt x="7" y="72"/>
                  <a:pt x="7" y="72"/>
                  <a:pt x="6" y="71"/>
                </a:cubicBezTo>
                <a:cubicBezTo>
                  <a:pt x="6" y="71"/>
                  <a:pt x="6" y="70"/>
                  <a:pt x="7" y="70"/>
                </a:cubicBezTo>
                <a:cubicBezTo>
                  <a:pt x="7" y="70"/>
                  <a:pt x="6" y="70"/>
                  <a:pt x="6" y="69"/>
                </a:cubicBezTo>
                <a:close/>
                <a:moveTo>
                  <a:pt x="10" y="70"/>
                </a:moveTo>
                <a:cubicBezTo>
                  <a:pt x="9" y="71"/>
                  <a:pt x="10" y="72"/>
                  <a:pt x="9" y="72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0"/>
                  <a:pt x="9" y="70"/>
                  <a:pt x="10" y="70"/>
                </a:cubicBezTo>
                <a:close/>
                <a:moveTo>
                  <a:pt x="6" y="73"/>
                </a:moveTo>
                <a:cubicBezTo>
                  <a:pt x="6" y="73"/>
                  <a:pt x="5" y="73"/>
                  <a:pt x="5" y="72"/>
                </a:cubicBezTo>
                <a:cubicBezTo>
                  <a:pt x="5" y="70"/>
                  <a:pt x="6" y="70"/>
                  <a:pt x="6" y="73"/>
                </a:cubicBezTo>
                <a:close/>
                <a:moveTo>
                  <a:pt x="9" y="75"/>
                </a:moveTo>
                <a:cubicBezTo>
                  <a:pt x="9" y="74"/>
                  <a:pt x="10" y="74"/>
                  <a:pt x="10" y="74"/>
                </a:cubicBezTo>
                <a:cubicBezTo>
                  <a:pt x="10" y="75"/>
                  <a:pt x="10" y="75"/>
                  <a:pt x="9" y="75"/>
                </a:cubicBezTo>
                <a:close/>
                <a:moveTo>
                  <a:pt x="6" y="85"/>
                </a:moveTo>
                <a:cubicBezTo>
                  <a:pt x="7" y="86"/>
                  <a:pt x="6" y="88"/>
                  <a:pt x="5" y="90"/>
                </a:cubicBezTo>
                <a:cubicBezTo>
                  <a:pt x="5" y="89"/>
                  <a:pt x="6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87"/>
                  <a:pt x="6" y="86"/>
                  <a:pt x="6" y="85"/>
                </a:cubicBezTo>
                <a:close/>
                <a:moveTo>
                  <a:pt x="58" y="85"/>
                </a:moveTo>
                <a:cubicBezTo>
                  <a:pt x="59" y="85"/>
                  <a:pt x="59" y="87"/>
                  <a:pt x="59" y="88"/>
                </a:cubicBezTo>
                <a:cubicBezTo>
                  <a:pt x="58" y="88"/>
                  <a:pt x="59" y="86"/>
                  <a:pt x="58" y="85"/>
                </a:cubicBezTo>
                <a:close/>
                <a:moveTo>
                  <a:pt x="5" y="92"/>
                </a:moveTo>
                <a:cubicBezTo>
                  <a:pt x="5" y="92"/>
                  <a:pt x="5" y="93"/>
                  <a:pt x="5" y="93"/>
                </a:cubicBezTo>
                <a:cubicBezTo>
                  <a:pt x="5" y="94"/>
                  <a:pt x="5" y="94"/>
                  <a:pt x="5" y="95"/>
                </a:cubicBezTo>
                <a:cubicBezTo>
                  <a:pt x="4" y="94"/>
                  <a:pt x="5" y="93"/>
                  <a:pt x="5" y="92"/>
                </a:cubicBezTo>
                <a:close/>
                <a:moveTo>
                  <a:pt x="5" y="141"/>
                </a:moveTo>
                <a:cubicBezTo>
                  <a:pt x="6" y="141"/>
                  <a:pt x="7" y="142"/>
                  <a:pt x="6" y="142"/>
                </a:cubicBezTo>
                <a:cubicBezTo>
                  <a:pt x="6" y="141"/>
                  <a:pt x="5" y="142"/>
                  <a:pt x="5" y="141"/>
                </a:cubicBezTo>
                <a:close/>
                <a:moveTo>
                  <a:pt x="8" y="152"/>
                </a:moveTo>
                <a:cubicBezTo>
                  <a:pt x="9" y="150"/>
                  <a:pt x="9" y="152"/>
                  <a:pt x="9" y="152"/>
                </a:cubicBezTo>
                <a:cubicBezTo>
                  <a:pt x="9" y="154"/>
                  <a:pt x="9" y="152"/>
                  <a:pt x="8" y="152"/>
                </a:cubicBezTo>
                <a:close/>
                <a:moveTo>
                  <a:pt x="8" y="159"/>
                </a:moveTo>
                <a:cubicBezTo>
                  <a:pt x="7" y="159"/>
                  <a:pt x="7" y="156"/>
                  <a:pt x="8" y="157"/>
                </a:cubicBezTo>
                <a:cubicBezTo>
                  <a:pt x="8" y="157"/>
                  <a:pt x="8" y="158"/>
                  <a:pt x="8" y="158"/>
                </a:cubicBezTo>
                <a:cubicBezTo>
                  <a:pt x="8" y="160"/>
                  <a:pt x="8" y="157"/>
                  <a:pt x="8" y="159"/>
                </a:cubicBezTo>
                <a:close/>
                <a:moveTo>
                  <a:pt x="7" y="159"/>
                </a:moveTo>
                <a:cubicBezTo>
                  <a:pt x="6" y="160"/>
                  <a:pt x="6" y="160"/>
                  <a:pt x="6" y="160"/>
                </a:cubicBezTo>
                <a:cubicBezTo>
                  <a:pt x="6" y="161"/>
                  <a:pt x="7" y="161"/>
                  <a:pt x="7" y="161"/>
                </a:cubicBezTo>
                <a:cubicBezTo>
                  <a:pt x="6" y="164"/>
                  <a:pt x="6" y="158"/>
                  <a:pt x="7" y="159"/>
                </a:cubicBezTo>
                <a:close/>
                <a:moveTo>
                  <a:pt x="8" y="175"/>
                </a:moveTo>
                <a:cubicBezTo>
                  <a:pt x="7" y="176"/>
                  <a:pt x="7" y="178"/>
                  <a:pt x="7" y="179"/>
                </a:cubicBezTo>
                <a:cubicBezTo>
                  <a:pt x="7" y="180"/>
                  <a:pt x="8" y="181"/>
                  <a:pt x="9" y="180"/>
                </a:cubicBezTo>
                <a:cubicBezTo>
                  <a:pt x="9" y="182"/>
                  <a:pt x="8" y="181"/>
                  <a:pt x="8" y="183"/>
                </a:cubicBezTo>
                <a:cubicBezTo>
                  <a:pt x="8" y="183"/>
                  <a:pt x="8" y="180"/>
                  <a:pt x="7" y="181"/>
                </a:cubicBezTo>
                <a:cubicBezTo>
                  <a:pt x="6" y="179"/>
                  <a:pt x="7" y="177"/>
                  <a:pt x="6" y="176"/>
                </a:cubicBezTo>
                <a:cubicBezTo>
                  <a:pt x="6" y="175"/>
                  <a:pt x="7" y="176"/>
                  <a:pt x="8" y="175"/>
                </a:cubicBezTo>
                <a:close/>
                <a:moveTo>
                  <a:pt x="12" y="182"/>
                </a:moveTo>
                <a:cubicBezTo>
                  <a:pt x="12" y="182"/>
                  <a:pt x="12" y="184"/>
                  <a:pt x="12" y="186"/>
                </a:cubicBezTo>
                <a:cubicBezTo>
                  <a:pt x="11" y="185"/>
                  <a:pt x="12" y="184"/>
                  <a:pt x="12" y="182"/>
                </a:cubicBezTo>
                <a:close/>
                <a:moveTo>
                  <a:pt x="8" y="191"/>
                </a:moveTo>
                <a:cubicBezTo>
                  <a:pt x="8" y="190"/>
                  <a:pt x="8" y="192"/>
                  <a:pt x="9" y="191"/>
                </a:cubicBezTo>
                <a:cubicBezTo>
                  <a:pt x="9" y="193"/>
                  <a:pt x="8" y="191"/>
                  <a:pt x="8" y="193"/>
                </a:cubicBezTo>
                <a:cubicBezTo>
                  <a:pt x="7" y="193"/>
                  <a:pt x="8" y="191"/>
                  <a:pt x="8" y="191"/>
                </a:cubicBezTo>
                <a:close/>
                <a:moveTo>
                  <a:pt x="10" y="192"/>
                </a:moveTo>
                <a:cubicBezTo>
                  <a:pt x="10" y="192"/>
                  <a:pt x="10" y="193"/>
                  <a:pt x="10" y="193"/>
                </a:cubicBezTo>
                <a:cubicBezTo>
                  <a:pt x="10" y="193"/>
                  <a:pt x="9" y="191"/>
                  <a:pt x="9" y="194"/>
                </a:cubicBezTo>
                <a:cubicBezTo>
                  <a:pt x="8" y="193"/>
                  <a:pt x="9" y="192"/>
                  <a:pt x="10" y="192"/>
                </a:cubicBezTo>
                <a:close/>
                <a:moveTo>
                  <a:pt x="9" y="194"/>
                </a:moveTo>
                <a:cubicBezTo>
                  <a:pt x="10" y="194"/>
                  <a:pt x="10" y="195"/>
                  <a:pt x="11" y="195"/>
                </a:cubicBezTo>
                <a:cubicBezTo>
                  <a:pt x="10" y="195"/>
                  <a:pt x="9" y="196"/>
                  <a:pt x="9" y="194"/>
                </a:cubicBezTo>
                <a:close/>
                <a:moveTo>
                  <a:pt x="12" y="219"/>
                </a:moveTo>
                <a:cubicBezTo>
                  <a:pt x="12" y="218"/>
                  <a:pt x="12" y="219"/>
                  <a:pt x="12" y="218"/>
                </a:cubicBezTo>
                <a:cubicBezTo>
                  <a:pt x="12" y="219"/>
                  <a:pt x="12" y="220"/>
                  <a:pt x="13" y="220"/>
                </a:cubicBezTo>
                <a:cubicBezTo>
                  <a:pt x="12" y="221"/>
                  <a:pt x="12" y="219"/>
                  <a:pt x="12" y="219"/>
                </a:cubicBezTo>
                <a:close/>
                <a:moveTo>
                  <a:pt x="13" y="222"/>
                </a:moveTo>
                <a:cubicBezTo>
                  <a:pt x="14" y="223"/>
                  <a:pt x="13" y="223"/>
                  <a:pt x="13" y="224"/>
                </a:cubicBezTo>
                <a:cubicBezTo>
                  <a:pt x="13" y="224"/>
                  <a:pt x="12" y="225"/>
                  <a:pt x="12" y="225"/>
                </a:cubicBezTo>
                <a:cubicBezTo>
                  <a:pt x="11" y="224"/>
                  <a:pt x="12" y="224"/>
                  <a:pt x="12" y="223"/>
                </a:cubicBezTo>
                <a:cubicBezTo>
                  <a:pt x="13" y="224"/>
                  <a:pt x="13" y="224"/>
                  <a:pt x="13" y="222"/>
                </a:cubicBezTo>
                <a:close/>
                <a:moveTo>
                  <a:pt x="14" y="229"/>
                </a:moveTo>
                <a:cubicBezTo>
                  <a:pt x="13" y="227"/>
                  <a:pt x="15" y="230"/>
                  <a:pt x="15" y="228"/>
                </a:cubicBezTo>
                <a:cubicBezTo>
                  <a:pt x="16" y="230"/>
                  <a:pt x="14" y="229"/>
                  <a:pt x="14" y="229"/>
                </a:cubicBezTo>
                <a:close/>
                <a:moveTo>
                  <a:pt x="12" y="230"/>
                </a:moveTo>
                <a:cubicBezTo>
                  <a:pt x="12" y="232"/>
                  <a:pt x="12" y="232"/>
                  <a:pt x="12" y="233"/>
                </a:cubicBezTo>
                <a:cubicBezTo>
                  <a:pt x="11" y="233"/>
                  <a:pt x="11" y="233"/>
                  <a:pt x="11" y="232"/>
                </a:cubicBezTo>
                <a:cubicBezTo>
                  <a:pt x="11" y="232"/>
                  <a:pt x="11" y="230"/>
                  <a:pt x="12" y="230"/>
                </a:cubicBezTo>
                <a:close/>
                <a:moveTo>
                  <a:pt x="14" y="230"/>
                </a:moveTo>
                <a:cubicBezTo>
                  <a:pt x="13" y="231"/>
                  <a:pt x="14" y="233"/>
                  <a:pt x="14" y="231"/>
                </a:cubicBezTo>
                <a:cubicBezTo>
                  <a:pt x="14" y="231"/>
                  <a:pt x="14" y="232"/>
                  <a:pt x="14" y="232"/>
                </a:cubicBezTo>
                <a:cubicBezTo>
                  <a:pt x="14" y="232"/>
                  <a:pt x="14" y="234"/>
                  <a:pt x="13" y="234"/>
                </a:cubicBezTo>
                <a:cubicBezTo>
                  <a:pt x="13" y="233"/>
                  <a:pt x="13" y="232"/>
                  <a:pt x="13" y="232"/>
                </a:cubicBezTo>
                <a:cubicBezTo>
                  <a:pt x="13" y="231"/>
                  <a:pt x="13" y="230"/>
                  <a:pt x="14" y="230"/>
                </a:cubicBezTo>
                <a:close/>
                <a:moveTo>
                  <a:pt x="12" y="233"/>
                </a:moveTo>
                <a:cubicBezTo>
                  <a:pt x="13" y="233"/>
                  <a:pt x="12" y="235"/>
                  <a:pt x="13" y="235"/>
                </a:cubicBezTo>
                <a:cubicBezTo>
                  <a:pt x="12" y="235"/>
                  <a:pt x="11" y="235"/>
                  <a:pt x="11" y="234"/>
                </a:cubicBezTo>
                <a:cubicBezTo>
                  <a:pt x="12" y="234"/>
                  <a:pt x="12" y="235"/>
                  <a:pt x="12" y="233"/>
                </a:cubicBezTo>
                <a:close/>
                <a:moveTo>
                  <a:pt x="16" y="234"/>
                </a:moveTo>
                <a:cubicBezTo>
                  <a:pt x="15" y="235"/>
                  <a:pt x="15" y="235"/>
                  <a:pt x="15" y="236"/>
                </a:cubicBezTo>
                <a:cubicBezTo>
                  <a:pt x="14" y="236"/>
                  <a:pt x="14" y="238"/>
                  <a:pt x="13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4" y="238"/>
                  <a:pt x="15" y="234"/>
                  <a:pt x="16" y="234"/>
                </a:cubicBezTo>
                <a:close/>
                <a:moveTo>
                  <a:pt x="15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5" y="242"/>
                  <a:pt x="15" y="243"/>
                  <a:pt x="15" y="244"/>
                </a:cubicBezTo>
                <a:cubicBezTo>
                  <a:pt x="15" y="243"/>
                  <a:pt x="15" y="242"/>
                  <a:pt x="15" y="241"/>
                </a:cubicBezTo>
                <a:close/>
                <a:moveTo>
                  <a:pt x="55" y="250"/>
                </a:moveTo>
                <a:cubicBezTo>
                  <a:pt x="56" y="251"/>
                  <a:pt x="55" y="252"/>
                  <a:pt x="54" y="252"/>
                </a:cubicBezTo>
                <a:cubicBezTo>
                  <a:pt x="54" y="251"/>
                  <a:pt x="55" y="251"/>
                  <a:pt x="55" y="250"/>
                </a:cubicBezTo>
                <a:close/>
                <a:moveTo>
                  <a:pt x="53" y="261"/>
                </a:moveTo>
                <a:cubicBezTo>
                  <a:pt x="54" y="261"/>
                  <a:pt x="54" y="264"/>
                  <a:pt x="53" y="263"/>
                </a:cubicBezTo>
                <a:cubicBezTo>
                  <a:pt x="53" y="262"/>
                  <a:pt x="53" y="262"/>
                  <a:pt x="53" y="261"/>
                </a:cubicBezTo>
                <a:close/>
                <a:moveTo>
                  <a:pt x="18" y="276"/>
                </a:moveTo>
                <a:cubicBezTo>
                  <a:pt x="18" y="277"/>
                  <a:pt x="17" y="277"/>
                  <a:pt x="17" y="276"/>
                </a:cubicBezTo>
                <a:cubicBezTo>
                  <a:pt x="17" y="275"/>
                  <a:pt x="18" y="275"/>
                  <a:pt x="18" y="276"/>
                </a:cubicBezTo>
                <a:close/>
                <a:moveTo>
                  <a:pt x="49" y="276"/>
                </a:moveTo>
                <a:cubicBezTo>
                  <a:pt x="49" y="277"/>
                  <a:pt x="49" y="279"/>
                  <a:pt x="49" y="279"/>
                </a:cubicBezTo>
                <a:cubicBezTo>
                  <a:pt x="49" y="278"/>
                  <a:pt x="49" y="277"/>
                  <a:pt x="49" y="276"/>
                </a:cubicBezTo>
                <a:close/>
                <a:moveTo>
                  <a:pt x="51" y="277"/>
                </a:moveTo>
                <a:cubicBezTo>
                  <a:pt x="52" y="277"/>
                  <a:pt x="52" y="277"/>
                  <a:pt x="52" y="278"/>
                </a:cubicBezTo>
                <a:cubicBezTo>
                  <a:pt x="52" y="279"/>
                  <a:pt x="52" y="280"/>
                  <a:pt x="52" y="281"/>
                </a:cubicBezTo>
                <a:cubicBezTo>
                  <a:pt x="52" y="280"/>
                  <a:pt x="51" y="279"/>
                  <a:pt x="51" y="281"/>
                </a:cubicBezTo>
                <a:cubicBezTo>
                  <a:pt x="50" y="281"/>
                  <a:pt x="52" y="279"/>
                  <a:pt x="51" y="277"/>
                </a:cubicBezTo>
                <a:close/>
                <a:moveTo>
                  <a:pt x="18" y="279"/>
                </a:moveTo>
                <a:cubicBezTo>
                  <a:pt x="18" y="279"/>
                  <a:pt x="17" y="279"/>
                  <a:pt x="17" y="278"/>
                </a:cubicBezTo>
                <a:cubicBezTo>
                  <a:pt x="18" y="278"/>
                  <a:pt x="18" y="278"/>
                  <a:pt x="18" y="278"/>
                </a:cubicBezTo>
                <a:cubicBezTo>
                  <a:pt x="19" y="280"/>
                  <a:pt x="18" y="279"/>
                  <a:pt x="18" y="280"/>
                </a:cubicBezTo>
                <a:cubicBezTo>
                  <a:pt x="18" y="280"/>
                  <a:pt x="18" y="279"/>
                  <a:pt x="18" y="279"/>
                </a:cubicBezTo>
                <a:close/>
                <a:moveTo>
                  <a:pt x="33" y="282"/>
                </a:moveTo>
                <a:cubicBezTo>
                  <a:pt x="34" y="282"/>
                  <a:pt x="33" y="284"/>
                  <a:pt x="34" y="284"/>
                </a:cubicBezTo>
                <a:cubicBezTo>
                  <a:pt x="33" y="286"/>
                  <a:pt x="33" y="283"/>
                  <a:pt x="33" y="282"/>
                </a:cubicBezTo>
                <a:close/>
                <a:moveTo>
                  <a:pt x="49" y="282"/>
                </a:moveTo>
                <a:cubicBezTo>
                  <a:pt x="50" y="282"/>
                  <a:pt x="50" y="285"/>
                  <a:pt x="49" y="284"/>
                </a:cubicBezTo>
                <a:lnTo>
                  <a:pt x="49" y="282"/>
                </a:lnTo>
                <a:close/>
                <a:moveTo>
                  <a:pt x="45" y="283"/>
                </a:moveTo>
                <a:cubicBezTo>
                  <a:pt x="45" y="283"/>
                  <a:pt x="45" y="283"/>
                  <a:pt x="46" y="283"/>
                </a:cubicBezTo>
                <a:cubicBezTo>
                  <a:pt x="45" y="284"/>
                  <a:pt x="46" y="287"/>
                  <a:pt x="45" y="287"/>
                </a:cubicBezTo>
                <a:cubicBezTo>
                  <a:pt x="45" y="286"/>
                  <a:pt x="45" y="285"/>
                  <a:pt x="45" y="283"/>
                </a:cubicBezTo>
                <a:close/>
                <a:moveTo>
                  <a:pt x="17" y="284"/>
                </a:moveTo>
                <a:cubicBezTo>
                  <a:pt x="17" y="284"/>
                  <a:pt x="17" y="285"/>
                  <a:pt x="17" y="285"/>
                </a:cubicBezTo>
                <a:cubicBezTo>
                  <a:pt x="18" y="286"/>
                  <a:pt x="18" y="285"/>
                  <a:pt x="18" y="287"/>
                </a:cubicBezTo>
                <a:cubicBezTo>
                  <a:pt x="18" y="287"/>
                  <a:pt x="17" y="286"/>
                  <a:pt x="17" y="284"/>
                </a:cubicBezTo>
                <a:close/>
                <a:moveTo>
                  <a:pt x="52" y="284"/>
                </a:moveTo>
                <a:cubicBezTo>
                  <a:pt x="52" y="285"/>
                  <a:pt x="52" y="285"/>
                  <a:pt x="52" y="286"/>
                </a:cubicBezTo>
                <a:cubicBezTo>
                  <a:pt x="51" y="286"/>
                  <a:pt x="51" y="285"/>
                  <a:pt x="51" y="285"/>
                </a:cubicBezTo>
                <a:cubicBezTo>
                  <a:pt x="51" y="284"/>
                  <a:pt x="52" y="284"/>
                  <a:pt x="52" y="284"/>
                </a:cubicBezTo>
                <a:close/>
                <a:moveTo>
                  <a:pt x="40" y="286"/>
                </a:moveTo>
                <a:cubicBezTo>
                  <a:pt x="40" y="285"/>
                  <a:pt x="40" y="286"/>
                  <a:pt x="41" y="285"/>
                </a:cubicBezTo>
                <a:cubicBezTo>
                  <a:pt x="41" y="286"/>
                  <a:pt x="41" y="288"/>
                  <a:pt x="41" y="288"/>
                </a:cubicBezTo>
                <a:cubicBezTo>
                  <a:pt x="40" y="288"/>
                  <a:pt x="41" y="287"/>
                  <a:pt x="40" y="286"/>
                </a:cubicBezTo>
                <a:close/>
                <a:moveTo>
                  <a:pt x="46" y="286"/>
                </a:moveTo>
                <a:cubicBezTo>
                  <a:pt x="47" y="286"/>
                  <a:pt x="47" y="286"/>
                  <a:pt x="47" y="286"/>
                </a:cubicBezTo>
                <a:cubicBezTo>
                  <a:pt x="47" y="286"/>
                  <a:pt x="47" y="286"/>
                  <a:pt x="47" y="286"/>
                </a:cubicBezTo>
                <a:cubicBezTo>
                  <a:pt x="47" y="287"/>
                  <a:pt x="47" y="287"/>
                  <a:pt x="47" y="288"/>
                </a:cubicBezTo>
                <a:cubicBezTo>
                  <a:pt x="46" y="288"/>
                  <a:pt x="47" y="288"/>
                  <a:pt x="46" y="286"/>
                </a:cubicBezTo>
                <a:close/>
                <a:moveTo>
                  <a:pt x="48" y="286"/>
                </a:moveTo>
                <a:cubicBezTo>
                  <a:pt x="49" y="286"/>
                  <a:pt x="49" y="286"/>
                  <a:pt x="49" y="286"/>
                </a:cubicBezTo>
                <a:cubicBezTo>
                  <a:pt x="49" y="287"/>
                  <a:pt x="48" y="287"/>
                  <a:pt x="48" y="287"/>
                </a:cubicBezTo>
                <a:cubicBezTo>
                  <a:pt x="48" y="288"/>
                  <a:pt x="48" y="288"/>
                  <a:pt x="49" y="288"/>
                </a:cubicBezTo>
                <a:cubicBezTo>
                  <a:pt x="48" y="289"/>
                  <a:pt x="48" y="288"/>
                  <a:pt x="48" y="286"/>
                </a:cubicBezTo>
                <a:close/>
                <a:moveTo>
                  <a:pt x="51" y="286"/>
                </a:moveTo>
                <a:cubicBezTo>
                  <a:pt x="51" y="287"/>
                  <a:pt x="52" y="287"/>
                  <a:pt x="52" y="289"/>
                </a:cubicBezTo>
                <a:cubicBezTo>
                  <a:pt x="51" y="289"/>
                  <a:pt x="51" y="287"/>
                  <a:pt x="51" y="288"/>
                </a:cubicBezTo>
                <a:cubicBezTo>
                  <a:pt x="51" y="288"/>
                  <a:pt x="51" y="287"/>
                  <a:pt x="51" y="286"/>
                </a:cubicBezTo>
                <a:close/>
                <a:moveTo>
                  <a:pt x="53" y="287"/>
                </a:moveTo>
                <a:cubicBezTo>
                  <a:pt x="54" y="288"/>
                  <a:pt x="53" y="288"/>
                  <a:pt x="53" y="290"/>
                </a:cubicBezTo>
                <a:cubicBezTo>
                  <a:pt x="53" y="289"/>
                  <a:pt x="52" y="289"/>
                  <a:pt x="52" y="288"/>
                </a:cubicBezTo>
                <a:cubicBezTo>
                  <a:pt x="53" y="288"/>
                  <a:pt x="53" y="288"/>
                  <a:pt x="53" y="287"/>
                </a:cubicBezTo>
                <a:close/>
                <a:moveTo>
                  <a:pt x="36" y="290"/>
                </a:moveTo>
                <a:cubicBezTo>
                  <a:pt x="36" y="290"/>
                  <a:pt x="35" y="290"/>
                  <a:pt x="35" y="289"/>
                </a:cubicBezTo>
                <a:cubicBezTo>
                  <a:pt x="36" y="288"/>
                  <a:pt x="36" y="288"/>
                  <a:pt x="36" y="290"/>
                </a:cubicBezTo>
                <a:close/>
                <a:moveTo>
                  <a:pt x="42" y="290"/>
                </a:moveTo>
                <a:cubicBezTo>
                  <a:pt x="43" y="289"/>
                  <a:pt x="43" y="291"/>
                  <a:pt x="43" y="292"/>
                </a:cubicBezTo>
                <a:cubicBezTo>
                  <a:pt x="43" y="293"/>
                  <a:pt x="43" y="291"/>
                  <a:pt x="42" y="291"/>
                </a:cubicBezTo>
                <a:cubicBezTo>
                  <a:pt x="42" y="291"/>
                  <a:pt x="43" y="291"/>
                  <a:pt x="43" y="291"/>
                </a:cubicBezTo>
                <a:cubicBezTo>
                  <a:pt x="43" y="290"/>
                  <a:pt x="42" y="290"/>
                  <a:pt x="42" y="290"/>
                </a:cubicBezTo>
                <a:close/>
                <a:moveTo>
                  <a:pt x="46" y="290"/>
                </a:moveTo>
                <a:cubicBezTo>
                  <a:pt x="47" y="290"/>
                  <a:pt x="47" y="292"/>
                  <a:pt x="47" y="292"/>
                </a:cubicBezTo>
                <a:cubicBezTo>
                  <a:pt x="47" y="293"/>
                  <a:pt x="46" y="291"/>
                  <a:pt x="46" y="290"/>
                </a:cubicBezTo>
                <a:close/>
                <a:moveTo>
                  <a:pt x="35" y="291"/>
                </a:moveTo>
                <a:cubicBezTo>
                  <a:pt x="35" y="292"/>
                  <a:pt x="36" y="292"/>
                  <a:pt x="36" y="292"/>
                </a:cubicBezTo>
                <a:cubicBezTo>
                  <a:pt x="36" y="294"/>
                  <a:pt x="35" y="293"/>
                  <a:pt x="35" y="291"/>
                </a:cubicBezTo>
                <a:close/>
                <a:moveTo>
                  <a:pt x="44" y="293"/>
                </a:moveTo>
                <a:cubicBezTo>
                  <a:pt x="45" y="294"/>
                  <a:pt x="45" y="292"/>
                  <a:pt x="46" y="293"/>
                </a:cubicBezTo>
                <a:cubicBezTo>
                  <a:pt x="45" y="294"/>
                  <a:pt x="44" y="295"/>
                  <a:pt x="44" y="294"/>
                </a:cubicBezTo>
                <a:cubicBezTo>
                  <a:pt x="44" y="294"/>
                  <a:pt x="44" y="293"/>
                  <a:pt x="44" y="293"/>
                </a:cubicBezTo>
                <a:close/>
                <a:moveTo>
                  <a:pt x="50" y="293"/>
                </a:moveTo>
                <a:cubicBezTo>
                  <a:pt x="50" y="292"/>
                  <a:pt x="49" y="295"/>
                  <a:pt x="50" y="295"/>
                </a:cubicBezTo>
                <a:cubicBezTo>
                  <a:pt x="50" y="295"/>
                  <a:pt x="51" y="294"/>
                  <a:pt x="51" y="294"/>
                </a:cubicBezTo>
                <a:cubicBezTo>
                  <a:pt x="51" y="296"/>
                  <a:pt x="52" y="296"/>
                  <a:pt x="52" y="295"/>
                </a:cubicBezTo>
                <a:cubicBezTo>
                  <a:pt x="52" y="296"/>
                  <a:pt x="52" y="296"/>
                  <a:pt x="52" y="297"/>
                </a:cubicBezTo>
                <a:cubicBezTo>
                  <a:pt x="52" y="296"/>
                  <a:pt x="51" y="296"/>
                  <a:pt x="51" y="296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51" y="295"/>
                  <a:pt x="50" y="296"/>
                  <a:pt x="49" y="295"/>
                </a:cubicBezTo>
                <a:cubicBezTo>
                  <a:pt x="49" y="295"/>
                  <a:pt x="50" y="294"/>
                  <a:pt x="49" y="294"/>
                </a:cubicBezTo>
                <a:cubicBezTo>
                  <a:pt x="49" y="294"/>
                  <a:pt x="50" y="294"/>
                  <a:pt x="50" y="293"/>
                </a:cubicBezTo>
                <a:close/>
                <a:moveTo>
                  <a:pt x="43" y="295"/>
                </a:moveTo>
                <a:cubicBezTo>
                  <a:pt x="44" y="295"/>
                  <a:pt x="44" y="299"/>
                  <a:pt x="44" y="301"/>
                </a:cubicBezTo>
                <a:cubicBezTo>
                  <a:pt x="43" y="301"/>
                  <a:pt x="44" y="299"/>
                  <a:pt x="43" y="298"/>
                </a:cubicBezTo>
                <a:cubicBezTo>
                  <a:pt x="43" y="297"/>
                  <a:pt x="43" y="297"/>
                  <a:pt x="43" y="295"/>
                </a:cubicBezTo>
                <a:close/>
                <a:moveTo>
                  <a:pt x="48" y="295"/>
                </a:moveTo>
                <a:cubicBezTo>
                  <a:pt x="49" y="296"/>
                  <a:pt x="50" y="297"/>
                  <a:pt x="50" y="299"/>
                </a:cubicBezTo>
                <a:cubicBezTo>
                  <a:pt x="49" y="297"/>
                  <a:pt x="49" y="298"/>
                  <a:pt x="48" y="295"/>
                </a:cubicBezTo>
                <a:close/>
                <a:moveTo>
                  <a:pt x="41" y="296"/>
                </a:moveTo>
                <a:cubicBezTo>
                  <a:pt x="42" y="296"/>
                  <a:pt x="42" y="297"/>
                  <a:pt x="43" y="298"/>
                </a:cubicBezTo>
                <a:cubicBezTo>
                  <a:pt x="42" y="299"/>
                  <a:pt x="42" y="297"/>
                  <a:pt x="41" y="296"/>
                </a:cubicBezTo>
                <a:close/>
                <a:moveTo>
                  <a:pt x="53" y="296"/>
                </a:moveTo>
                <a:cubicBezTo>
                  <a:pt x="53" y="296"/>
                  <a:pt x="53" y="298"/>
                  <a:pt x="53" y="299"/>
                </a:cubicBezTo>
                <a:cubicBezTo>
                  <a:pt x="52" y="298"/>
                  <a:pt x="53" y="296"/>
                  <a:pt x="53" y="296"/>
                </a:cubicBezTo>
                <a:close/>
                <a:moveTo>
                  <a:pt x="20" y="296"/>
                </a:moveTo>
                <a:cubicBezTo>
                  <a:pt x="20" y="297"/>
                  <a:pt x="20" y="297"/>
                  <a:pt x="20" y="298"/>
                </a:cubicBezTo>
                <a:cubicBezTo>
                  <a:pt x="19" y="299"/>
                  <a:pt x="20" y="298"/>
                  <a:pt x="19" y="298"/>
                </a:cubicBezTo>
                <a:cubicBezTo>
                  <a:pt x="19" y="300"/>
                  <a:pt x="19" y="299"/>
                  <a:pt x="20" y="301"/>
                </a:cubicBezTo>
                <a:cubicBezTo>
                  <a:pt x="19" y="301"/>
                  <a:pt x="19" y="300"/>
                  <a:pt x="19" y="300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9" y="298"/>
                  <a:pt x="19" y="296"/>
                  <a:pt x="20" y="296"/>
                </a:cubicBezTo>
                <a:close/>
                <a:moveTo>
                  <a:pt x="44" y="296"/>
                </a:moveTo>
                <a:cubicBezTo>
                  <a:pt x="45" y="297"/>
                  <a:pt x="45" y="296"/>
                  <a:pt x="46" y="296"/>
                </a:cubicBezTo>
                <a:cubicBezTo>
                  <a:pt x="45" y="297"/>
                  <a:pt x="44" y="299"/>
                  <a:pt x="44" y="296"/>
                </a:cubicBezTo>
                <a:close/>
                <a:moveTo>
                  <a:pt x="37" y="298"/>
                </a:moveTo>
                <a:cubicBezTo>
                  <a:pt x="37" y="298"/>
                  <a:pt x="37" y="299"/>
                  <a:pt x="37" y="301"/>
                </a:cubicBezTo>
                <a:cubicBezTo>
                  <a:pt x="37" y="300"/>
                  <a:pt x="37" y="300"/>
                  <a:pt x="37" y="300"/>
                </a:cubicBezTo>
                <a:cubicBezTo>
                  <a:pt x="36" y="299"/>
                  <a:pt x="37" y="299"/>
                  <a:pt x="37" y="298"/>
                </a:cubicBezTo>
                <a:close/>
                <a:moveTo>
                  <a:pt x="34" y="298"/>
                </a:moveTo>
                <a:cubicBezTo>
                  <a:pt x="34" y="297"/>
                  <a:pt x="35" y="299"/>
                  <a:pt x="35" y="300"/>
                </a:cubicBezTo>
                <a:cubicBezTo>
                  <a:pt x="34" y="300"/>
                  <a:pt x="35" y="302"/>
                  <a:pt x="35" y="303"/>
                </a:cubicBezTo>
                <a:cubicBezTo>
                  <a:pt x="34" y="302"/>
                  <a:pt x="35" y="299"/>
                  <a:pt x="34" y="298"/>
                </a:cubicBezTo>
                <a:close/>
                <a:moveTo>
                  <a:pt x="48" y="301"/>
                </a:moveTo>
                <a:cubicBezTo>
                  <a:pt x="48" y="301"/>
                  <a:pt x="48" y="302"/>
                  <a:pt x="47" y="302"/>
                </a:cubicBezTo>
                <a:cubicBezTo>
                  <a:pt x="47" y="300"/>
                  <a:pt x="47" y="301"/>
                  <a:pt x="46" y="301"/>
                </a:cubicBezTo>
                <a:cubicBezTo>
                  <a:pt x="47" y="300"/>
                  <a:pt x="46" y="300"/>
                  <a:pt x="46" y="300"/>
                </a:cubicBezTo>
                <a:cubicBezTo>
                  <a:pt x="46" y="299"/>
                  <a:pt x="46" y="298"/>
                  <a:pt x="46" y="298"/>
                </a:cubicBezTo>
                <a:cubicBezTo>
                  <a:pt x="46" y="300"/>
                  <a:pt x="48" y="300"/>
                  <a:pt x="48" y="301"/>
                </a:cubicBezTo>
                <a:cubicBezTo>
                  <a:pt x="48" y="301"/>
                  <a:pt x="48" y="301"/>
                  <a:pt x="48" y="301"/>
                </a:cubicBezTo>
                <a:close/>
                <a:moveTo>
                  <a:pt x="33" y="299"/>
                </a:moveTo>
                <a:cubicBezTo>
                  <a:pt x="33" y="299"/>
                  <a:pt x="33" y="300"/>
                  <a:pt x="34" y="300"/>
                </a:cubicBezTo>
                <a:cubicBezTo>
                  <a:pt x="34" y="301"/>
                  <a:pt x="33" y="300"/>
                  <a:pt x="33" y="301"/>
                </a:cubicBezTo>
                <a:cubicBezTo>
                  <a:pt x="33" y="300"/>
                  <a:pt x="33" y="299"/>
                  <a:pt x="33" y="299"/>
                </a:cubicBezTo>
                <a:close/>
                <a:moveTo>
                  <a:pt x="37" y="302"/>
                </a:moveTo>
                <a:cubicBezTo>
                  <a:pt x="37" y="302"/>
                  <a:pt x="38" y="302"/>
                  <a:pt x="38" y="302"/>
                </a:cubicBezTo>
                <a:cubicBezTo>
                  <a:pt x="38" y="303"/>
                  <a:pt x="36" y="302"/>
                  <a:pt x="37" y="304"/>
                </a:cubicBezTo>
                <a:cubicBezTo>
                  <a:pt x="36" y="304"/>
                  <a:pt x="37" y="303"/>
                  <a:pt x="37" y="302"/>
                </a:cubicBezTo>
                <a:close/>
                <a:moveTo>
                  <a:pt x="49" y="305"/>
                </a:moveTo>
                <a:cubicBezTo>
                  <a:pt x="49" y="304"/>
                  <a:pt x="50" y="303"/>
                  <a:pt x="49" y="304"/>
                </a:cubicBezTo>
                <a:cubicBezTo>
                  <a:pt x="49" y="303"/>
                  <a:pt x="49" y="303"/>
                  <a:pt x="50" y="303"/>
                </a:cubicBezTo>
                <a:cubicBezTo>
                  <a:pt x="50" y="303"/>
                  <a:pt x="50" y="302"/>
                  <a:pt x="50" y="302"/>
                </a:cubicBezTo>
                <a:cubicBezTo>
                  <a:pt x="51" y="302"/>
                  <a:pt x="49" y="306"/>
                  <a:pt x="50" y="306"/>
                </a:cubicBezTo>
                <a:cubicBezTo>
                  <a:pt x="50" y="306"/>
                  <a:pt x="50" y="307"/>
                  <a:pt x="50" y="307"/>
                </a:cubicBezTo>
                <a:cubicBezTo>
                  <a:pt x="50" y="307"/>
                  <a:pt x="50" y="307"/>
                  <a:pt x="50" y="306"/>
                </a:cubicBezTo>
                <a:cubicBezTo>
                  <a:pt x="50" y="305"/>
                  <a:pt x="49" y="305"/>
                  <a:pt x="49" y="305"/>
                </a:cubicBezTo>
                <a:close/>
                <a:moveTo>
                  <a:pt x="34" y="305"/>
                </a:moveTo>
                <a:cubicBezTo>
                  <a:pt x="34" y="304"/>
                  <a:pt x="35" y="304"/>
                  <a:pt x="36" y="303"/>
                </a:cubicBezTo>
                <a:cubicBezTo>
                  <a:pt x="36" y="304"/>
                  <a:pt x="36" y="306"/>
                  <a:pt x="35" y="306"/>
                </a:cubicBezTo>
                <a:cubicBezTo>
                  <a:pt x="35" y="304"/>
                  <a:pt x="35" y="305"/>
                  <a:pt x="34" y="305"/>
                </a:cubicBezTo>
                <a:close/>
                <a:moveTo>
                  <a:pt x="48" y="305"/>
                </a:moveTo>
                <a:cubicBezTo>
                  <a:pt x="48" y="304"/>
                  <a:pt x="48" y="305"/>
                  <a:pt x="48" y="305"/>
                </a:cubicBezTo>
                <a:cubicBezTo>
                  <a:pt x="48" y="309"/>
                  <a:pt x="48" y="308"/>
                  <a:pt x="48" y="305"/>
                </a:cubicBezTo>
                <a:close/>
                <a:moveTo>
                  <a:pt x="20" y="306"/>
                </a:moveTo>
                <a:cubicBezTo>
                  <a:pt x="20" y="306"/>
                  <a:pt x="20" y="307"/>
                  <a:pt x="20" y="308"/>
                </a:cubicBezTo>
                <a:cubicBezTo>
                  <a:pt x="19" y="308"/>
                  <a:pt x="19" y="307"/>
                  <a:pt x="19" y="306"/>
                </a:cubicBezTo>
                <a:cubicBezTo>
                  <a:pt x="19" y="306"/>
                  <a:pt x="19" y="306"/>
                  <a:pt x="20" y="306"/>
                </a:cubicBezTo>
                <a:close/>
                <a:moveTo>
                  <a:pt x="20" y="318"/>
                </a:moveTo>
                <a:cubicBezTo>
                  <a:pt x="20" y="318"/>
                  <a:pt x="20" y="317"/>
                  <a:pt x="21" y="318"/>
                </a:cubicBezTo>
                <a:cubicBezTo>
                  <a:pt x="21" y="318"/>
                  <a:pt x="20" y="319"/>
                  <a:pt x="21" y="320"/>
                </a:cubicBezTo>
                <a:cubicBezTo>
                  <a:pt x="20" y="321"/>
                  <a:pt x="20" y="321"/>
                  <a:pt x="19" y="321"/>
                </a:cubicBezTo>
                <a:cubicBezTo>
                  <a:pt x="19" y="319"/>
                  <a:pt x="20" y="321"/>
                  <a:pt x="20" y="319"/>
                </a:cubicBezTo>
                <a:cubicBezTo>
                  <a:pt x="20" y="318"/>
                  <a:pt x="20" y="320"/>
                  <a:pt x="19" y="319"/>
                </a:cubicBezTo>
                <a:cubicBezTo>
                  <a:pt x="19" y="317"/>
                  <a:pt x="19" y="316"/>
                  <a:pt x="19" y="313"/>
                </a:cubicBezTo>
                <a:cubicBezTo>
                  <a:pt x="20" y="313"/>
                  <a:pt x="19" y="313"/>
                  <a:pt x="20" y="313"/>
                </a:cubicBezTo>
                <a:cubicBezTo>
                  <a:pt x="20" y="312"/>
                  <a:pt x="19" y="313"/>
                  <a:pt x="19" y="311"/>
                </a:cubicBezTo>
                <a:cubicBezTo>
                  <a:pt x="20" y="312"/>
                  <a:pt x="20" y="309"/>
                  <a:pt x="19" y="310"/>
                </a:cubicBezTo>
                <a:cubicBezTo>
                  <a:pt x="19" y="309"/>
                  <a:pt x="19" y="309"/>
                  <a:pt x="19" y="308"/>
                </a:cubicBezTo>
                <a:cubicBezTo>
                  <a:pt x="20" y="308"/>
                  <a:pt x="20" y="308"/>
                  <a:pt x="20" y="309"/>
                </a:cubicBezTo>
                <a:cubicBezTo>
                  <a:pt x="21" y="310"/>
                  <a:pt x="20" y="310"/>
                  <a:pt x="20" y="311"/>
                </a:cubicBezTo>
                <a:cubicBezTo>
                  <a:pt x="20" y="312"/>
                  <a:pt x="21" y="312"/>
                  <a:pt x="21" y="312"/>
                </a:cubicBezTo>
                <a:cubicBezTo>
                  <a:pt x="21" y="313"/>
                  <a:pt x="20" y="313"/>
                  <a:pt x="20" y="313"/>
                </a:cubicBezTo>
                <a:cubicBezTo>
                  <a:pt x="20" y="313"/>
                  <a:pt x="21" y="313"/>
                  <a:pt x="21" y="315"/>
                </a:cubicBezTo>
                <a:cubicBezTo>
                  <a:pt x="20" y="315"/>
                  <a:pt x="20" y="313"/>
                  <a:pt x="20" y="314"/>
                </a:cubicBezTo>
                <a:cubicBezTo>
                  <a:pt x="20" y="316"/>
                  <a:pt x="21" y="316"/>
                  <a:pt x="20" y="318"/>
                </a:cubicBezTo>
                <a:close/>
                <a:moveTo>
                  <a:pt x="37" y="309"/>
                </a:moveTo>
                <a:cubicBezTo>
                  <a:pt x="38" y="310"/>
                  <a:pt x="37" y="312"/>
                  <a:pt x="38" y="313"/>
                </a:cubicBezTo>
                <a:cubicBezTo>
                  <a:pt x="37" y="314"/>
                  <a:pt x="37" y="313"/>
                  <a:pt x="38" y="315"/>
                </a:cubicBezTo>
                <a:cubicBezTo>
                  <a:pt x="37" y="315"/>
                  <a:pt x="37" y="315"/>
                  <a:pt x="37" y="315"/>
                </a:cubicBezTo>
                <a:cubicBezTo>
                  <a:pt x="37" y="314"/>
                  <a:pt x="37" y="311"/>
                  <a:pt x="37" y="309"/>
                </a:cubicBezTo>
                <a:close/>
                <a:moveTo>
                  <a:pt x="49" y="309"/>
                </a:moveTo>
                <a:cubicBezTo>
                  <a:pt x="49" y="310"/>
                  <a:pt x="50" y="310"/>
                  <a:pt x="50" y="310"/>
                </a:cubicBezTo>
                <a:cubicBezTo>
                  <a:pt x="50" y="311"/>
                  <a:pt x="49" y="311"/>
                  <a:pt x="50" y="312"/>
                </a:cubicBezTo>
                <a:cubicBezTo>
                  <a:pt x="50" y="312"/>
                  <a:pt x="49" y="312"/>
                  <a:pt x="49" y="312"/>
                </a:cubicBezTo>
                <a:cubicBezTo>
                  <a:pt x="49" y="312"/>
                  <a:pt x="49" y="310"/>
                  <a:pt x="49" y="311"/>
                </a:cubicBezTo>
                <a:cubicBezTo>
                  <a:pt x="48" y="311"/>
                  <a:pt x="49" y="310"/>
                  <a:pt x="49" y="309"/>
                </a:cubicBezTo>
                <a:close/>
                <a:moveTo>
                  <a:pt x="47" y="311"/>
                </a:moveTo>
                <a:cubicBezTo>
                  <a:pt x="48" y="310"/>
                  <a:pt x="48" y="312"/>
                  <a:pt x="48" y="313"/>
                </a:cubicBezTo>
                <a:cubicBezTo>
                  <a:pt x="47" y="313"/>
                  <a:pt x="47" y="313"/>
                  <a:pt x="47" y="313"/>
                </a:cubicBezTo>
                <a:cubicBezTo>
                  <a:pt x="47" y="312"/>
                  <a:pt x="48" y="311"/>
                  <a:pt x="47" y="311"/>
                </a:cubicBezTo>
                <a:close/>
                <a:moveTo>
                  <a:pt x="48" y="313"/>
                </a:moveTo>
                <a:cubicBezTo>
                  <a:pt x="49" y="313"/>
                  <a:pt x="49" y="315"/>
                  <a:pt x="49" y="314"/>
                </a:cubicBezTo>
                <a:cubicBezTo>
                  <a:pt x="49" y="315"/>
                  <a:pt x="49" y="317"/>
                  <a:pt x="48" y="317"/>
                </a:cubicBezTo>
                <a:cubicBezTo>
                  <a:pt x="48" y="316"/>
                  <a:pt x="48" y="315"/>
                  <a:pt x="48" y="313"/>
                </a:cubicBezTo>
                <a:close/>
                <a:moveTo>
                  <a:pt x="45" y="314"/>
                </a:moveTo>
                <a:cubicBezTo>
                  <a:pt x="45" y="314"/>
                  <a:pt x="46" y="314"/>
                  <a:pt x="46" y="315"/>
                </a:cubicBezTo>
                <a:cubicBezTo>
                  <a:pt x="46" y="316"/>
                  <a:pt x="45" y="314"/>
                  <a:pt x="45" y="315"/>
                </a:cubicBezTo>
                <a:lnTo>
                  <a:pt x="45" y="314"/>
                </a:lnTo>
                <a:close/>
                <a:moveTo>
                  <a:pt x="53" y="316"/>
                </a:moveTo>
                <a:cubicBezTo>
                  <a:pt x="54" y="318"/>
                  <a:pt x="53" y="321"/>
                  <a:pt x="54" y="322"/>
                </a:cubicBezTo>
                <a:cubicBezTo>
                  <a:pt x="54" y="323"/>
                  <a:pt x="53" y="323"/>
                  <a:pt x="53" y="322"/>
                </a:cubicBezTo>
                <a:cubicBezTo>
                  <a:pt x="53" y="322"/>
                  <a:pt x="53" y="323"/>
                  <a:pt x="53" y="323"/>
                </a:cubicBezTo>
                <a:cubicBezTo>
                  <a:pt x="52" y="324"/>
                  <a:pt x="52" y="320"/>
                  <a:pt x="51" y="322"/>
                </a:cubicBezTo>
                <a:cubicBezTo>
                  <a:pt x="51" y="320"/>
                  <a:pt x="52" y="322"/>
                  <a:pt x="53" y="321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2" y="319"/>
                  <a:pt x="53" y="317"/>
                  <a:pt x="53" y="316"/>
                </a:cubicBezTo>
                <a:close/>
                <a:moveTo>
                  <a:pt x="40" y="317"/>
                </a:moveTo>
                <a:cubicBezTo>
                  <a:pt x="40" y="317"/>
                  <a:pt x="40" y="317"/>
                  <a:pt x="40" y="319"/>
                </a:cubicBezTo>
                <a:cubicBezTo>
                  <a:pt x="40" y="319"/>
                  <a:pt x="39" y="318"/>
                  <a:pt x="40" y="317"/>
                </a:cubicBezTo>
                <a:close/>
                <a:moveTo>
                  <a:pt x="45" y="320"/>
                </a:moveTo>
                <a:cubicBezTo>
                  <a:pt x="45" y="321"/>
                  <a:pt x="44" y="322"/>
                  <a:pt x="44" y="320"/>
                </a:cubicBezTo>
                <a:cubicBezTo>
                  <a:pt x="45" y="321"/>
                  <a:pt x="45" y="320"/>
                  <a:pt x="45" y="320"/>
                </a:cubicBezTo>
                <a:close/>
                <a:moveTo>
                  <a:pt x="40" y="320"/>
                </a:moveTo>
                <a:cubicBezTo>
                  <a:pt x="40" y="320"/>
                  <a:pt x="41" y="321"/>
                  <a:pt x="41" y="321"/>
                </a:cubicBezTo>
                <a:cubicBezTo>
                  <a:pt x="41" y="322"/>
                  <a:pt x="40" y="322"/>
                  <a:pt x="40" y="320"/>
                </a:cubicBezTo>
                <a:close/>
                <a:moveTo>
                  <a:pt x="47" y="325"/>
                </a:moveTo>
                <a:cubicBezTo>
                  <a:pt x="47" y="324"/>
                  <a:pt x="47" y="322"/>
                  <a:pt x="47" y="320"/>
                </a:cubicBezTo>
                <a:cubicBezTo>
                  <a:pt x="48" y="321"/>
                  <a:pt x="47" y="323"/>
                  <a:pt x="47" y="326"/>
                </a:cubicBezTo>
                <a:cubicBezTo>
                  <a:pt x="47" y="326"/>
                  <a:pt x="46" y="323"/>
                  <a:pt x="46" y="326"/>
                </a:cubicBezTo>
                <a:cubicBezTo>
                  <a:pt x="46" y="325"/>
                  <a:pt x="46" y="325"/>
                  <a:pt x="46" y="325"/>
                </a:cubicBezTo>
                <a:cubicBezTo>
                  <a:pt x="46" y="325"/>
                  <a:pt x="46" y="324"/>
                  <a:pt x="46" y="324"/>
                </a:cubicBezTo>
                <a:cubicBezTo>
                  <a:pt x="46" y="324"/>
                  <a:pt x="46" y="324"/>
                  <a:pt x="46" y="324"/>
                </a:cubicBezTo>
                <a:cubicBezTo>
                  <a:pt x="46" y="325"/>
                  <a:pt x="47" y="325"/>
                  <a:pt x="47" y="325"/>
                </a:cubicBezTo>
                <a:close/>
                <a:moveTo>
                  <a:pt x="46" y="327"/>
                </a:moveTo>
                <a:cubicBezTo>
                  <a:pt x="46" y="326"/>
                  <a:pt x="45" y="326"/>
                  <a:pt x="45" y="325"/>
                </a:cubicBezTo>
                <a:cubicBezTo>
                  <a:pt x="46" y="325"/>
                  <a:pt x="46" y="325"/>
                  <a:pt x="46" y="327"/>
                </a:cubicBezTo>
                <a:close/>
                <a:moveTo>
                  <a:pt x="19" y="323"/>
                </a:moveTo>
                <a:cubicBezTo>
                  <a:pt x="20" y="323"/>
                  <a:pt x="20" y="323"/>
                  <a:pt x="20" y="323"/>
                </a:cubicBezTo>
                <a:cubicBezTo>
                  <a:pt x="20" y="323"/>
                  <a:pt x="20" y="323"/>
                  <a:pt x="20" y="323"/>
                </a:cubicBezTo>
                <a:cubicBezTo>
                  <a:pt x="20" y="324"/>
                  <a:pt x="20" y="324"/>
                  <a:pt x="21" y="324"/>
                </a:cubicBezTo>
                <a:cubicBezTo>
                  <a:pt x="20" y="325"/>
                  <a:pt x="20" y="328"/>
                  <a:pt x="19" y="328"/>
                </a:cubicBezTo>
                <a:cubicBezTo>
                  <a:pt x="19" y="327"/>
                  <a:pt x="20" y="327"/>
                  <a:pt x="20" y="326"/>
                </a:cubicBezTo>
                <a:cubicBezTo>
                  <a:pt x="19" y="327"/>
                  <a:pt x="18" y="326"/>
                  <a:pt x="18" y="329"/>
                </a:cubicBezTo>
                <a:cubicBezTo>
                  <a:pt x="17" y="328"/>
                  <a:pt x="18" y="326"/>
                  <a:pt x="18" y="325"/>
                </a:cubicBezTo>
                <a:cubicBezTo>
                  <a:pt x="18" y="326"/>
                  <a:pt x="18" y="326"/>
                  <a:pt x="19" y="326"/>
                </a:cubicBezTo>
                <a:cubicBezTo>
                  <a:pt x="19" y="325"/>
                  <a:pt x="20" y="324"/>
                  <a:pt x="19" y="323"/>
                </a:cubicBezTo>
                <a:close/>
                <a:moveTo>
                  <a:pt x="31" y="323"/>
                </a:moveTo>
                <a:cubicBezTo>
                  <a:pt x="31" y="323"/>
                  <a:pt x="30" y="324"/>
                  <a:pt x="31" y="325"/>
                </a:cubicBezTo>
                <a:cubicBezTo>
                  <a:pt x="30" y="325"/>
                  <a:pt x="30" y="325"/>
                  <a:pt x="30" y="325"/>
                </a:cubicBezTo>
                <a:cubicBezTo>
                  <a:pt x="30" y="326"/>
                  <a:pt x="31" y="325"/>
                  <a:pt x="31" y="326"/>
                </a:cubicBezTo>
                <a:cubicBezTo>
                  <a:pt x="31" y="326"/>
                  <a:pt x="30" y="327"/>
                  <a:pt x="30" y="326"/>
                </a:cubicBezTo>
                <a:cubicBezTo>
                  <a:pt x="30" y="326"/>
                  <a:pt x="30" y="325"/>
                  <a:pt x="30" y="323"/>
                </a:cubicBezTo>
                <a:cubicBezTo>
                  <a:pt x="30" y="323"/>
                  <a:pt x="31" y="323"/>
                  <a:pt x="31" y="323"/>
                </a:cubicBezTo>
                <a:close/>
                <a:moveTo>
                  <a:pt x="37" y="323"/>
                </a:moveTo>
                <a:cubicBezTo>
                  <a:pt x="37" y="324"/>
                  <a:pt x="38" y="324"/>
                  <a:pt x="38" y="325"/>
                </a:cubicBezTo>
                <a:cubicBezTo>
                  <a:pt x="37" y="325"/>
                  <a:pt x="37" y="324"/>
                  <a:pt x="37" y="325"/>
                </a:cubicBezTo>
                <a:cubicBezTo>
                  <a:pt x="36" y="325"/>
                  <a:pt x="37" y="324"/>
                  <a:pt x="37" y="323"/>
                </a:cubicBezTo>
                <a:close/>
                <a:moveTo>
                  <a:pt x="32" y="326"/>
                </a:moveTo>
                <a:cubicBezTo>
                  <a:pt x="32" y="325"/>
                  <a:pt x="32" y="327"/>
                  <a:pt x="33" y="326"/>
                </a:cubicBezTo>
                <a:cubicBezTo>
                  <a:pt x="32" y="328"/>
                  <a:pt x="32" y="327"/>
                  <a:pt x="31" y="327"/>
                </a:cubicBezTo>
                <a:cubicBezTo>
                  <a:pt x="31" y="326"/>
                  <a:pt x="32" y="326"/>
                  <a:pt x="32" y="326"/>
                </a:cubicBezTo>
                <a:close/>
                <a:moveTo>
                  <a:pt x="31" y="326"/>
                </a:moveTo>
                <a:cubicBezTo>
                  <a:pt x="31" y="327"/>
                  <a:pt x="31" y="327"/>
                  <a:pt x="31" y="328"/>
                </a:cubicBezTo>
                <a:cubicBezTo>
                  <a:pt x="30" y="328"/>
                  <a:pt x="30" y="328"/>
                  <a:pt x="30" y="328"/>
                </a:cubicBezTo>
                <a:cubicBezTo>
                  <a:pt x="30" y="327"/>
                  <a:pt x="31" y="327"/>
                  <a:pt x="31" y="326"/>
                </a:cubicBezTo>
                <a:close/>
                <a:moveTo>
                  <a:pt x="38" y="328"/>
                </a:moveTo>
                <a:cubicBezTo>
                  <a:pt x="37" y="328"/>
                  <a:pt x="37" y="328"/>
                  <a:pt x="37" y="328"/>
                </a:cubicBezTo>
                <a:cubicBezTo>
                  <a:pt x="37" y="329"/>
                  <a:pt x="37" y="330"/>
                  <a:pt x="37" y="330"/>
                </a:cubicBezTo>
                <a:cubicBezTo>
                  <a:pt x="36" y="330"/>
                  <a:pt x="37" y="328"/>
                  <a:pt x="37" y="327"/>
                </a:cubicBezTo>
                <a:cubicBezTo>
                  <a:pt x="37" y="327"/>
                  <a:pt x="37" y="328"/>
                  <a:pt x="38" y="327"/>
                </a:cubicBezTo>
                <a:cubicBezTo>
                  <a:pt x="38" y="329"/>
                  <a:pt x="39" y="329"/>
                  <a:pt x="39" y="331"/>
                </a:cubicBezTo>
                <a:cubicBezTo>
                  <a:pt x="38" y="331"/>
                  <a:pt x="38" y="329"/>
                  <a:pt x="38" y="328"/>
                </a:cubicBezTo>
                <a:close/>
                <a:moveTo>
                  <a:pt x="42" y="329"/>
                </a:moveTo>
                <a:cubicBezTo>
                  <a:pt x="42" y="329"/>
                  <a:pt x="42" y="330"/>
                  <a:pt x="42" y="331"/>
                </a:cubicBezTo>
                <a:cubicBezTo>
                  <a:pt x="41" y="331"/>
                  <a:pt x="41" y="331"/>
                  <a:pt x="41" y="331"/>
                </a:cubicBezTo>
                <a:cubicBezTo>
                  <a:pt x="41" y="330"/>
                  <a:pt x="41" y="330"/>
                  <a:pt x="42" y="330"/>
                </a:cubicBezTo>
                <a:lnTo>
                  <a:pt x="42" y="329"/>
                </a:lnTo>
                <a:close/>
                <a:moveTo>
                  <a:pt x="42" y="334"/>
                </a:moveTo>
                <a:cubicBezTo>
                  <a:pt x="42" y="333"/>
                  <a:pt x="42" y="333"/>
                  <a:pt x="42" y="332"/>
                </a:cubicBezTo>
                <a:cubicBezTo>
                  <a:pt x="43" y="331"/>
                  <a:pt x="43" y="331"/>
                  <a:pt x="44" y="331"/>
                </a:cubicBezTo>
                <a:cubicBezTo>
                  <a:pt x="44" y="333"/>
                  <a:pt x="44" y="334"/>
                  <a:pt x="44" y="335"/>
                </a:cubicBezTo>
                <a:cubicBezTo>
                  <a:pt x="43" y="334"/>
                  <a:pt x="43" y="333"/>
                  <a:pt x="43" y="332"/>
                </a:cubicBezTo>
                <a:cubicBezTo>
                  <a:pt x="43" y="333"/>
                  <a:pt x="43" y="334"/>
                  <a:pt x="42" y="334"/>
                </a:cubicBezTo>
                <a:cubicBezTo>
                  <a:pt x="42" y="334"/>
                  <a:pt x="42" y="334"/>
                  <a:pt x="42" y="334"/>
                </a:cubicBezTo>
                <a:close/>
                <a:moveTo>
                  <a:pt x="41" y="332"/>
                </a:moveTo>
                <a:cubicBezTo>
                  <a:pt x="41" y="334"/>
                  <a:pt x="41" y="334"/>
                  <a:pt x="41" y="335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1" y="331"/>
                  <a:pt x="41" y="333"/>
                  <a:pt x="41" y="332"/>
                </a:cubicBezTo>
                <a:close/>
                <a:moveTo>
                  <a:pt x="24" y="335"/>
                </a:moveTo>
                <a:cubicBezTo>
                  <a:pt x="24" y="336"/>
                  <a:pt x="24" y="335"/>
                  <a:pt x="24" y="336"/>
                </a:cubicBezTo>
                <a:cubicBezTo>
                  <a:pt x="24" y="337"/>
                  <a:pt x="25" y="335"/>
                  <a:pt x="25" y="338"/>
                </a:cubicBezTo>
                <a:cubicBezTo>
                  <a:pt x="24" y="337"/>
                  <a:pt x="24" y="338"/>
                  <a:pt x="23" y="338"/>
                </a:cubicBezTo>
                <a:cubicBezTo>
                  <a:pt x="23" y="336"/>
                  <a:pt x="23" y="335"/>
                  <a:pt x="24" y="335"/>
                </a:cubicBezTo>
                <a:close/>
                <a:moveTo>
                  <a:pt x="26" y="342"/>
                </a:moveTo>
                <a:cubicBezTo>
                  <a:pt x="26" y="341"/>
                  <a:pt x="27" y="343"/>
                  <a:pt x="27" y="342"/>
                </a:cubicBezTo>
                <a:cubicBezTo>
                  <a:pt x="27" y="342"/>
                  <a:pt x="27" y="343"/>
                  <a:pt x="27" y="343"/>
                </a:cubicBezTo>
                <a:cubicBezTo>
                  <a:pt x="27" y="343"/>
                  <a:pt x="27" y="343"/>
                  <a:pt x="27" y="344"/>
                </a:cubicBezTo>
                <a:cubicBezTo>
                  <a:pt x="27" y="342"/>
                  <a:pt x="26" y="343"/>
                  <a:pt x="26" y="342"/>
                </a:cubicBezTo>
                <a:close/>
                <a:moveTo>
                  <a:pt x="25" y="343"/>
                </a:moveTo>
                <a:cubicBezTo>
                  <a:pt x="24" y="342"/>
                  <a:pt x="24" y="343"/>
                  <a:pt x="24" y="344"/>
                </a:cubicBezTo>
                <a:cubicBezTo>
                  <a:pt x="23" y="342"/>
                  <a:pt x="25" y="342"/>
                  <a:pt x="25" y="343"/>
                </a:cubicBezTo>
                <a:close/>
                <a:moveTo>
                  <a:pt x="24" y="346"/>
                </a:moveTo>
                <a:cubicBezTo>
                  <a:pt x="25" y="345"/>
                  <a:pt x="25" y="346"/>
                  <a:pt x="25" y="347"/>
                </a:cubicBezTo>
                <a:cubicBezTo>
                  <a:pt x="25" y="348"/>
                  <a:pt x="25" y="346"/>
                  <a:pt x="24" y="346"/>
                </a:cubicBezTo>
                <a:close/>
                <a:moveTo>
                  <a:pt x="26" y="349"/>
                </a:moveTo>
                <a:cubicBezTo>
                  <a:pt x="26" y="349"/>
                  <a:pt x="25" y="350"/>
                  <a:pt x="25" y="349"/>
                </a:cubicBezTo>
                <a:cubicBezTo>
                  <a:pt x="25" y="349"/>
                  <a:pt x="25" y="350"/>
                  <a:pt x="25" y="350"/>
                </a:cubicBezTo>
                <a:cubicBezTo>
                  <a:pt x="25" y="351"/>
                  <a:pt x="25" y="350"/>
                  <a:pt x="25" y="349"/>
                </a:cubicBezTo>
                <a:cubicBezTo>
                  <a:pt x="25" y="348"/>
                  <a:pt x="25" y="348"/>
                  <a:pt x="26" y="349"/>
                </a:cubicBezTo>
                <a:close/>
                <a:moveTo>
                  <a:pt x="24" y="348"/>
                </a:moveTo>
                <a:cubicBezTo>
                  <a:pt x="24" y="348"/>
                  <a:pt x="24" y="351"/>
                  <a:pt x="23" y="350"/>
                </a:cubicBezTo>
                <a:cubicBezTo>
                  <a:pt x="23" y="350"/>
                  <a:pt x="23" y="350"/>
                  <a:pt x="23" y="349"/>
                </a:cubicBezTo>
                <a:cubicBezTo>
                  <a:pt x="23" y="349"/>
                  <a:pt x="24" y="349"/>
                  <a:pt x="24" y="348"/>
                </a:cubicBezTo>
                <a:close/>
                <a:moveTo>
                  <a:pt x="40" y="350"/>
                </a:moveTo>
                <a:cubicBezTo>
                  <a:pt x="40" y="350"/>
                  <a:pt x="40" y="350"/>
                  <a:pt x="41" y="349"/>
                </a:cubicBezTo>
                <a:cubicBezTo>
                  <a:pt x="41" y="349"/>
                  <a:pt x="41" y="351"/>
                  <a:pt x="41" y="350"/>
                </a:cubicBezTo>
                <a:cubicBezTo>
                  <a:pt x="41" y="352"/>
                  <a:pt x="41" y="351"/>
                  <a:pt x="40" y="351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39" y="354"/>
                  <a:pt x="40" y="352"/>
                  <a:pt x="40" y="350"/>
                </a:cubicBezTo>
                <a:close/>
                <a:moveTo>
                  <a:pt x="25" y="351"/>
                </a:moveTo>
                <a:cubicBezTo>
                  <a:pt x="25" y="351"/>
                  <a:pt x="25" y="352"/>
                  <a:pt x="25" y="353"/>
                </a:cubicBezTo>
                <a:cubicBezTo>
                  <a:pt x="25" y="354"/>
                  <a:pt x="24" y="355"/>
                  <a:pt x="24" y="354"/>
                </a:cubicBezTo>
                <a:cubicBezTo>
                  <a:pt x="23" y="351"/>
                  <a:pt x="24" y="353"/>
                  <a:pt x="25" y="351"/>
                </a:cubicBezTo>
                <a:close/>
                <a:moveTo>
                  <a:pt x="26" y="352"/>
                </a:moveTo>
                <a:cubicBezTo>
                  <a:pt x="27" y="352"/>
                  <a:pt x="26" y="353"/>
                  <a:pt x="26" y="354"/>
                </a:cubicBezTo>
                <a:cubicBezTo>
                  <a:pt x="25" y="354"/>
                  <a:pt x="26" y="352"/>
                  <a:pt x="25" y="352"/>
                </a:cubicBezTo>
                <a:cubicBezTo>
                  <a:pt x="26" y="350"/>
                  <a:pt x="26" y="353"/>
                  <a:pt x="26" y="352"/>
                </a:cubicBezTo>
                <a:close/>
                <a:moveTo>
                  <a:pt x="27" y="352"/>
                </a:moveTo>
                <a:cubicBezTo>
                  <a:pt x="28" y="354"/>
                  <a:pt x="28" y="351"/>
                  <a:pt x="29" y="354"/>
                </a:cubicBezTo>
                <a:cubicBezTo>
                  <a:pt x="28" y="352"/>
                  <a:pt x="28" y="354"/>
                  <a:pt x="28" y="354"/>
                </a:cubicBezTo>
                <a:cubicBezTo>
                  <a:pt x="28" y="355"/>
                  <a:pt x="27" y="354"/>
                  <a:pt x="27" y="353"/>
                </a:cubicBezTo>
                <a:cubicBezTo>
                  <a:pt x="27" y="353"/>
                  <a:pt x="27" y="353"/>
                  <a:pt x="27" y="352"/>
                </a:cubicBezTo>
                <a:close/>
                <a:moveTo>
                  <a:pt x="25" y="361"/>
                </a:moveTo>
                <a:cubicBezTo>
                  <a:pt x="25" y="363"/>
                  <a:pt x="25" y="366"/>
                  <a:pt x="24" y="366"/>
                </a:cubicBezTo>
                <a:cubicBezTo>
                  <a:pt x="25" y="365"/>
                  <a:pt x="24" y="363"/>
                  <a:pt x="25" y="363"/>
                </a:cubicBezTo>
                <a:cubicBezTo>
                  <a:pt x="24" y="363"/>
                  <a:pt x="24" y="363"/>
                  <a:pt x="24" y="362"/>
                </a:cubicBezTo>
                <a:cubicBezTo>
                  <a:pt x="25" y="361"/>
                  <a:pt x="25" y="362"/>
                  <a:pt x="25" y="361"/>
                </a:cubicBezTo>
                <a:close/>
                <a:moveTo>
                  <a:pt x="24" y="359"/>
                </a:moveTo>
                <a:cubicBezTo>
                  <a:pt x="24" y="360"/>
                  <a:pt x="25" y="360"/>
                  <a:pt x="25" y="359"/>
                </a:cubicBezTo>
                <a:cubicBezTo>
                  <a:pt x="24" y="358"/>
                  <a:pt x="25" y="356"/>
                  <a:pt x="24" y="356"/>
                </a:cubicBezTo>
                <a:cubicBezTo>
                  <a:pt x="24" y="355"/>
                  <a:pt x="25" y="355"/>
                  <a:pt x="25" y="354"/>
                </a:cubicBezTo>
                <a:cubicBezTo>
                  <a:pt x="26" y="355"/>
                  <a:pt x="26" y="359"/>
                  <a:pt x="27" y="359"/>
                </a:cubicBezTo>
                <a:cubicBezTo>
                  <a:pt x="26" y="360"/>
                  <a:pt x="26" y="360"/>
                  <a:pt x="26" y="361"/>
                </a:cubicBezTo>
                <a:cubicBezTo>
                  <a:pt x="25" y="361"/>
                  <a:pt x="24" y="361"/>
                  <a:pt x="24" y="359"/>
                </a:cubicBezTo>
                <a:close/>
                <a:moveTo>
                  <a:pt x="31" y="357"/>
                </a:moveTo>
                <a:cubicBezTo>
                  <a:pt x="31" y="358"/>
                  <a:pt x="31" y="357"/>
                  <a:pt x="32" y="358"/>
                </a:cubicBezTo>
                <a:cubicBezTo>
                  <a:pt x="32" y="359"/>
                  <a:pt x="31" y="358"/>
                  <a:pt x="30" y="359"/>
                </a:cubicBezTo>
                <a:cubicBezTo>
                  <a:pt x="30" y="359"/>
                  <a:pt x="31" y="358"/>
                  <a:pt x="31" y="357"/>
                </a:cubicBezTo>
                <a:close/>
                <a:moveTo>
                  <a:pt x="41" y="358"/>
                </a:moveTo>
                <a:cubicBezTo>
                  <a:pt x="41" y="358"/>
                  <a:pt x="42" y="362"/>
                  <a:pt x="41" y="362"/>
                </a:cubicBezTo>
                <a:cubicBezTo>
                  <a:pt x="41" y="360"/>
                  <a:pt x="41" y="360"/>
                  <a:pt x="41" y="358"/>
                </a:cubicBezTo>
                <a:close/>
                <a:moveTo>
                  <a:pt x="31" y="361"/>
                </a:moveTo>
                <a:cubicBezTo>
                  <a:pt x="31" y="361"/>
                  <a:pt x="31" y="363"/>
                  <a:pt x="31" y="364"/>
                </a:cubicBezTo>
                <a:cubicBezTo>
                  <a:pt x="30" y="363"/>
                  <a:pt x="31" y="363"/>
                  <a:pt x="31" y="361"/>
                </a:cubicBezTo>
                <a:close/>
                <a:moveTo>
                  <a:pt x="27" y="367"/>
                </a:moveTo>
                <a:cubicBezTo>
                  <a:pt x="27" y="365"/>
                  <a:pt x="27" y="365"/>
                  <a:pt x="27" y="365"/>
                </a:cubicBezTo>
                <a:cubicBezTo>
                  <a:pt x="28" y="365"/>
                  <a:pt x="28" y="364"/>
                  <a:pt x="28" y="365"/>
                </a:cubicBezTo>
                <a:cubicBezTo>
                  <a:pt x="28" y="365"/>
                  <a:pt x="28" y="365"/>
                  <a:pt x="28" y="365"/>
                </a:cubicBezTo>
                <a:cubicBezTo>
                  <a:pt x="28" y="366"/>
                  <a:pt x="28" y="366"/>
                  <a:pt x="28" y="367"/>
                </a:cubicBezTo>
                <a:cubicBezTo>
                  <a:pt x="28" y="367"/>
                  <a:pt x="28" y="367"/>
                  <a:pt x="28" y="366"/>
                </a:cubicBezTo>
                <a:cubicBezTo>
                  <a:pt x="29" y="368"/>
                  <a:pt x="28" y="367"/>
                  <a:pt x="27" y="367"/>
                </a:cubicBezTo>
                <a:close/>
                <a:moveTo>
                  <a:pt x="24" y="368"/>
                </a:moveTo>
                <a:cubicBezTo>
                  <a:pt x="25" y="368"/>
                  <a:pt x="25" y="368"/>
                  <a:pt x="26" y="367"/>
                </a:cubicBezTo>
                <a:cubicBezTo>
                  <a:pt x="25" y="369"/>
                  <a:pt x="25" y="369"/>
                  <a:pt x="26" y="371"/>
                </a:cubicBezTo>
                <a:cubicBezTo>
                  <a:pt x="25" y="371"/>
                  <a:pt x="25" y="370"/>
                  <a:pt x="25" y="369"/>
                </a:cubicBezTo>
                <a:cubicBezTo>
                  <a:pt x="25" y="370"/>
                  <a:pt x="24" y="369"/>
                  <a:pt x="24" y="369"/>
                </a:cubicBezTo>
                <a:cubicBezTo>
                  <a:pt x="24" y="368"/>
                  <a:pt x="25" y="369"/>
                  <a:pt x="24" y="368"/>
                </a:cubicBezTo>
                <a:close/>
                <a:moveTo>
                  <a:pt x="45" y="370"/>
                </a:moveTo>
                <a:cubicBezTo>
                  <a:pt x="46" y="369"/>
                  <a:pt x="46" y="371"/>
                  <a:pt x="46" y="372"/>
                </a:cubicBezTo>
                <a:cubicBezTo>
                  <a:pt x="46" y="373"/>
                  <a:pt x="46" y="372"/>
                  <a:pt x="45" y="372"/>
                </a:cubicBezTo>
                <a:cubicBezTo>
                  <a:pt x="45" y="371"/>
                  <a:pt x="45" y="370"/>
                  <a:pt x="45" y="370"/>
                </a:cubicBezTo>
                <a:close/>
                <a:moveTo>
                  <a:pt x="28" y="370"/>
                </a:moveTo>
                <a:cubicBezTo>
                  <a:pt x="28" y="371"/>
                  <a:pt x="28" y="370"/>
                  <a:pt x="29" y="370"/>
                </a:cubicBezTo>
                <a:cubicBezTo>
                  <a:pt x="29" y="372"/>
                  <a:pt x="29" y="372"/>
                  <a:pt x="29" y="372"/>
                </a:cubicBezTo>
                <a:cubicBezTo>
                  <a:pt x="28" y="369"/>
                  <a:pt x="28" y="373"/>
                  <a:pt x="28" y="372"/>
                </a:cubicBezTo>
                <a:cubicBezTo>
                  <a:pt x="28" y="372"/>
                  <a:pt x="28" y="371"/>
                  <a:pt x="28" y="370"/>
                </a:cubicBezTo>
                <a:close/>
                <a:moveTo>
                  <a:pt x="25" y="373"/>
                </a:moveTo>
                <a:cubicBezTo>
                  <a:pt x="25" y="372"/>
                  <a:pt x="24" y="374"/>
                  <a:pt x="24" y="372"/>
                </a:cubicBezTo>
                <a:cubicBezTo>
                  <a:pt x="25" y="371"/>
                  <a:pt x="25" y="372"/>
                  <a:pt x="26" y="372"/>
                </a:cubicBezTo>
                <a:cubicBezTo>
                  <a:pt x="26" y="374"/>
                  <a:pt x="27" y="373"/>
                  <a:pt x="26" y="375"/>
                </a:cubicBezTo>
                <a:cubicBezTo>
                  <a:pt x="26" y="373"/>
                  <a:pt x="25" y="376"/>
                  <a:pt x="25" y="373"/>
                </a:cubicBezTo>
                <a:cubicBezTo>
                  <a:pt x="25" y="373"/>
                  <a:pt x="25" y="373"/>
                  <a:pt x="25" y="373"/>
                </a:cubicBezTo>
                <a:close/>
                <a:moveTo>
                  <a:pt x="41" y="374"/>
                </a:moveTo>
                <a:cubicBezTo>
                  <a:pt x="40" y="375"/>
                  <a:pt x="41" y="375"/>
                  <a:pt x="41" y="376"/>
                </a:cubicBezTo>
                <a:cubicBezTo>
                  <a:pt x="40" y="376"/>
                  <a:pt x="41" y="378"/>
                  <a:pt x="40" y="378"/>
                </a:cubicBezTo>
                <a:cubicBezTo>
                  <a:pt x="41" y="376"/>
                  <a:pt x="40" y="374"/>
                  <a:pt x="40" y="375"/>
                </a:cubicBezTo>
                <a:cubicBezTo>
                  <a:pt x="40" y="374"/>
                  <a:pt x="40" y="373"/>
                  <a:pt x="41" y="372"/>
                </a:cubicBezTo>
                <a:cubicBezTo>
                  <a:pt x="40" y="374"/>
                  <a:pt x="41" y="374"/>
                  <a:pt x="41" y="375"/>
                </a:cubicBezTo>
                <a:cubicBezTo>
                  <a:pt x="41" y="375"/>
                  <a:pt x="41" y="375"/>
                  <a:pt x="41" y="374"/>
                </a:cubicBezTo>
                <a:close/>
                <a:moveTo>
                  <a:pt x="28" y="378"/>
                </a:moveTo>
                <a:cubicBezTo>
                  <a:pt x="28" y="377"/>
                  <a:pt x="28" y="378"/>
                  <a:pt x="27" y="377"/>
                </a:cubicBezTo>
                <a:cubicBezTo>
                  <a:pt x="28" y="376"/>
                  <a:pt x="27" y="375"/>
                  <a:pt x="27" y="374"/>
                </a:cubicBezTo>
                <a:cubicBezTo>
                  <a:pt x="27" y="374"/>
                  <a:pt x="27" y="374"/>
                  <a:pt x="28" y="373"/>
                </a:cubicBezTo>
                <a:cubicBezTo>
                  <a:pt x="28" y="374"/>
                  <a:pt x="28" y="377"/>
                  <a:pt x="29" y="377"/>
                </a:cubicBezTo>
                <a:cubicBezTo>
                  <a:pt x="29" y="379"/>
                  <a:pt x="29" y="380"/>
                  <a:pt x="29" y="381"/>
                </a:cubicBezTo>
                <a:cubicBezTo>
                  <a:pt x="28" y="382"/>
                  <a:pt x="28" y="379"/>
                  <a:pt x="28" y="381"/>
                </a:cubicBezTo>
                <a:cubicBezTo>
                  <a:pt x="27" y="380"/>
                  <a:pt x="27" y="378"/>
                  <a:pt x="28" y="378"/>
                </a:cubicBezTo>
                <a:close/>
                <a:moveTo>
                  <a:pt x="43" y="374"/>
                </a:moveTo>
                <a:cubicBezTo>
                  <a:pt x="44" y="374"/>
                  <a:pt x="44" y="376"/>
                  <a:pt x="43" y="376"/>
                </a:cubicBezTo>
                <a:cubicBezTo>
                  <a:pt x="43" y="376"/>
                  <a:pt x="43" y="375"/>
                  <a:pt x="43" y="374"/>
                </a:cubicBezTo>
                <a:close/>
                <a:moveTo>
                  <a:pt x="22" y="375"/>
                </a:moveTo>
                <a:cubicBezTo>
                  <a:pt x="23" y="376"/>
                  <a:pt x="23" y="377"/>
                  <a:pt x="23" y="378"/>
                </a:cubicBezTo>
                <a:cubicBezTo>
                  <a:pt x="22" y="378"/>
                  <a:pt x="22" y="377"/>
                  <a:pt x="22" y="375"/>
                </a:cubicBezTo>
                <a:close/>
                <a:moveTo>
                  <a:pt x="25" y="375"/>
                </a:moveTo>
                <a:cubicBezTo>
                  <a:pt x="26" y="375"/>
                  <a:pt x="26" y="376"/>
                  <a:pt x="26" y="376"/>
                </a:cubicBezTo>
                <a:cubicBezTo>
                  <a:pt x="26" y="376"/>
                  <a:pt x="26" y="377"/>
                  <a:pt x="26" y="377"/>
                </a:cubicBezTo>
                <a:cubicBezTo>
                  <a:pt x="26" y="377"/>
                  <a:pt x="26" y="376"/>
                  <a:pt x="27" y="377"/>
                </a:cubicBezTo>
                <a:cubicBezTo>
                  <a:pt x="26" y="379"/>
                  <a:pt x="27" y="379"/>
                  <a:pt x="27" y="380"/>
                </a:cubicBezTo>
                <a:cubicBezTo>
                  <a:pt x="26" y="379"/>
                  <a:pt x="26" y="379"/>
                  <a:pt x="26" y="380"/>
                </a:cubicBezTo>
                <a:cubicBezTo>
                  <a:pt x="25" y="378"/>
                  <a:pt x="26" y="377"/>
                  <a:pt x="25" y="375"/>
                </a:cubicBezTo>
                <a:close/>
                <a:moveTo>
                  <a:pt x="32" y="381"/>
                </a:moveTo>
                <a:cubicBezTo>
                  <a:pt x="31" y="383"/>
                  <a:pt x="32" y="382"/>
                  <a:pt x="32" y="383"/>
                </a:cubicBezTo>
                <a:cubicBezTo>
                  <a:pt x="32" y="383"/>
                  <a:pt x="32" y="382"/>
                  <a:pt x="32" y="381"/>
                </a:cubicBezTo>
                <a:cubicBezTo>
                  <a:pt x="33" y="381"/>
                  <a:pt x="33" y="383"/>
                  <a:pt x="32" y="384"/>
                </a:cubicBezTo>
                <a:cubicBezTo>
                  <a:pt x="32" y="383"/>
                  <a:pt x="31" y="384"/>
                  <a:pt x="32" y="385"/>
                </a:cubicBezTo>
                <a:cubicBezTo>
                  <a:pt x="31" y="385"/>
                  <a:pt x="31" y="384"/>
                  <a:pt x="30" y="385"/>
                </a:cubicBezTo>
                <a:cubicBezTo>
                  <a:pt x="31" y="384"/>
                  <a:pt x="31" y="382"/>
                  <a:pt x="30" y="382"/>
                </a:cubicBezTo>
                <a:cubicBezTo>
                  <a:pt x="32" y="380"/>
                  <a:pt x="29" y="381"/>
                  <a:pt x="31" y="379"/>
                </a:cubicBezTo>
                <a:cubicBezTo>
                  <a:pt x="31" y="379"/>
                  <a:pt x="31" y="378"/>
                  <a:pt x="30" y="378"/>
                </a:cubicBezTo>
                <a:cubicBezTo>
                  <a:pt x="30" y="378"/>
                  <a:pt x="31" y="377"/>
                  <a:pt x="31" y="377"/>
                </a:cubicBezTo>
                <a:cubicBezTo>
                  <a:pt x="31" y="378"/>
                  <a:pt x="31" y="380"/>
                  <a:pt x="32" y="378"/>
                </a:cubicBezTo>
                <a:cubicBezTo>
                  <a:pt x="32" y="379"/>
                  <a:pt x="32" y="381"/>
                  <a:pt x="32" y="381"/>
                </a:cubicBezTo>
                <a:close/>
                <a:moveTo>
                  <a:pt x="34" y="378"/>
                </a:moveTo>
                <a:cubicBezTo>
                  <a:pt x="34" y="378"/>
                  <a:pt x="34" y="379"/>
                  <a:pt x="33" y="378"/>
                </a:cubicBezTo>
                <a:cubicBezTo>
                  <a:pt x="33" y="379"/>
                  <a:pt x="34" y="379"/>
                  <a:pt x="34" y="380"/>
                </a:cubicBezTo>
                <a:cubicBezTo>
                  <a:pt x="33" y="380"/>
                  <a:pt x="33" y="380"/>
                  <a:pt x="33" y="380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8"/>
                  <a:pt x="34" y="378"/>
                  <a:pt x="34" y="378"/>
                </a:cubicBezTo>
                <a:close/>
                <a:moveTo>
                  <a:pt x="43" y="379"/>
                </a:moveTo>
                <a:cubicBezTo>
                  <a:pt x="43" y="380"/>
                  <a:pt x="43" y="380"/>
                  <a:pt x="44" y="380"/>
                </a:cubicBezTo>
                <a:cubicBezTo>
                  <a:pt x="44" y="381"/>
                  <a:pt x="44" y="381"/>
                  <a:pt x="44" y="381"/>
                </a:cubicBezTo>
                <a:cubicBezTo>
                  <a:pt x="43" y="381"/>
                  <a:pt x="43" y="380"/>
                  <a:pt x="43" y="381"/>
                </a:cubicBezTo>
                <a:cubicBezTo>
                  <a:pt x="43" y="380"/>
                  <a:pt x="43" y="380"/>
                  <a:pt x="43" y="379"/>
                </a:cubicBezTo>
                <a:close/>
                <a:moveTo>
                  <a:pt x="27" y="380"/>
                </a:moveTo>
                <a:cubicBezTo>
                  <a:pt x="27" y="380"/>
                  <a:pt x="27" y="381"/>
                  <a:pt x="27" y="381"/>
                </a:cubicBezTo>
                <a:cubicBezTo>
                  <a:pt x="27" y="381"/>
                  <a:pt x="27" y="382"/>
                  <a:pt x="26" y="382"/>
                </a:cubicBezTo>
                <a:cubicBezTo>
                  <a:pt x="26" y="381"/>
                  <a:pt x="27" y="381"/>
                  <a:pt x="27" y="380"/>
                </a:cubicBezTo>
                <a:close/>
                <a:moveTo>
                  <a:pt x="42" y="380"/>
                </a:moveTo>
                <a:cubicBezTo>
                  <a:pt x="43" y="381"/>
                  <a:pt x="42" y="385"/>
                  <a:pt x="41" y="385"/>
                </a:cubicBezTo>
                <a:cubicBezTo>
                  <a:pt x="41" y="383"/>
                  <a:pt x="42" y="382"/>
                  <a:pt x="42" y="381"/>
                </a:cubicBezTo>
                <a:cubicBezTo>
                  <a:pt x="42" y="381"/>
                  <a:pt x="42" y="381"/>
                  <a:pt x="42" y="380"/>
                </a:cubicBezTo>
                <a:close/>
                <a:moveTo>
                  <a:pt x="25" y="381"/>
                </a:moveTo>
                <a:cubicBezTo>
                  <a:pt x="26" y="380"/>
                  <a:pt x="26" y="381"/>
                  <a:pt x="26" y="381"/>
                </a:cubicBezTo>
                <a:cubicBezTo>
                  <a:pt x="26" y="382"/>
                  <a:pt x="26" y="383"/>
                  <a:pt x="26" y="383"/>
                </a:cubicBezTo>
                <a:cubicBezTo>
                  <a:pt x="26" y="383"/>
                  <a:pt x="26" y="382"/>
                  <a:pt x="26" y="382"/>
                </a:cubicBezTo>
                <a:cubicBezTo>
                  <a:pt x="26" y="382"/>
                  <a:pt x="26" y="381"/>
                  <a:pt x="25" y="381"/>
                </a:cubicBezTo>
                <a:close/>
                <a:moveTo>
                  <a:pt x="34" y="381"/>
                </a:moveTo>
                <a:cubicBezTo>
                  <a:pt x="34" y="382"/>
                  <a:pt x="33" y="382"/>
                  <a:pt x="33" y="381"/>
                </a:cubicBezTo>
                <a:cubicBezTo>
                  <a:pt x="33" y="380"/>
                  <a:pt x="34" y="380"/>
                  <a:pt x="34" y="381"/>
                </a:cubicBezTo>
                <a:close/>
                <a:moveTo>
                  <a:pt x="46" y="381"/>
                </a:moveTo>
                <a:cubicBezTo>
                  <a:pt x="46" y="384"/>
                  <a:pt x="47" y="381"/>
                  <a:pt x="48" y="381"/>
                </a:cubicBezTo>
                <a:cubicBezTo>
                  <a:pt x="48" y="383"/>
                  <a:pt x="48" y="384"/>
                  <a:pt x="47" y="386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48" y="386"/>
                  <a:pt x="48" y="387"/>
                  <a:pt x="49" y="387"/>
                </a:cubicBezTo>
                <a:cubicBezTo>
                  <a:pt x="48" y="387"/>
                  <a:pt x="47" y="389"/>
                  <a:pt x="48" y="389"/>
                </a:cubicBezTo>
                <a:cubicBezTo>
                  <a:pt x="48" y="391"/>
                  <a:pt x="48" y="389"/>
                  <a:pt x="47" y="389"/>
                </a:cubicBezTo>
                <a:cubicBezTo>
                  <a:pt x="47" y="389"/>
                  <a:pt x="48" y="390"/>
                  <a:pt x="47" y="391"/>
                </a:cubicBezTo>
                <a:cubicBezTo>
                  <a:pt x="47" y="391"/>
                  <a:pt x="47" y="390"/>
                  <a:pt x="47" y="390"/>
                </a:cubicBezTo>
                <a:cubicBezTo>
                  <a:pt x="48" y="390"/>
                  <a:pt x="48" y="391"/>
                  <a:pt x="48" y="392"/>
                </a:cubicBezTo>
                <a:cubicBezTo>
                  <a:pt x="47" y="392"/>
                  <a:pt x="47" y="389"/>
                  <a:pt x="46" y="387"/>
                </a:cubicBezTo>
                <a:cubicBezTo>
                  <a:pt x="46" y="387"/>
                  <a:pt x="46" y="388"/>
                  <a:pt x="46" y="388"/>
                </a:cubicBezTo>
                <a:cubicBezTo>
                  <a:pt x="45" y="388"/>
                  <a:pt x="45" y="389"/>
                  <a:pt x="45" y="390"/>
                </a:cubicBezTo>
                <a:cubicBezTo>
                  <a:pt x="44" y="388"/>
                  <a:pt x="45" y="386"/>
                  <a:pt x="46" y="387"/>
                </a:cubicBezTo>
                <a:cubicBezTo>
                  <a:pt x="47" y="387"/>
                  <a:pt x="47" y="388"/>
                  <a:pt x="47" y="388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46" y="387"/>
                  <a:pt x="47" y="385"/>
                  <a:pt x="46" y="383"/>
                </a:cubicBezTo>
                <a:cubicBezTo>
                  <a:pt x="46" y="384"/>
                  <a:pt x="46" y="384"/>
                  <a:pt x="46" y="384"/>
                </a:cubicBezTo>
                <a:cubicBezTo>
                  <a:pt x="46" y="385"/>
                  <a:pt x="46" y="384"/>
                  <a:pt x="46" y="385"/>
                </a:cubicBezTo>
                <a:cubicBezTo>
                  <a:pt x="47" y="385"/>
                  <a:pt x="46" y="386"/>
                  <a:pt x="46" y="386"/>
                </a:cubicBezTo>
                <a:cubicBezTo>
                  <a:pt x="47" y="385"/>
                  <a:pt x="45" y="385"/>
                  <a:pt x="46" y="386"/>
                </a:cubicBezTo>
                <a:cubicBezTo>
                  <a:pt x="45" y="384"/>
                  <a:pt x="45" y="383"/>
                  <a:pt x="46" y="381"/>
                </a:cubicBezTo>
                <a:close/>
                <a:moveTo>
                  <a:pt x="43" y="381"/>
                </a:moveTo>
                <a:cubicBezTo>
                  <a:pt x="43" y="382"/>
                  <a:pt x="43" y="382"/>
                  <a:pt x="44" y="382"/>
                </a:cubicBezTo>
                <a:cubicBezTo>
                  <a:pt x="44" y="383"/>
                  <a:pt x="43" y="383"/>
                  <a:pt x="43" y="383"/>
                </a:cubicBezTo>
                <a:cubicBezTo>
                  <a:pt x="43" y="382"/>
                  <a:pt x="43" y="382"/>
                  <a:pt x="43" y="381"/>
                </a:cubicBezTo>
                <a:close/>
                <a:moveTo>
                  <a:pt x="52" y="382"/>
                </a:moveTo>
                <a:cubicBezTo>
                  <a:pt x="52" y="382"/>
                  <a:pt x="53" y="384"/>
                  <a:pt x="52" y="383"/>
                </a:cubicBezTo>
                <a:cubicBezTo>
                  <a:pt x="52" y="384"/>
                  <a:pt x="52" y="384"/>
                  <a:pt x="52" y="384"/>
                </a:cubicBezTo>
                <a:cubicBezTo>
                  <a:pt x="53" y="384"/>
                  <a:pt x="53" y="383"/>
                  <a:pt x="53" y="382"/>
                </a:cubicBezTo>
                <a:cubicBezTo>
                  <a:pt x="54" y="383"/>
                  <a:pt x="53" y="384"/>
                  <a:pt x="53" y="385"/>
                </a:cubicBezTo>
                <a:cubicBezTo>
                  <a:pt x="52" y="385"/>
                  <a:pt x="53" y="387"/>
                  <a:pt x="52" y="387"/>
                </a:cubicBezTo>
                <a:cubicBezTo>
                  <a:pt x="51" y="387"/>
                  <a:pt x="52" y="383"/>
                  <a:pt x="52" y="382"/>
                </a:cubicBezTo>
                <a:close/>
                <a:moveTo>
                  <a:pt x="27" y="384"/>
                </a:moveTo>
                <a:cubicBezTo>
                  <a:pt x="28" y="384"/>
                  <a:pt x="28" y="386"/>
                  <a:pt x="29" y="386"/>
                </a:cubicBezTo>
                <a:cubicBezTo>
                  <a:pt x="28" y="388"/>
                  <a:pt x="28" y="387"/>
                  <a:pt x="28" y="389"/>
                </a:cubicBezTo>
                <a:cubicBezTo>
                  <a:pt x="28" y="388"/>
                  <a:pt x="28" y="388"/>
                  <a:pt x="28" y="386"/>
                </a:cubicBezTo>
                <a:cubicBezTo>
                  <a:pt x="28" y="386"/>
                  <a:pt x="28" y="387"/>
                  <a:pt x="28" y="388"/>
                </a:cubicBezTo>
                <a:cubicBezTo>
                  <a:pt x="27" y="386"/>
                  <a:pt x="28" y="385"/>
                  <a:pt x="27" y="384"/>
                </a:cubicBezTo>
                <a:close/>
                <a:moveTo>
                  <a:pt x="26" y="383"/>
                </a:moveTo>
                <a:cubicBezTo>
                  <a:pt x="27" y="381"/>
                  <a:pt x="28" y="383"/>
                  <a:pt x="29" y="382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8" y="382"/>
                  <a:pt x="27" y="384"/>
                  <a:pt x="26" y="383"/>
                </a:cubicBezTo>
                <a:close/>
                <a:moveTo>
                  <a:pt x="41" y="382"/>
                </a:moveTo>
                <a:cubicBezTo>
                  <a:pt x="41" y="383"/>
                  <a:pt x="41" y="385"/>
                  <a:pt x="40" y="384"/>
                </a:cubicBezTo>
                <a:cubicBezTo>
                  <a:pt x="40" y="383"/>
                  <a:pt x="40" y="383"/>
                  <a:pt x="41" y="382"/>
                </a:cubicBezTo>
                <a:close/>
                <a:moveTo>
                  <a:pt x="34" y="384"/>
                </a:moveTo>
                <a:cubicBezTo>
                  <a:pt x="35" y="384"/>
                  <a:pt x="35" y="385"/>
                  <a:pt x="35" y="386"/>
                </a:cubicBezTo>
                <a:cubicBezTo>
                  <a:pt x="35" y="386"/>
                  <a:pt x="34" y="385"/>
                  <a:pt x="34" y="384"/>
                </a:cubicBezTo>
                <a:close/>
                <a:moveTo>
                  <a:pt x="27" y="386"/>
                </a:moveTo>
                <a:cubicBezTo>
                  <a:pt x="26" y="388"/>
                  <a:pt x="28" y="388"/>
                  <a:pt x="28" y="390"/>
                </a:cubicBezTo>
                <a:cubicBezTo>
                  <a:pt x="27" y="390"/>
                  <a:pt x="27" y="390"/>
                  <a:pt x="27" y="391"/>
                </a:cubicBezTo>
                <a:cubicBezTo>
                  <a:pt x="27" y="390"/>
                  <a:pt x="26" y="390"/>
                  <a:pt x="26" y="391"/>
                </a:cubicBezTo>
                <a:cubicBezTo>
                  <a:pt x="26" y="389"/>
                  <a:pt x="25" y="388"/>
                  <a:pt x="26" y="388"/>
                </a:cubicBezTo>
                <a:cubicBezTo>
                  <a:pt x="26" y="387"/>
                  <a:pt x="25" y="387"/>
                  <a:pt x="25" y="388"/>
                </a:cubicBezTo>
                <a:cubicBezTo>
                  <a:pt x="24" y="386"/>
                  <a:pt x="26" y="385"/>
                  <a:pt x="26" y="385"/>
                </a:cubicBezTo>
                <a:cubicBezTo>
                  <a:pt x="26" y="387"/>
                  <a:pt x="26" y="386"/>
                  <a:pt x="27" y="386"/>
                </a:cubicBezTo>
                <a:close/>
                <a:moveTo>
                  <a:pt x="33" y="385"/>
                </a:moveTo>
                <a:cubicBezTo>
                  <a:pt x="34" y="385"/>
                  <a:pt x="34" y="387"/>
                  <a:pt x="34" y="388"/>
                </a:cubicBezTo>
                <a:cubicBezTo>
                  <a:pt x="34" y="387"/>
                  <a:pt x="33" y="386"/>
                  <a:pt x="33" y="385"/>
                </a:cubicBezTo>
                <a:close/>
                <a:moveTo>
                  <a:pt x="42" y="385"/>
                </a:moveTo>
                <a:cubicBezTo>
                  <a:pt x="43" y="387"/>
                  <a:pt x="42" y="387"/>
                  <a:pt x="41" y="388"/>
                </a:cubicBezTo>
                <a:cubicBezTo>
                  <a:pt x="41" y="387"/>
                  <a:pt x="42" y="387"/>
                  <a:pt x="42" y="385"/>
                </a:cubicBezTo>
                <a:close/>
                <a:moveTo>
                  <a:pt x="31" y="387"/>
                </a:moveTo>
                <a:cubicBezTo>
                  <a:pt x="32" y="386"/>
                  <a:pt x="32" y="389"/>
                  <a:pt x="32" y="390"/>
                </a:cubicBezTo>
                <a:cubicBezTo>
                  <a:pt x="31" y="389"/>
                  <a:pt x="32" y="389"/>
                  <a:pt x="31" y="390"/>
                </a:cubicBezTo>
                <a:cubicBezTo>
                  <a:pt x="31" y="389"/>
                  <a:pt x="32" y="388"/>
                  <a:pt x="31" y="387"/>
                </a:cubicBezTo>
                <a:close/>
                <a:moveTo>
                  <a:pt x="25" y="389"/>
                </a:moveTo>
                <a:cubicBezTo>
                  <a:pt x="24" y="389"/>
                  <a:pt x="25" y="391"/>
                  <a:pt x="24" y="391"/>
                </a:cubicBezTo>
                <a:cubicBezTo>
                  <a:pt x="24" y="391"/>
                  <a:pt x="24" y="390"/>
                  <a:pt x="24" y="388"/>
                </a:cubicBezTo>
                <a:cubicBezTo>
                  <a:pt x="24" y="389"/>
                  <a:pt x="25" y="389"/>
                  <a:pt x="25" y="390"/>
                </a:cubicBezTo>
                <a:cubicBezTo>
                  <a:pt x="25" y="391"/>
                  <a:pt x="25" y="390"/>
                  <a:pt x="25" y="389"/>
                </a:cubicBezTo>
                <a:close/>
                <a:moveTo>
                  <a:pt x="30" y="389"/>
                </a:moveTo>
                <a:cubicBezTo>
                  <a:pt x="29" y="390"/>
                  <a:pt x="29" y="391"/>
                  <a:pt x="29" y="391"/>
                </a:cubicBezTo>
                <a:cubicBezTo>
                  <a:pt x="28" y="390"/>
                  <a:pt x="29" y="389"/>
                  <a:pt x="30" y="389"/>
                </a:cubicBezTo>
                <a:close/>
                <a:moveTo>
                  <a:pt x="33" y="391"/>
                </a:moveTo>
                <a:cubicBezTo>
                  <a:pt x="34" y="391"/>
                  <a:pt x="34" y="391"/>
                  <a:pt x="34" y="391"/>
                </a:cubicBezTo>
                <a:cubicBezTo>
                  <a:pt x="34" y="392"/>
                  <a:pt x="35" y="394"/>
                  <a:pt x="34" y="394"/>
                </a:cubicBezTo>
                <a:cubicBezTo>
                  <a:pt x="34" y="394"/>
                  <a:pt x="33" y="393"/>
                  <a:pt x="33" y="391"/>
                </a:cubicBezTo>
                <a:close/>
                <a:moveTo>
                  <a:pt x="25" y="391"/>
                </a:moveTo>
                <a:cubicBezTo>
                  <a:pt x="25" y="392"/>
                  <a:pt x="26" y="391"/>
                  <a:pt x="26" y="393"/>
                </a:cubicBezTo>
                <a:cubicBezTo>
                  <a:pt x="26" y="393"/>
                  <a:pt x="25" y="393"/>
                  <a:pt x="25" y="391"/>
                </a:cubicBezTo>
                <a:close/>
                <a:moveTo>
                  <a:pt x="25" y="394"/>
                </a:moveTo>
                <a:cubicBezTo>
                  <a:pt x="25" y="394"/>
                  <a:pt x="25" y="395"/>
                  <a:pt x="24" y="395"/>
                </a:cubicBezTo>
                <a:cubicBezTo>
                  <a:pt x="24" y="393"/>
                  <a:pt x="25" y="392"/>
                  <a:pt x="25" y="394"/>
                </a:cubicBezTo>
                <a:close/>
                <a:moveTo>
                  <a:pt x="32" y="394"/>
                </a:moveTo>
                <a:cubicBezTo>
                  <a:pt x="32" y="396"/>
                  <a:pt x="33" y="395"/>
                  <a:pt x="33" y="397"/>
                </a:cubicBezTo>
                <a:cubicBezTo>
                  <a:pt x="33" y="398"/>
                  <a:pt x="32" y="396"/>
                  <a:pt x="31" y="395"/>
                </a:cubicBezTo>
                <a:cubicBezTo>
                  <a:pt x="31" y="394"/>
                  <a:pt x="32" y="394"/>
                  <a:pt x="32" y="394"/>
                </a:cubicBezTo>
                <a:close/>
                <a:moveTo>
                  <a:pt x="42" y="400"/>
                </a:moveTo>
                <a:cubicBezTo>
                  <a:pt x="43" y="400"/>
                  <a:pt x="43" y="401"/>
                  <a:pt x="43" y="401"/>
                </a:cubicBezTo>
                <a:cubicBezTo>
                  <a:pt x="43" y="401"/>
                  <a:pt x="43" y="400"/>
                  <a:pt x="43" y="399"/>
                </a:cubicBezTo>
                <a:cubicBezTo>
                  <a:pt x="43" y="399"/>
                  <a:pt x="43" y="400"/>
                  <a:pt x="43" y="401"/>
                </a:cubicBezTo>
                <a:cubicBezTo>
                  <a:pt x="44" y="401"/>
                  <a:pt x="44" y="399"/>
                  <a:pt x="44" y="399"/>
                </a:cubicBezTo>
                <a:cubicBezTo>
                  <a:pt x="44" y="399"/>
                  <a:pt x="43" y="397"/>
                  <a:pt x="43" y="398"/>
                </a:cubicBezTo>
                <a:cubicBezTo>
                  <a:pt x="42" y="396"/>
                  <a:pt x="45" y="397"/>
                  <a:pt x="44" y="394"/>
                </a:cubicBezTo>
                <a:cubicBezTo>
                  <a:pt x="45" y="394"/>
                  <a:pt x="45" y="395"/>
                  <a:pt x="45" y="395"/>
                </a:cubicBezTo>
                <a:cubicBezTo>
                  <a:pt x="45" y="396"/>
                  <a:pt x="44" y="397"/>
                  <a:pt x="45" y="397"/>
                </a:cubicBezTo>
                <a:cubicBezTo>
                  <a:pt x="45" y="399"/>
                  <a:pt x="45" y="400"/>
                  <a:pt x="45" y="401"/>
                </a:cubicBezTo>
                <a:cubicBezTo>
                  <a:pt x="45" y="401"/>
                  <a:pt x="45" y="401"/>
                  <a:pt x="45" y="401"/>
                </a:cubicBezTo>
                <a:cubicBezTo>
                  <a:pt x="44" y="403"/>
                  <a:pt x="46" y="408"/>
                  <a:pt x="45" y="409"/>
                </a:cubicBezTo>
                <a:cubicBezTo>
                  <a:pt x="45" y="409"/>
                  <a:pt x="45" y="411"/>
                  <a:pt x="45" y="411"/>
                </a:cubicBezTo>
                <a:cubicBezTo>
                  <a:pt x="45" y="413"/>
                  <a:pt x="46" y="415"/>
                  <a:pt x="45" y="418"/>
                </a:cubicBezTo>
                <a:cubicBezTo>
                  <a:pt x="45" y="418"/>
                  <a:pt x="45" y="418"/>
                  <a:pt x="45" y="418"/>
                </a:cubicBezTo>
                <a:cubicBezTo>
                  <a:pt x="45" y="417"/>
                  <a:pt x="45" y="417"/>
                  <a:pt x="45" y="417"/>
                </a:cubicBezTo>
                <a:cubicBezTo>
                  <a:pt x="46" y="416"/>
                  <a:pt x="44" y="415"/>
                  <a:pt x="44" y="413"/>
                </a:cubicBezTo>
                <a:cubicBezTo>
                  <a:pt x="45" y="413"/>
                  <a:pt x="45" y="409"/>
                  <a:pt x="44" y="407"/>
                </a:cubicBezTo>
                <a:cubicBezTo>
                  <a:pt x="44" y="408"/>
                  <a:pt x="44" y="411"/>
                  <a:pt x="43" y="411"/>
                </a:cubicBezTo>
                <a:cubicBezTo>
                  <a:pt x="43" y="410"/>
                  <a:pt x="43" y="410"/>
                  <a:pt x="43" y="409"/>
                </a:cubicBezTo>
                <a:cubicBezTo>
                  <a:pt x="43" y="410"/>
                  <a:pt x="43" y="411"/>
                  <a:pt x="42" y="410"/>
                </a:cubicBezTo>
                <a:cubicBezTo>
                  <a:pt x="42" y="408"/>
                  <a:pt x="43" y="409"/>
                  <a:pt x="43" y="407"/>
                </a:cubicBezTo>
                <a:cubicBezTo>
                  <a:pt x="43" y="407"/>
                  <a:pt x="43" y="406"/>
                  <a:pt x="42" y="406"/>
                </a:cubicBezTo>
                <a:cubicBezTo>
                  <a:pt x="42" y="405"/>
                  <a:pt x="43" y="404"/>
                  <a:pt x="43" y="406"/>
                </a:cubicBezTo>
                <a:cubicBezTo>
                  <a:pt x="43" y="406"/>
                  <a:pt x="43" y="403"/>
                  <a:pt x="42" y="404"/>
                </a:cubicBezTo>
                <a:cubicBezTo>
                  <a:pt x="43" y="403"/>
                  <a:pt x="43" y="403"/>
                  <a:pt x="43" y="402"/>
                </a:cubicBezTo>
                <a:cubicBezTo>
                  <a:pt x="43" y="402"/>
                  <a:pt x="42" y="401"/>
                  <a:pt x="42" y="400"/>
                </a:cubicBezTo>
                <a:close/>
                <a:moveTo>
                  <a:pt x="42" y="398"/>
                </a:moveTo>
                <a:cubicBezTo>
                  <a:pt x="42" y="398"/>
                  <a:pt x="42" y="399"/>
                  <a:pt x="41" y="399"/>
                </a:cubicBezTo>
                <a:cubicBezTo>
                  <a:pt x="41" y="398"/>
                  <a:pt x="42" y="398"/>
                  <a:pt x="42" y="397"/>
                </a:cubicBezTo>
                <a:cubicBezTo>
                  <a:pt x="42" y="397"/>
                  <a:pt x="42" y="398"/>
                  <a:pt x="42" y="398"/>
                </a:cubicBezTo>
                <a:cubicBezTo>
                  <a:pt x="42" y="399"/>
                  <a:pt x="42" y="398"/>
                  <a:pt x="42" y="398"/>
                </a:cubicBezTo>
                <a:close/>
                <a:moveTo>
                  <a:pt x="53" y="397"/>
                </a:moveTo>
                <a:cubicBezTo>
                  <a:pt x="54" y="398"/>
                  <a:pt x="52" y="399"/>
                  <a:pt x="52" y="400"/>
                </a:cubicBezTo>
                <a:cubicBezTo>
                  <a:pt x="52" y="397"/>
                  <a:pt x="53" y="399"/>
                  <a:pt x="53" y="397"/>
                </a:cubicBezTo>
                <a:close/>
                <a:moveTo>
                  <a:pt x="32" y="397"/>
                </a:moveTo>
                <a:cubicBezTo>
                  <a:pt x="32" y="398"/>
                  <a:pt x="32" y="398"/>
                  <a:pt x="32" y="398"/>
                </a:cubicBezTo>
                <a:cubicBezTo>
                  <a:pt x="31" y="398"/>
                  <a:pt x="32" y="400"/>
                  <a:pt x="31" y="400"/>
                </a:cubicBezTo>
                <a:cubicBezTo>
                  <a:pt x="31" y="400"/>
                  <a:pt x="31" y="399"/>
                  <a:pt x="31" y="398"/>
                </a:cubicBezTo>
                <a:cubicBezTo>
                  <a:pt x="31" y="398"/>
                  <a:pt x="31" y="397"/>
                  <a:pt x="32" y="397"/>
                </a:cubicBezTo>
                <a:close/>
                <a:moveTo>
                  <a:pt x="52" y="404"/>
                </a:moveTo>
                <a:cubicBezTo>
                  <a:pt x="53" y="404"/>
                  <a:pt x="54" y="407"/>
                  <a:pt x="52" y="407"/>
                </a:cubicBezTo>
                <a:cubicBezTo>
                  <a:pt x="53" y="405"/>
                  <a:pt x="52" y="406"/>
                  <a:pt x="52" y="404"/>
                </a:cubicBezTo>
                <a:close/>
                <a:moveTo>
                  <a:pt x="42" y="441"/>
                </a:moveTo>
                <a:cubicBezTo>
                  <a:pt x="43" y="442"/>
                  <a:pt x="42" y="443"/>
                  <a:pt x="42" y="444"/>
                </a:cubicBezTo>
                <a:cubicBezTo>
                  <a:pt x="42" y="444"/>
                  <a:pt x="42" y="442"/>
                  <a:pt x="42" y="4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72" name="序号"/>
          <p:cNvSpPr txBox="1"/>
          <p:nvPr>
            <p:custDataLst>
              <p:tags r:id="rId10"/>
            </p:custDataLst>
          </p:nvPr>
        </p:nvSpPr>
        <p:spPr>
          <a:xfrm>
            <a:off x="1656000" y="4257161"/>
            <a:ext cx="896400" cy="88099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4400" dirty="0">
                <a:solidFill>
                  <a:schemeClr val="accent1"/>
                </a:solidFill>
                <a:latin typeface="+mn-ea"/>
                <a:cs typeface="仓耳渔阳体 W03" panose="02020400000000000000" charset="-122"/>
              </a:rPr>
              <a:t>肆</a:t>
            </a:r>
            <a:endParaRPr lang="zh-CN" altLang="en-US" sz="4400" dirty="0">
              <a:solidFill>
                <a:schemeClr val="accent1"/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73" name="项标题"/>
          <p:cNvSpPr txBox="1"/>
          <p:nvPr>
            <p:custDataLst>
              <p:tags r:id="rId11"/>
            </p:custDataLst>
          </p:nvPr>
        </p:nvSpPr>
        <p:spPr>
          <a:xfrm>
            <a:off x="817200" y="5154653"/>
            <a:ext cx="2574000" cy="102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仓耳渔阳体 W03" panose="02020400000000000000" charset="-122"/>
              </a:rPr>
              <a:t>团队分工与合作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74" name="Freeform 7397"/>
          <p:cNvSpPr/>
          <p:nvPr>
            <p:custDataLst>
              <p:tags r:id="rId12"/>
            </p:custDataLst>
          </p:nvPr>
        </p:nvSpPr>
        <p:spPr bwMode="auto">
          <a:xfrm>
            <a:off x="4044221" y="4429036"/>
            <a:ext cx="35560" cy="1620000"/>
          </a:xfrm>
          <a:custGeom>
            <a:avLst/>
            <a:gdLst>
              <a:gd name="T0" fmla="*/ 391912 w 1717675"/>
              <a:gd name="T1" fmla="*/ 391912 w 1717675"/>
              <a:gd name="T2" fmla="*/ 391912 w 1717675"/>
              <a:gd name="T3" fmla="*/ 391912 w 1717675"/>
              <a:gd name="T4" fmla="*/ 391912 w 1717675"/>
              <a:gd name="T5" fmla="*/ 391912 w 1717675"/>
              <a:gd name="T6" fmla="*/ 391912 w 1717675"/>
              <a:gd name="T7" fmla="*/ 391912 w 1717675"/>
              <a:gd name="T8" fmla="*/ 391912 w 1717675"/>
              <a:gd name="T9" fmla="*/ 391912 w 1717675"/>
              <a:gd name="T10" fmla="*/ 391912 w 1717675"/>
              <a:gd name="T11" fmla="*/ 391912 w 1717675"/>
              <a:gd name="T12" fmla="*/ 391912 w 1717675"/>
              <a:gd name="T13" fmla="*/ 391912 w 1717675"/>
              <a:gd name="T14" fmla="*/ 391912 w 1717675"/>
              <a:gd name="T15" fmla="*/ 391912 w 1717675"/>
              <a:gd name="T16" fmla="*/ 391912 w 1717675"/>
              <a:gd name="T17" fmla="*/ 391912 w 1717675"/>
              <a:gd name="T18" fmla="*/ 391912 w 1717675"/>
              <a:gd name="T19" fmla="*/ 391912 w 1717675"/>
              <a:gd name="T20" fmla="*/ 391912 w 1717675"/>
              <a:gd name="T21" fmla="*/ 391912 w 1717675"/>
              <a:gd name="T22" fmla="*/ 391912 w 1717675"/>
              <a:gd name="T23" fmla="*/ 391912 w 1717675"/>
              <a:gd name="T24" fmla="*/ 391912 w 1717675"/>
              <a:gd name="T25" fmla="*/ 391912 w 1717675"/>
              <a:gd name="T26" fmla="*/ 391912 w 1717675"/>
              <a:gd name="T27" fmla="*/ 391912 w 1717675"/>
              <a:gd name="T28" fmla="*/ 391912 w 1717675"/>
              <a:gd name="T29" fmla="*/ 391912 w 1717675"/>
              <a:gd name="T30" fmla="*/ 391912 w 1717675"/>
              <a:gd name="T31" fmla="*/ 391912 w 1717675"/>
              <a:gd name="T32" fmla="*/ 391912 w 1717675"/>
              <a:gd name="T33" fmla="*/ 391912 w 1717675"/>
              <a:gd name="T34" fmla="*/ 391912 w 1717675"/>
              <a:gd name="T35" fmla="*/ 391912 w 1717675"/>
              <a:gd name="T36" fmla="*/ 391912 w 1717675"/>
              <a:gd name="T37" fmla="*/ 391912 w 1717675"/>
              <a:gd name="T38" fmla="*/ 391912 w 1717675"/>
              <a:gd name="T39" fmla="*/ 391912 w 1717675"/>
              <a:gd name="T40" fmla="*/ 391912 w 1717675"/>
              <a:gd name="T41" fmla="*/ 391912 w 1717675"/>
              <a:gd name="T42" fmla="*/ 391912 w 1717675"/>
              <a:gd name="T43" fmla="*/ 391912 w 1717675"/>
              <a:gd name="T44" fmla="*/ 391912 w 1717675"/>
              <a:gd name="T45" fmla="*/ 391912 w 1717675"/>
              <a:gd name="T46" fmla="*/ 391912 w 1717675"/>
              <a:gd name="T47" fmla="*/ 391912 w 1717675"/>
              <a:gd name="T48" fmla="*/ 391912 w 1717675"/>
              <a:gd name="T49" fmla="*/ 391912 w 1717675"/>
              <a:gd name="T50" fmla="*/ 391912 w 1717675"/>
              <a:gd name="T51" fmla="*/ 391912 w 1717675"/>
              <a:gd name="T52" fmla="*/ 391912 w 1717675"/>
              <a:gd name="T53" fmla="*/ 391912 w 1717675"/>
              <a:gd name="T54" fmla="*/ 391912 w 1717675"/>
              <a:gd name="T55" fmla="*/ 391912 w 1717675"/>
              <a:gd name="T56" fmla="*/ 391912 w 1717675"/>
              <a:gd name="T57" fmla="*/ 391912 w 1717675"/>
              <a:gd name="T58" fmla="*/ 391912 w 1717675"/>
              <a:gd name="T59" fmla="*/ 391912 w 1717675"/>
              <a:gd name="T60" fmla="*/ 391912 w 1717675"/>
              <a:gd name="T61" fmla="*/ 391912 w 1717675"/>
              <a:gd name="T62" fmla="*/ 391912 w 1717675"/>
              <a:gd name="T63" fmla="*/ 391912 w 1717675"/>
              <a:gd name="T64" fmla="*/ 391912 w 1717675"/>
              <a:gd name="T65" fmla="*/ 391912 w 1717675"/>
              <a:gd name="T66" fmla="*/ 391912 w 1717675"/>
              <a:gd name="T67" fmla="*/ 391912 w 1717675"/>
              <a:gd name="T68" fmla="*/ 391912 w 1717675"/>
              <a:gd name="T69" fmla="*/ 391912 w 1717675"/>
              <a:gd name="T70" fmla="*/ 391912 w 1717675"/>
              <a:gd name="T71" fmla="*/ 391912 w 1717675"/>
              <a:gd name="T72" fmla="*/ 391912 w 1717675"/>
              <a:gd name="T73" fmla="*/ 391912 w 1717675"/>
              <a:gd name="T74" fmla="*/ 391912 w 1717675"/>
              <a:gd name="T75" fmla="*/ 391912 w 1717675"/>
              <a:gd name="T76" fmla="*/ 391912 w 1717675"/>
              <a:gd name="T77" fmla="*/ 391912 w 1717675"/>
              <a:gd name="T78" fmla="*/ 391912 w 1717675"/>
              <a:gd name="T79" fmla="*/ 391912 w 1717675"/>
              <a:gd name="T80" fmla="*/ 391912 w 1717675"/>
              <a:gd name="T81" fmla="*/ 391912 w 1717675"/>
              <a:gd name="T82" fmla="*/ 391912 w 1717675"/>
              <a:gd name="T83" fmla="*/ 391912 w 1717675"/>
              <a:gd name="T84" fmla="*/ 391912 w 1717675"/>
              <a:gd name="T85" fmla="*/ 391912 w 1717675"/>
              <a:gd name="T86" fmla="*/ 391912 w 1717675"/>
              <a:gd name="T87" fmla="*/ 391912 w 1717675"/>
              <a:gd name="T88" fmla="*/ 391912 w 1717675"/>
              <a:gd name="T89" fmla="*/ 391912 w 1717675"/>
              <a:gd name="T90" fmla="*/ 391912 w 1717675"/>
              <a:gd name="T91" fmla="*/ 391912 w 1717675"/>
              <a:gd name="T92" fmla="*/ 391912 w 1717675"/>
              <a:gd name="T93" fmla="*/ 391912 w 1717675"/>
              <a:gd name="T94" fmla="*/ 391912 w 1717675"/>
              <a:gd name="T95" fmla="*/ 391912 w 1717675"/>
              <a:gd name="T96" fmla="*/ 391912 w 1717675"/>
              <a:gd name="T97" fmla="*/ 391912 w 1717675"/>
              <a:gd name="T98" fmla="*/ 391912 w 1717675"/>
              <a:gd name="T99" fmla="*/ 391912 w 1717675"/>
              <a:gd name="T100" fmla="*/ 391912 w 1717675"/>
              <a:gd name="T101" fmla="*/ 391912 w 1717675"/>
              <a:gd name="T102" fmla="*/ 391912 w 1717675"/>
              <a:gd name="T103" fmla="*/ 391912 w 1717675"/>
              <a:gd name="T104" fmla="*/ 391912 w 1717675"/>
              <a:gd name="T105" fmla="*/ 391912 w 1717675"/>
              <a:gd name="T106" fmla="*/ 391912 w 1717675"/>
              <a:gd name="T107" fmla="*/ 391912 w 1717675"/>
              <a:gd name="T108" fmla="*/ 391912 w 1717675"/>
              <a:gd name="T109" fmla="*/ 391912 w 1717675"/>
              <a:gd name="T110" fmla="*/ 391912 w 1717675"/>
              <a:gd name="T111" fmla="*/ 391912 w 1717675"/>
              <a:gd name="T112" fmla="*/ 391912 w 1717675"/>
              <a:gd name="T113" fmla="*/ 391912 w 1717675"/>
              <a:gd name="T114" fmla="*/ 391912 w 1717675"/>
              <a:gd name="T115" fmla="*/ 391912 w 1717675"/>
              <a:gd name="T116" fmla="*/ 391912 w 1717675"/>
              <a:gd name="T117" fmla="*/ 391912 w 1717675"/>
              <a:gd name="T118" fmla="*/ 391912 w 1717675"/>
              <a:gd name="T119" fmla="*/ 391912 w 1717675"/>
              <a:gd name="T120" fmla="*/ 391912 w 1717675"/>
              <a:gd name="T121" fmla="*/ 391912 w 1717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" h="473">
                <a:moveTo>
                  <a:pt x="29" y="6"/>
                </a:moveTo>
                <a:cubicBezTo>
                  <a:pt x="29" y="7"/>
                  <a:pt x="29" y="7"/>
                  <a:pt x="29" y="7"/>
                </a:cubicBezTo>
                <a:cubicBezTo>
                  <a:pt x="29" y="7"/>
                  <a:pt x="28" y="7"/>
                  <a:pt x="28" y="6"/>
                </a:cubicBezTo>
                <a:cubicBezTo>
                  <a:pt x="28" y="6"/>
                  <a:pt x="28" y="4"/>
                  <a:pt x="28" y="3"/>
                </a:cubicBezTo>
                <a:cubicBezTo>
                  <a:pt x="25" y="2"/>
                  <a:pt x="23" y="2"/>
                  <a:pt x="22" y="4"/>
                </a:cubicBezTo>
                <a:cubicBezTo>
                  <a:pt x="21" y="2"/>
                  <a:pt x="21" y="5"/>
                  <a:pt x="20" y="3"/>
                </a:cubicBezTo>
                <a:cubicBezTo>
                  <a:pt x="21" y="5"/>
                  <a:pt x="21" y="6"/>
                  <a:pt x="22" y="8"/>
                </a:cubicBezTo>
                <a:cubicBezTo>
                  <a:pt x="21" y="7"/>
                  <a:pt x="19" y="8"/>
                  <a:pt x="19" y="6"/>
                </a:cubicBezTo>
                <a:cubicBezTo>
                  <a:pt x="18" y="5"/>
                  <a:pt x="18" y="6"/>
                  <a:pt x="18" y="7"/>
                </a:cubicBezTo>
                <a:cubicBezTo>
                  <a:pt x="17" y="5"/>
                  <a:pt x="15" y="7"/>
                  <a:pt x="13" y="6"/>
                </a:cubicBezTo>
                <a:cubicBezTo>
                  <a:pt x="13" y="7"/>
                  <a:pt x="13" y="7"/>
                  <a:pt x="13" y="8"/>
                </a:cubicBezTo>
                <a:cubicBezTo>
                  <a:pt x="12" y="7"/>
                  <a:pt x="12" y="8"/>
                  <a:pt x="11" y="7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10"/>
                  <a:pt x="10" y="9"/>
                </a:cubicBezTo>
                <a:cubicBezTo>
                  <a:pt x="10" y="10"/>
                  <a:pt x="9" y="10"/>
                  <a:pt x="8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10" y="12"/>
                  <a:pt x="9" y="11"/>
                  <a:pt x="9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2"/>
                  <a:pt x="11" y="11"/>
                  <a:pt x="12" y="11"/>
                </a:cubicBezTo>
                <a:cubicBezTo>
                  <a:pt x="13" y="13"/>
                  <a:pt x="12" y="14"/>
                  <a:pt x="12" y="16"/>
                </a:cubicBezTo>
                <a:cubicBezTo>
                  <a:pt x="11" y="15"/>
                  <a:pt x="11" y="15"/>
                  <a:pt x="11" y="16"/>
                </a:cubicBezTo>
                <a:cubicBezTo>
                  <a:pt x="10" y="14"/>
                  <a:pt x="8" y="18"/>
                  <a:pt x="7" y="16"/>
                </a:cubicBezTo>
                <a:cubicBezTo>
                  <a:pt x="7" y="17"/>
                  <a:pt x="7" y="18"/>
                  <a:pt x="6" y="18"/>
                </a:cubicBezTo>
                <a:cubicBezTo>
                  <a:pt x="5" y="17"/>
                  <a:pt x="2" y="19"/>
                  <a:pt x="2" y="21"/>
                </a:cubicBezTo>
                <a:cubicBezTo>
                  <a:pt x="3" y="22"/>
                  <a:pt x="4" y="22"/>
                  <a:pt x="5" y="20"/>
                </a:cubicBezTo>
                <a:cubicBezTo>
                  <a:pt x="6" y="22"/>
                  <a:pt x="6" y="19"/>
                  <a:pt x="8" y="20"/>
                </a:cubicBezTo>
                <a:cubicBezTo>
                  <a:pt x="8" y="21"/>
                  <a:pt x="8" y="22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3"/>
                  <a:pt x="7" y="23"/>
                  <a:pt x="7" y="24"/>
                </a:cubicBezTo>
                <a:cubicBezTo>
                  <a:pt x="5" y="24"/>
                  <a:pt x="5" y="26"/>
                  <a:pt x="3" y="26"/>
                </a:cubicBezTo>
                <a:cubicBezTo>
                  <a:pt x="3" y="28"/>
                  <a:pt x="1" y="26"/>
                  <a:pt x="1" y="29"/>
                </a:cubicBezTo>
                <a:cubicBezTo>
                  <a:pt x="2" y="28"/>
                  <a:pt x="5" y="28"/>
                  <a:pt x="6" y="27"/>
                </a:cubicBezTo>
                <a:cubicBezTo>
                  <a:pt x="6" y="27"/>
                  <a:pt x="7" y="27"/>
                  <a:pt x="7" y="28"/>
                </a:cubicBezTo>
                <a:cubicBezTo>
                  <a:pt x="7" y="33"/>
                  <a:pt x="2" y="31"/>
                  <a:pt x="0" y="36"/>
                </a:cubicBezTo>
                <a:cubicBezTo>
                  <a:pt x="1" y="37"/>
                  <a:pt x="2" y="35"/>
                  <a:pt x="2" y="34"/>
                </a:cubicBezTo>
                <a:cubicBezTo>
                  <a:pt x="3" y="35"/>
                  <a:pt x="4" y="36"/>
                  <a:pt x="5" y="35"/>
                </a:cubicBezTo>
                <a:cubicBezTo>
                  <a:pt x="7" y="38"/>
                  <a:pt x="2" y="39"/>
                  <a:pt x="1" y="41"/>
                </a:cubicBezTo>
                <a:cubicBezTo>
                  <a:pt x="2" y="41"/>
                  <a:pt x="2" y="42"/>
                  <a:pt x="2" y="43"/>
                </a:cubicBezTo>
                <a:cubicBezTo>
                  <a:pt x="2" y="42"/>
                  <a:pt x="3" y="42"/>
                  <a:pt x="3" y="43"/>
                </a:cubicBezTo>
                <a:cubicBezTo>
                  <a:pt x="3" y="41"/>
                  <a:pt x="4" y="44"/>
                  <a:pt x="5" y="42"/>
                </a:cubicBezTo>
                <a:cubicBezTo>
                  <a:pt x="5" y="41"/>
                  <a:pt x="5" y="40"/>
                  <a:pt x="5" y="40"/>
                </a:cubicBezTo>
                <a:cubicBezTo>
                  <a:pt x="6" y="40"/>
                  <a:pt x="6" y="41"/>
                  <a:pt x="6" y="42"/>
                </a:cubicBezTo>
                <a:cubicBezTo>
                  <a:pt x="6" y="43"/>
                  <a:pt x="7" y="43"/>
                  <a:pt x="7" y="43"/>
                </a:cubicBezTo>
                <a:cubicBezTo>
                  <a:pt x="6" y="45"/>
                  <a:pt x="6" y="45"/>
                  <a:pt x="5" y="46"/>
                </a:cubicBezTo>
                <a:cubicBezTo>
                  <a:pt x="5" y="46"/>
                  <a:pt x="5" y="46"/>
                  <a:pt x="5" y="45"/>
                </a:cubicBezTo>
                <a:cubicBezTo>
                  <a:pt x="4" y="47"/>
                  <a:pt x="4" y="47"/>
                  <a:pt x="3" y="47"/>
                </a:cubicBezTo>
                <a:cubicBezTo>
                  <a:pt x="3" y="48"/>
                  <a:pt x="2" y="49"/>
                  <a:pt x="3" y="49"/>
                </a:cubicBezTo>
                <a:cubicBezTo>
                  <a:pt x="3" y="47"/>
                  <a:pt x="4" y="50"/>
                  <a:pt x="5" y="49"/>
                </a:cubicBezTo>
                <a:cubicBezTo>
                  <a:pt x="6" y="48"/>
                  <a:pt x="5" y="47"/>
                  <a:pt x="5" y="47"/>
                </a:cubicBezTo>
                <a:cubicBezTo>
                  <a:pt x="6" y="48"/>
                  <a:pt x="6" y="50"/>
                  <a:pt x="6" y="51"/>
                </a:cubicBezTo>
                <a:cubicBezTo>
                  <a:pt x="5" y="51"/>
                  <a:pt x="5" y="51"/>
                  <a:pt x="4" y="53"/>
                </a:cubicBezTo>
                <a:cubicBezTo>
                  <a:pt x="3" y="52"/>
                  <a:pt x="3" y="54"/>
                  <a:pt x="1" y="55"/>
                </a:cubicBezTo>
                <a:cubicBezTo>
                  <a:pt x="1" y="55"/>
                  <a:pt x="1" y="57"/>
                  <a:pt x="1" y="58"/>
                </a:cubicBezTo>
                <a:cubicBezTo>
                  <a:pt x="2" y="59"/>
                  <a:pt x="2" y="57"/>
                  <a:pt x="3" y="56"/>
                </a:cubicBezTo>
                <a:cubicBezTo>
                  <a:pt x="3" y="57"/>
                  <a:pt x="4" y="56"/>
                  <a:pt x="4" y="55"/>
                </a:cubicBezTo>
                <a:cubicBezTo>
                  <a:pt x="4" y="57"/>
                  <a:pt x="4" y="58"/>
                  <a:pt x="5" y="58"/>
                </a:cubicBezTo>
                <a:cubicBezTo>
                  <a:pt x="5" y="57"/>
                  <a:pt x="4" y="57"/>
                  <a:pt x="5" y="55"/>
                </a:cubicBezTo>
                <a:cubicBezTo>
                  <a:pt x="5" y="56"/>
                  <a:pt x="5" y="55"/>
                  <a:pt x="5" y="55"/>
                </a:cubicBezTo>
                <a:cubicBezTo>
                  <a:pt x="5" y="58"/>
                  <a:pt x="6" y="54"/>
                  <a:pt x="6" y="55"/>
                </a:cubicBezTo>
                <a:cubicBezTo>
                  <a:pt x="5" y="59"/>
                  <a:pt x="3" y="61"/>
                  <a:pt x="1" y="64"/>
                </a:cubicBezTo>
                <a:cubicBezTo>
                  <a:pt x="3" y="64"/>
                  <a:pt x="3" y="63"/>
                  <a:pt x="4" y="64"/>
                </a:cubicBezTo>
                <a:cubicBezTo>
                  <a:pt x="4" y="63"/>
                  <a:pt x="4" y="61"/>
                  <a:pt x="5" y="62"/>
                </a:cubicBezTo>
                <a:cubicBezTo>
                  <a:pt x="5" y="62"/>
                  <a:pt x="5" y="62"/>
                  <a:pt x="5" y="63"/>
                </a:cubicBezTo>
                <a:cubicBezTo>
                  <a:pt x="4" y="63"/>
                  <a:pt x="5" y="65"/>
                  <a:pt x="5" y="65"/>
                </a:cubicBezTo>
                <a:cubicBezTo>
                  <a:pt x="4" y="66"/>
                  <a:pt x="5" y="67"/>
                  <a:pt x="5" y="68"/>
                </a:cubicBezTo>
                <a:cubicBezTo>
                  <a:pt x="5" y="69"/>
                  <a:pt x="4" y="69"/>
                  <a:pt x="4" y="71"/>
                </a:cubicBezTo>
                <a:cubicBezTo>
                  <a:pt x="5" y="71"/>
                  <a:pt x="5" y="70"/>
                  <a:pt x="5" y="71"/>
                </a:cubicBezTo>
                <a:cubicBezTo>
                  <a:pt x="4" y="72"/>
                  <a:pt x="5" y="72"/>
                  <a:pt x="5" y="75"/>
                </a:cubicBezTo>
                <a:cubicBezTo>
                  <a:pt x="5" y="75"/>
                  <a:pt x="4" y="76"/>
                  <a:pt x="5" y="76"/>
                </a:cubicBezTo>
                <a:cubicBezTo>
                  <a:pt x="5" y="75"/>
                  <a:pt x="5" y="75"/>
                  <a:pt x="6" y="74"/>
                </a:cubicBezTo>
                <a:cubicBezTo>
                  <a:pt x="5" y="76"/>
                  <a:pt x="6" y="82"/>
                  <a:pt x="5" y="80"/>
                </a:cubicBezTo>
                <a:cubicBezTo>
                  <a:pt x="4" y="81"/>
                  <a:pt x="5" y="82"/>
                  <a:pt x="4" y="83"/>
                </a:cubicBezTo>
                <a:cubicBezTo>
                  <a:pt x="5" y="83"/>
                  <a:pt x="5" y="81"/>
                  <a:pt x="6" y="82"/>
                </a:cubicBezTo>
                <a:cubicBezTo>
                  <a:pt x="6" y="83"/>
                  <a:pt x="5" y="82"/>
                  <a:pt x="5" y="83"/>
                </a:cubicBezTo>
                <a:cubicBezTo>
                  <a:pt x="6" y="84"/>
                  <a:pt x="5" y="85"/>
                  <a:pt x="5" y="86"/>
                </a:cubicBezTo>
                <a:cubicBezTo>
                  <a:pt x="5" y="86"/>
                  <a:pt x="5" y="87"/>
                  <a:pt x="4" y="87"/>
                </a:cubicBezTo>
                <a:cubicBezTo>
                  <a:pt x="5" y="90"/>
                  <a:pt x="3" y="93"/>
                  <a:pt x="4" y="96"/>
                </a:cubicBezTo>
                <a:cubicBezTo>
                  <a:pt x="5" y="96"/>
                  <a:pt x="5" y="95"/>
                  <a:pt x="5" y="96"/>
                </a:cubicBezTo>
                <a:cubicBezTo>
                  <a:pt x="5" y="97"/>
                  <a:pt x="4" y="97"/>
                  <a:pt x="5" y="99"/>
                </a:cubicBezTo>
                <a:cubicBezTo>
                  <a:pt x="4" y="98"/>
                  <a:pt x="4" y="98"/>
                  <a:pt x="4" y="98"/>
                </a:cubicBezTo>
                <a:cubicBezTo>
                  <a:pt x="4" y="101"/>
                  <a:pt x="5" y="107"/>
                  <a:pt x="4" y="109"/>
                </a:cubicBezTo>
                <a:cubicBezTo>
                  <a:pt x="5" y="110"/>
                  <a:pt x="4" y="112"/>
                  <a:pt x="4" y="114"/>
                </a:cubicBezTo>
                <a:cubicBezTo>
                  <a:pt x="5" y="115"/>
                  <a:pt x="4" y="118"/>
                  <a:pt x="4" y="120"/>
                </a:cubicBezTo>
                <a:cubicBezTo>
                  <a:pt x="4" y="119"/>
                  <a:pt x="4" y="119"/>
                  <a:pt x="5" y="118"/>
                </a:cubicBezTo>
                <a:cubicBezTo>
                  <a:pt x="5" y="119"/>
                  <a:pt x="5" y="119"/>
                  <a:pt x="5" y="119"/>
                </a:cubicBezTo>
                <a:cubicBezTo>
                  <a:pt x="4" y="120"/>
                  <a:pt x="5" y="120"/>
                  <a:pt x="5" y="121"/>
                </a:cubicBezTo>
                <a:cubicBezTo>
                  <a:pt x="5" y="124"/>
                  <a:pt x="4" y="130"/>
                  <a:pt x="5" y="132"/>
                </a:cubicBezTo>
                <a:cubicBezTo>
                  <a:pt x="5" y="132"/>
                  <a:pt x="5" y="132"/>
                  <a:pt x="5" y="132"/>
                </a:cubicBezTo>
                <a:cubicBezTo>
                  <a:pt x="5" y="134"/>
                  <a:pt x="5" y="136"/>
                  <a:pt x="4" y="139"/>
                </a:cubicBezTo>
                <a:cubicBezTo>
                  <a:pt x="5" y="139"/>
                  <a:pt x="5" y="141"/>
                  <a:pt x="5" y="141"/>
                </a:cubicBezTo>
                <a:cubicBezTo>
                  <a:pt x="5" y="142"/>
                  <a:pt x="5" y="142"/>
                  <a:pt x="4" y="143"/>
                </a:cubicBezTo>
                <a:cubicBezTo>
                  <a:pt x="5" y="144"/>
                  <a:pt x="5" y="142"/>
                  <a:pt x="5" y="143"/>
                </a:cubicBezTo>
                <a:cubicBezTo>
                  <a:pt x="4" y="144"/>
                  <a:pt x="6" y="146"/>
                  <a:pt x="5" y="148"/>
                </a:cubicBezTo>
                <a:cubicBezTo>
                  <a:pt x="4" y="147"/>
                  <a:pt x="5" y="146"/>
                  <a:pt x="5" y="146"/>
                </a:cubicBezTo>
                <a:cubicBezTo>
                  <a:pt x="4" y="146"/>
                  <a:pt x="4" y="150"/>
                  <a:pt x="5" y="149"/>
                </a:cubicBezTo>
                <a:cubicBezTo>
                  <a:pt x="5" y="149"/>
                  <a:pt x="6" y="149"/>
                  <a:pt x="6" y="148"/>
                </a:cubicBezTo>
                <a:cubicBezTo>
                  <a:pt x="6" y="149"/>
                  <a:pt x="5" y="149"/>
                  <a:pt x="5" y="151"/>
                </a:cubicBezTo>
                <a:cubicBezTo>
                  <a:pt x="5" y="152"/>
                  <a:pt x="6" y="152"/>
                  <a:pt x="6" y="153"/>
                </a:cubicBezTo>
                <a:cubicBezTo>
                  <a:pt x="5" y="152"/>
                  <a:pt x="5" y="155"/>
                  <a:pt x="6" y="155"/>
                </a:cubicBezTo>
                <a:cubicBezTo>
                  <a:pt x="6" y="155"/>
                  <a:pt x="5" y="153"/>
                  <a:pt x="6" y="153"/>
                </a:cubicBezTo>
                <a:cubicBezTo>
                  <a:pt x="7" y="153"/>
                  <a:pt x="7" y="153"/>
                  <a:pt x="7" y="155"/>
                </a:cubicBezTo>
                <a:cubicBezTo>
                  <a:pt x="7" y="155"/>
                  <a:pt x="7" y="154"/>
                  <a:pt x="6" y="154"/>
                </a:cubicBezTo>
                <a:cubicBezTo>
                  <a:pt x="6" y="155"/>
                  <a:pt x="6" y="155"/>
                  <a:pt x="6" y="156"/>
                </a:cubicBezTo>
                <a:cubicBezTo>
                  <a:pt x="6" y="155"/>
                  <a:pt x="5" y="157"/>
                  <a:pt x="5" y="158"/>
                </a:cubicBezTo>
                <a:cubicBezTo>
                  <a:pt x="6" y="158"/>
                  <a:pt x="6" y="157"/>
                  <a:pt x="6" y="158"/>
                </a:cubicBezTo>
                <a:cubicBezTo>
                  <a:pt x="5" y="158"/>
                  <a:pt x="6" y="162"/>
                  <a:pt x="6" y="164"/>
                </a:cubicBezTo>
                <a:cubicBezTo>
                  <a:pt x="7" y="165"/>
                  <a:pt x="6" y="165"/>
                  <a:pt x="8" y="167"/>
                </a:cubicBezTo>
                <a:cubicBezTo>
                  <a:pt x="7" y="168"/>
                  <a:pt x="7" y="165"/>
                  <a:pt x="6" y="167"/>
                </a:cubicBezTo>
                <a:cubicBezTo>
                  <a:pt x="6" y="167"/>
                  <a:pt x="7" y="168"/>
                  <a:pt x="6" y="168"/>
                </a:cubicBezTo>
                <a:cubicBezTo>
                  <a:pt x="6" y="169"/>
                  <a:pt x="6" y="167"/>
                  <a:pt x="6" y="167"/>
                </a:cubicBezTo>
                <a:cubicBezTo>
                  <a:pt x="6" y="168"/>
                  <a:pt x="5" y="167"/>
                  <a:pt x="5" y="167"/>
                </a:cubicBezTo>
                <a:cubicBezTo>
                  <a:pt x="5" y="170"/>
                  <a:pt x="5" y="171"/>
                  <a:pt x="6" y="173"/>
                </a:cubicBezTo>
                <a:cubicBezTo>
                  <a:pt x="6" y="172"/>
                  <a:pt x="6" y="171"/>
                  <a:pt x="6" y="170"/>
                </a:cubicBezTo>
                <a:cubicBezTo>
                  <a:pt x="6" y="172"/>
                  <a:pt x="7" y="175"/>
                  <a:pt x="6" y="175"/>
                </a:cubicBezTo>
                <a:cubicBezTo>
                  <a:pt x="6" y="174"/>
                  <a:pt x="6" y="173"/>
                  <a:pt x="6" y="173"/>
                </a:cubicBezTo>
                <a:cubicBezTo>
                  <a:pt x="6" y="174"/>
                  <a:pt x="5" y="173"/>
                  <a:pt x="5" y="174"/>
                </a:cubicBezTo>
                <a:cubicBezTo>
                  <a:pt x="6" y="174"/>
                  <a:pt x="6" y="179"/>
                  <a:pt x="6" y="177"/>
                </a:cubicBezTo>
                <a:cubicBezTo>
                  <a:pt x="6" y="179"/>
                  <a:pt x="6" y="183"/>
                  <a:pt x="6" y="184"/>
                </a:cubicBezTo>
                <a:cubicBezTo>
                  <a:pt x="7" y="184"/>
                  <a:pt x="6" y="183"/>
                  <a:pt x="7" y="183"/>
                </a:cubicBezTo>
                <a:cubicBezTo>
                  <a:pt x="7" y="183"/>
                  <a:pt x="7" y="184"/>
                  <a:pt x="7" y="186"/>
                </a:cubicBezTo>
                <a:cubicBezTo>
                  <a:pt x="6" y="185"/>
                  <a:pt x="6" y="187"/>
                  <a:pt x="6" y="188"/>
                </a:cubicBezTo>
                <a:cubicBezTo>
                  <a:pt x="6" y="187"/>
                  <a:pt x="7" y="186"/>
                  <a:pt x="8" y="186"/>
                </a:cubicBezTo>
                <a:cubicBezTo>
                  <a:pt x="7" y="188"/>
                  <a:pt x="7" y="190"/>
                  <a:pt x="7" y="192"/>
                </a:cubicBezTo>
                <a:cubicBezTo>
                  <a:pt x="7" y="192"/>
                  <a:pt x="6" y="192"/>
                  <a:pt x="6" y="193"/>
                </a:cubicBezTo>
                <a:cubicBezTo>
                  <a:pt x="7" y="193"/>
                  <a:pt x="6" y="194"/>
                  <a:pt x="7" y="195"/>
                </a:cubicBezTo>
                <a:cubicBezTo>
                  <a:pt x="6" y="195"/>
                  <a:pt x="6" y="195"/>
                  <a:pt x="6" y="194"/>
                </a:cubicBezTo>
                <a:cubicBezTo>
                  <a:pt x="6" y="196"/>
                  <a:pt x="6" y="197"/>
                  <a:pt x="6" y="198"/>
                </a:cubicBezTo>
                <a:cubicBezTo>
                  <a:pt x="6" y="199"/>
                  <a:pt x="6" y="198"/>
                  <a:pt x="6" y="198"/>
                </a:cubicBezTo>
                <a:cubicBezTo>
                  <a:pt x="7" y="199"/>
                  <a:pt x="7" y="199"/>
                  <a:pt x="7" y="201"/>
                </a:cubicBezTo>
                <a:cubicBezTo>
                  <a:pt x="7" y="201"/>
                  <a:pt x="6" y="200"/>
                  <a:pt x="6" y="201"/>
                </a:cubicBezTo>
                <a:cubicBezTo>
                  <a:pt x="7" y="201"/>
                  <a:pt x="7" y="203"/>
                  <a:pt x="8" y="203"/>
                </a:cubicBezTo>
                <a:cubicBezTo>
                  <a:pt x="8" y="201"/>
                  <a:pt x="8" y="202"/>
                  <a:pt x="8" y="201"/>
                </a:cubicBezTo>
                <a:cubicBezTo>
                  <a:pt x="8" y="201"/>
                  <a:pt x="7" y="201"/>
                  <a:pt x="7" y="200"/>
                </a:cubicBezTo>
                <a:cubicBezTo>
                  <a:pt x="8" y="200"/>
                  <a:pt x="7" y="197"/>
                  <a:pt x="8" y="197"/>
                </a:cubicBezTo>
                <a:cubicBezTo>
                  <a:pt x="8" y="199"/>
                  <a:pt x="9" y="198"/>
                  <a:pt x="10" y="198"/>
                </a:cubicBezTo>
                <a:cubicBezTo>
                  <a:pt x="9" y="199"/>
                  <a:pt x="10" y="199"/>
                  <a:pt x="10" y="200"/>
                </a:cubicBezTo>
                <a:cubicBezTo>
                  <a:pt x="9" y="199"/>
                  <a:pt x="9" y="200"/>
                  <a:pt x="9" y="201"/>
                </a:cubicBezTo>
                <a:cubicBezTo>
                  <a:pt x="9" y="200"/>
                  <a:pt x="10" y="200"/>
                  <a:pt x="10" y="200"/>
                </a:cubicBezTo>
                <a:cubicBezTo>
                  <a:pt x="10" y="201"/>
                  <a:pt x="10" y="202"/>
                  <a:pt x="11" y="203"/>
                </a:cubicBezTo>
                <a:cubicBezTo>
                  <a:pt x="10" y="203"/>
                  <a:pt x="10" y="203"/>
                  <a:pt x="10" y="204"/>
                </a:cubicBezTo>
                <a:cubicBezTo>
                  <a:pt x="10" y="204"/>
                  <a:pt x="10" y="205"/>
                  <a:pt x="11" y="205"/>
                </a:cubicBezTo>
                <a:cubicBezTo>
                  <a:pt x="10" y="205"/>
                  <a:pt x="10" y="206"/>
                  <a:pt x="10" y="206"/>
                </a:cubicBezTo>
                <a:cubicBezTo>
                  <a:pt x="10" y="205"/>
                  <a:pt x="10" y="203"/>
                  <a:pt x="9" y="203"/>
                </a:cubicBezTo>
                <a:cubicBezTo>
                  <a:pt x="8" y="205"/>
                  <a:pt x="9" y="206"/>
                  <a:pt x="10" y="207"/>
                </a:cubicBezTo>
                <a:cubicBezTo>
                  <a:pt x="10" y="208"/>
                  <a:pt x="10" y="208"/>
                  <a:pt x="10" y="209"/>
                </a:cubicBezTo>
                <a:cubicBezTo>
                  <a:pt x="10" y="209"/>
                  <a:pt x="10" y="210"/>
                  <a:pt x="10" y="210"/>
                </a:cubicBezTo>
                <a:cubicBezTo>
                  <a:pt x="9" y="208"/>
                  <a:pt x="10" y="208"/>
                  <a:pt x="10" y="208"/>
                </a:cubicBezTo>
                <a:cubicBezTo>
                  <a:pt x="9" y="207"/>
                  <a:pt x="9" y="209"/>
                  <a:pt x="9" y="209"/>
                </a:cubicBezTo>
                <a:cubicBezTo>
                  <a:pt x="9" y="208"/>
                  <a:pt x="8" y="208"/>
                  <a:pt x="8" y="209"/>
                </a:cubicBezTo>
                <a:cubicBezTo>
                  <a:pt x="9" y="209"/>
                  <a:pt x="9" y="211"/>
                  <a:pt x="9" y="212"/>
                </a:cubicBezTo>
                <a:cubicBezTo>
                  <a:pt x="10" y="212"/>
                  <a:pt x="10" y="211"/>
                  <a:pt x="10" y="211"/>
                </a:cubicBezTo>
                <a:cubicBezTo>
                  <a:pt x="10" y="212"/>
                  <a:pt x="9" y="213"/>
                  <a:pt x="10" y="214"/>
                </a:cubicBezTo>
                <a:cubicBezTo>
                  <a:pt x="10" y="212"/>
                  <a:pt x="10" y="214"/>
                  <a:pt x="10" y="215"/>
                </a:cubicBezTo>
                <a:cubicBezTo>
                  <a:pt x="10" y="213"/>
                  <a:pt x="12" y="214"/>
                  <a:pt x="12" y="214"/>
                </a:cubicBezTo>
                <a:cubicBezTo>
                  <a:pt x="12" y="215"/>
                  <a:pt x="12" y="217"/>
                  <a:pt x="12" y="217"/>
                </a:cubicBezTo>
                <a:cubicBezTo>
                  <a:pt x="11" y="217"/>
                  <a:pt x="11" y="217"/>
                  <a:pt x="11" y="217"/>
                </a:cubicBezTo>
                <a:cubicBezTo>
                  <a:pt x="11" y="216"/>
                  <a:pt x="12" y="215"/>
                  <a:pt x="11" y="214"/>
                </a:cubicBezTo>
                <a:cubicBezTo>
                  <a:pt x="11" y="215"/>
                  <a:pt x="11" y="215"/>
                  <a:pt x="11" y="215"/>
                </a:cubicBezTo>
                <a:cubicBezTo>
                  <a:pt x="11" y="215"/>
                  <a:pt x="11" y="214"/>
                  <a:pt x="11" y="214"/>
                </a:cubicBezTo>
                <a:cubicBezTo>
                  <a:pt x="10" y="218"/>
                  <a:pt x="11" y="220"/>
                  <a:pt x="10" y="222"/>
                </a:cubicBezTo>
                <a:cubicBezTo>
                  <a:pt x="11" y="222"/>
                  <a:pt x="10" y="224"/>
                  <a:pt x="11" y="225"/>
                </a:cubicBezTo>
                <a:cubicBezTo>
                  <a:pt x="11" y="225"/>
                  <a:pt x="11" y="224"/>
                  <a:pt x="11" y="224"/>
                </a:cubicBezTo>
                <a:cubicBezTo>
                  <a:pt x="12" y="224"/>
                  <a:pt x="11" y="226"/>
                  <a:pt x="11" y="226"/>
                </a:cubicBezTo>
                <a:cubicBezTo>
                  <a:pt x="11" y="226"/>
                  <a:pt x="10" y="227"/>
                  <a:pt x="10" y="226"/>
                </a:cubicBezTo>
                <a:cubicBezTo>
                  <a:pt x="10" y="227"/>
                  <a:pt x="10" y="227"/>
                  <a:pt x="10" y="228"/>
                </a:cubicBezTo>
                <a:cubicBezTo>
                  <a:pt x="11" y="227"/>
                  <a:pt x="12" y="227"/>
                  <a:pt x="12" y="226"/>
                </a:cubicBezTo>
                <a:cubicBezTo>
                  <a:pt x="13" y="227"/>
                  <a:pt x="12" y="227"/>
                  <a:pt x="12" y="228"/>
                </a:cubicBezTo>
                <a:cubicBezTo>
                  <a:pt x="11" y="227"/>
                  <a:pt x="12" y="231"/>
                  <a:pt x="11" y="229"/>
                </a:cubicBezTo>
                <a:cubicBezTo>
                  <a:pt x="11" y="230"/>
                  <a:pt x="10" y="231"/>
                  <a:pt x="10" y="232"/>
                </a:cubicBezTo>
                <a:cubicBezTo>
                  <a:pt x="10" y="231"/>
                  <a:pt x="11" y="231"/>
                  <a:pt x="11" y="232"/>
                </a:cubicBezTo>
                <a:cubicBezTo>
                  <a:pt x="11" y="232"/>
                  <a:pt x="11" y="233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0"/>
                  <a:pt x="10" y="230"/>
                </a:cubicBezTo>
                <a:cubicBezTo>
                  <a:pt x="10" y="232"/>
                  <a:pt x="9" y="232"/>
                  <a:pt x="9" y="231"/>
                </a:cubicBezTo>
                <a:cubicBezTo>
                  <a:pt x="9" y="233"/>
                  <a:pt x="10" y="232"/>
                  <a:pt x="10" y="234"/>
                </a:cubicBezTo>
                <a:cubicBezTo>
                  <a:pt x="10" y="234"/>
                  <a:pt x="10" y="235"/>
                  <a:pt x="9" y="234"/>
                </a:cubicBezTo>
                <a:cubicBezTo>
                  <a:pt x="9" y="236"/>
                  <a:pt x="10" y="236"/>
                  <a:pt x="10" y="238"/>
                </a:cubicBezTo>
                <a:cubicBezTo>
                  <a:pt x="10" y="238"/>
                  <a:pt x="9" y="240"/>
                  <a:pt x="10" y="240"/>
                </a:cubicBezTo>
                <a:cubicBezTo>
                  <a:pt x="11" y="240"/>
                  <a:pt x="10" y="236"/>
                  <a:pt x="11" y="235"/>
                </a:cubicBezTo>
                <a:cubicBezTo>
                  <a:pt x="11" y="237"/>
                  <a:pt x="12" y="234"/>
                  <a:pt x="13" y="236"/>
                </a:cubicBezTo>
                <a:cubicBezTo>
                  <a:pt x="13" y="239"/>
                  <a:pt x="11" y="237"/>
                  <a:pt x="12" y="239"/>
                </a:cubicBezTo>
                <a:cubicBezTo>
                  <a:pt x="12" y="238"/>
                  <a:pt x="13" y="239"/>
                  <a:pt x="12" y="239"/>
                </a:cubicBezTo>
                <a:cubicBezTo>
                  <a:pt x="13" y="239"/>
                  <a:pt x="15" y="236"/>
                  <a:pt x="15" y="239"/>
                </a:cubicBezTo>
                <a:cubicBezTo>
                  <a:pt x="15" y="239"/>
                  <a:pt x="13" y="239"/>
                  <a:pt x="14" y="241"/>
                </a:cubicBezTo>
                <a:cubicBezTo>
                  <a:pt x="14" y="240"/>
                  <a:pt x="14" y="241"/>
                  <a:pt x="14" y="242"/>
                </a:cubicBezTo>
                <a:cubicBezTo>
                  <a:pt x="14" y="242"/>
                  <a:pt x="15" y="242"/>
                  <a:pt x="15" y="242"/>
                </a:cubicBezTo>
                <a:cubicBezTo>
                  <a:pt x="15" y="243"/>
                  <a:pt x="14" y="244"/>
                  <a:pt x="14" y="244"/>
                </a:cubicBezTo>
                <a:cubicBezTo>
                  <a:pt x="15" y="245"/>
                  <a:pt x="13" y="246"/>
                  <a:pt x="13" y="246"/>
                </a:cubicBezTo>
                <a:cubicBezTo>
                  <a:pt x="14" y="245"/>
                  <a:pt x="14" y="246"/>
                  <a:pt x="15" y="244"/>
                </a:cubicBezTo>
                <a:cubicBezTo>
                  <a:pt x="15" y="245"/>
                  <a:pt x="15" y="244"/>
                  <a:pt x="15" y="244"/>
                </a:cubicBezTo>
                <a:cubicBezTo>
                  <a:pt x="15" y="246"/>
                  <a:pt x="15" y="247"/>
                  <a:pt x="15" y="249"/>
                </a:cubicBezTo>
                <a:cubicBezTo>
                  <a:pt x="17" y="249"/>
                  <a:pt x="14" y="253"/>
                  <a:pt x="15" y="254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5" y="254"/>
                  <a:pt x="16" y="252"/>
                  <a:pt x="16" y="254"/>
                </a:cubicBezTo>
                <a:cubicBezTo>
                  <a:pt x="16" y="254"/>
                  <a:pt x="16" y="255"/>
                  <a:pt x="15" y="255"/>
                </a:cubicBezTo>
                <a:cubicBezTo>
                  <a:pt x="15" y="255"/>
                  <a:pt x="14" y="256"/>
                  <a:pt x="14" y="256"/>
                </a:cubicBezTo>
                <a:cubicBezTo>
                  <a:pt x="14" y="256"/>
                  <a:pt x="14" y="257"/>
                  <a:pt x="14" y="257"/>
                </a:cubicBezTo>
                <a:cubicBezTo>
                  <a:pt x="15" y="258"/>
                  <a:pt x="15" y="255"/>
                  <a:pt x="15" y="257"/>
                </a:cubicBezTo>
                <a:cubicBezTo>
                  <a:pt x="15" y="258"/>
                  <a:pt x="14" y="258"/>
                  <a:pt x="15" y="259"/>
                </a:cubicBezTo>
                <a:cubicBezTo>
                  <a:pt x="15" y="257"/>
                  <a:pt x="14" y="261"/>
                  <a:pt x="15" y="260"/>
                </a:cubicBezTo>
                <a:cubicBezTo>
                  <a:pt x="15" y="259"/>
                  <a:pt x="15" y="259"/>
                  <a:pt x="15" y="258"/>
                </a:cubicBezTo>
                <a:cubicBezTo>
                  <a:pt x="15" y="259"/>
                  <a:pt x="16" y="258"/>
                  <a:pt x="16" y="259"/>
                </a:cubicBezTo>
                <a:cubicBezTo>
                  <a:pt x="15" y="260"/>
                  <a:pt x="16" y="260"/>
                  <a:pt x="16" y="262"/>
                </a:cubicBezTo>
                <a:cubicBezTo>
                  <a:pt x="15" y="264"/>
                  <a:pt x="13" y="264"/>
                  <a:pt x="14" y="266"/>
                </a:cubicBezTo>
                <a:cubicBezTo>
                  <a:pt x="14" y="265"/>
                  <a:pt x="14" y="265"/>
                  <a:pt x="15" y="265"/>
                </a:cubicBezTo>
                <a:cubicBezTo>
                  <a:pt x="15" y="267"/>
                  <a:pt x="15" y="267"/>
                  <a:pt x="15" y="267"/>
                </a:cubicBezTo>
                <a:cubicBezTo>
                  <a:pt x="16" y="268"/>
                  <a:pt x="15" y="266"/>
                  <a:pt x="16" y="266"/>
                </a:cubicBezTo>
                <a:cubicBezTo>
                  <a:pt x="16" y="267"/>
                  <a:pt x="16" y="266"/>
                  <a:pt x="16" y="267"/>
                </a:cubicBezTo>
                <a:cubicBezTo>
                  <a:pt x="16" y="267"/>
                  <a:pt x="15" y="267"/>
                  <a:pt x="15" y="268"/>
                </a:cubicBezTo>
                <a:cubicBezTo>
                  <a:pt x="16" y="270"/>
                  <a:pt x="16" y="267"/>
                  <a:pt x="17" y="268"/>
                </a:cubicBezTo>
                <a:cubicBezTo>
                  <a:pt x="16" y="268"/>
                  <a:pt x="17" y="270"/>
                  <a:pt x="16" y="270"/>
                </a:cubicBezTo>
                <a:cubicBezTo>
                  <a:pt x="16" y="270"/>
                  <a:pt x="16" y="270"/>
                  <a:pt x="16" y="270"/>
                </a:cubicBezTo>
                <a:cubicBezTo>
                  <a:pt x="16" y="269"/>
                  <a:pt x="16" y="270"/>
                  <a:pt x="16" y="269"/>
                </a:cubicBezTo>
                <a:cubicBezTo>
                  <a:pt x="15" y="269"/>
                  <a:pt x="15" y="270"/>
                  <a:pt x="15" y="271"/>
                </a:cubicBezTo>
                <a:cubicBezTo>
                  <a:pt x="15" y="272"/>
                  <a:pt x="16" y="272"/>
                  <a:pt x="16" y="273"/>
                </a:cubicBezTo>
                <a:cubicBezTo>
                  <a:pt x="16" y="273"/>
                  <a:pt x="15" y="273"/>
                  <a:pt x="15" y="275"/>
                </a:cubicBezTo>
                <a:cubicBezTo>
                  <a:pt x="16" y="275"/>
                  <a:pt x="16" y="276"/>
                  <a:pt x="17" y="277"/>
                </a:cubicBezTo>
                <a:cubicBezTo>
                  <a:pt x="17" y="280"/>
                  <a:pt x="17" y="280"/>
                  <a:pt x="17" y="283"/>
                </a:cubicBezTo>
                <a:cubicBezTo>
                  <a:pt x="16" y="283"/>
                  <a:pt x="17" y="284"/>
                  <a:pt x="17" y="285"/>
                </a:cubicBezTo>
                <a:cubicBezTo>
                  <a:pt x="16" y="284"/>
                  <a:pt x="16" y="285"/>
                  <a:pt x="16" y="285"/>
                </a:cubicBezTo>
                <a:cubicBezTo>
                  <a:pt x="16" y="287"/>
                  <a:pt x="16" y="288"/>
                  <a:pt x="16" y="289"/>
                </a:cubicBezTo>
                <a:cubicBezTo>
                  <a:pt x="17" y="289"/>
                  <a:pt x="16" y="287"/>
                  <a:pt x="17" y="287"/>
                </a:cubicBezTo>
                <a:cubicBezTo>
                  <a:pt x="17" y="289"/>
                  <a:pt x="17" y="289"/>
                  <a:pt x="17" y="289"/>
                </a:cubicBezTo>
                <a:cubicBezTo>
                  <a:pt x="17" y="289"/>
                  <a:pt x="17" y="289"/>
                  <a:pt x="18" y="290"/>
                </a:cubicBezTo>
                <a:cubicBezTo>
                  <a:pt x="18" y="289"/>
                  <a:pt x="17" y="288"/>
                  <a:pt x="18" y="288"/>
                </a:cubicBezTo>
                <a:cubicBezTo>
                  <a:pt x="18" y="288"/>
                  <a:pt x="18" y="288"/>
                  <a:pt x="18" y="288"/>
                </a:cubicBezTo>
                <a:cubicBezTo>
                  <a:pt x="18" y="291"/>
                  <a:pt x="19" y="294"/>
                  <a:pt x="18" y="295"/>
                </a:cubicBezTo>
                <a:cubicBezTo>
                  <a:pt x="18" y="296"/>
                  <a:pt x="18" y="297"/>
                  <a:pt x="18" y="298"/>
                </a:cubicBezTo>
                <a:cubicBezTo>
                  <a:pt x="18" y="298"/>
                  <a:pt x="18" y="298"/>
                  <a:pt x="18" y="298"/>
                </a:cubicBezTo>
                <a:cubicBezTo>
                  <a:pt x="18" y="301"/>
                  <a:pt x="17" y="301"/>
                  <a:pt x="17" y="304"/>
                </a:cubicBezTo>
                <a:cubicBezTo>
                  <a:pt x="18" y="305"/>
                  <a:pt x="18" y="306"/>
                  <a:pt x="18" y="309"/>
                </a:cubicBezTo>
                <a:cubicBezTo>
                  <a:pt x="17" y="309"/>
                  <a:pt x="17" y="309"/>
                  <a:pt x="17" y="309"/>
                </a:cubicBezTo>
                <a:cubicBezTo>
                  <a:pt x="17" y="310"/>
                  <a:pt x="18" y="310"/>
                  <a:pt x="18" y="310"/>
                </a:cubicBezTo>
                <a:cubicBezTo>
                  <a:pt x="17" y="311"/>
                  <a:pt x="17" y="312"/>
                  <a:pt x="17" y="313"/>
                </a:cubicBezTo>
                <a:cubicBezTo>
                  <a:pt x="17" y="313"/>
                  <a:pt x="17" y="312"/>
                  <a:pt x="18" y="312"/>
                </a:cubicBezTo>
                <a:cubicBezTo>
                  <a:pt x="18" y="314"/>
                  <a:pt x="18" y="312"/>
                  <a:pt x="18" y="311"/>
                </a:cubicBezTo>
                <a:cubicBezTo>
                  <a:pt x="19" y="314"/>
                  <a:pt x="18" y="315"/>
                  <a:pt x="19" y="316"/>
                </a:cubicBezTo>
                <a:cubicBezTo>
                  <a:pt x="18" y="316"/>
                  <a:pt x="18" y="317"/>
                  <a:pt x="18" y="318"/>
                </a:cubicBezTo>
                <a:cubicBezTo>
                  <a:pt x="17" y="317"/>
                  <a:pt x="18" y="315"/>
                  <a:pt x="17" y="316"/>
                </a:cubicBezTo>
                <a:cubicBezTo>
                  <a:pt x="17" y="319"/>
                  <a:pt x="17" y="325"/>
                  <a:pt x="18" y="329"/>
                </a:cubicBezTo>
                <a:cubicBezTo>
                  <a:pt x="18" y="329"/>
                  <a:pt x="17" y="329"/>
                  <a:pt x="17" y="329"/>
                </a:cubicBezTo>
                <a:cubicBezTo>
                  <a:pt x="17" y="331"/>
                  <a:pt x="17" y="334"/>
                  <a:pt x="18" y="334"/>
                </a:cubicBezTo>
                <a:cubicBezTo>
                  <a:pt x="18" y="331"/>
                  <a:pt x="18" y="333"/>
                  <a:pt x="18" y="332"/>
                </a:cubicBezTo>
                <a:cubicBezTo>
                  <a:pt x="18" y="332"/>
                  <a:pt x="18" y="331"/>
                  <a:pt x="18" y="331"/>
                </a:cubicBezTo>
                <a:cubicBezTo>
                  <a:pt x="19" y="331"/>
                  <a:pt x="19" y="330"/>
                  <a:pt x="20" y="331"/>
                </a:cubicBezTo>
                <a:cubicBezTo>
                  <a:pt x="20" y="330"/>
                  <a:pt x="20" y="328"/>
                  <a:pt x="20" y="329"/>
                </a:cubicBezTo>
                <a:cubicBezTo>
                  <a:pt x="21" y="333"/>
                  <a:pt x="18" y="332"/>
                  <a:pt x="19" y="335"/>
                </a:cubicBezTo>
                <a:cubicBezTo>
                  <a:pt x="20" y="334"/>
                  <a:pt x="19" y="333"/>
                  <a:pt x="20" y="332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38"/>
                  <a:pt x="19" y="339"/>
                  <a:pt x="19" y="339"/>
                </a:cubicBezTo>
                <a:cubicBezTo>
                  <a:pt x="20" y="339"/>
                  <a:pt x="20" y="339"/>
                  <a:pt x="20" y="340"/>
                </a:cubicBezTo>
                <a:cubicBezTo>
                  <a:pt x="20" y="341"/>
                  <a:pt x="20" y="341"/>
                  <a:pt x="19" y="341"/>
                </a:cubicBezTo>
                <a:cubicBezTo>
                  <a:pt x="19" y="342"/>
                  <a:pt x="19" y="342"/>
                  <a:pt x="20" y="343"/>
                </a:cubicBezTo>
                <a:cubicBezTo>
                  <a:pt x="20" y="342"/>
                  <a:pt x="20" y="342"/>
                  <a:pt x="20" y="342"/>
                </a:cubicBezTo>
                <a:cubicBezTo>
                  <a:pt x="20" y="349"/>
                  <a:pt x="21" y="354"/>
                  <a:pt x="21" y="362"/>
                </a:cubicBezTo>
                <a:cubicBezTo>
                  <a:pt x="21" y="362"/>
                  <a:pt x="22" y="360"/>
                  <a:pt x="22" y="361"/>
                </a:cubicBezTo>
                <a:cubicBezTo>
                  <a:pt x="22" y="362"/>
                  <a:pt x="21" y="362"/>
                  <a:pt x="21" y="362"/>
                </a:cubicBezTo>
                <a:cubicBezTo>
                  <a:pt x="21" y="371"/>
                  <a:pt x="22" y="375"/>
                  <a:pt x="22" y="384"/>
                </a:cubicBezTo>
                <a:cubicBezTo>
                  <a:pt x="22" y="384"/>
                  <a:pt x="22" y="384"/>
                  <a:pt x="21" y="385"/>
                </a:cubicBezTo>
                <a:cubicBezTo>
                  <a:pt x="23" y="386"/>
                  <a:pt x="22" y="387"/>
                  <a:pt x="22" y="389"/>
                </a:cubicBezTo>
                <a:cubicBezTo>
                  <a:pt x="23" y="390"/>
                  <a:pt x="23" y="389"/>
                  <a:pt x="24" y="388"/>
                </a:cubicBezTo>
                <a:cubicBezTo>
                  <a:pt x="24" y="389"/>
                  <a:pt x="24" y="389"/>
                  <a:pt x="24" y="390"/>
                </a:cubicBezTo>
                <a:cubicBezTo>
                  <a:pt x="23" y="390"/>
                  <a:pt x="22" y="390"/>
                  <a:pt x="22" y="391"/>
                </a:cubicBezTo>
                <a:cubicBezTo>
                  <a:pt x="23" y="392"/>
                  <a:pt x="22" y="394"/>
                  <a:pt x="23" y="395"/>
                </a:cubicBezTo>
                <a:cubicBezTo>
                  <a:pt x="23" y="396"/>
                  <a:pt x="24" y="395"/>
                  <a:pt x="23" y="396"/>
                </a:cubicBezTo>
                <a:cubicBezTo>
                  <a:pt x="24" y="397"/>
                  <a:pt x="25" y="396"/>
                  <a:pt x="25" y="397"/>
                </a:cubicBezTo>
                <a:cubicBezTo>
                  <a:pt x="25" y="395"/>
                  <a:pt x="26" y="396"/>
                  <a:pt x="26" y="395"/>
                </a:cubicBezTo>
                <a:cubicBezTo>
                  <a:pt x="26" y="395"/>
                  <a:pt x="25" y="394"/>
                  <a:pt x="25" y="394"/>
                </a:cubicBezTo>
                <a:cubicBezTo>
                  <a:pt x="26" y="394"/>
                  <a:pt x="26" y="393"/>
                  <a:pt x="26" y="393"/>
                </a:cubicBezTo>
                <a:cubicBezTo>
                  <a:pt x="27" y="394"/>
                  <a:pt x="27" y="394"/>
                  <a:pt x="28" y="393"/>
                </a:cubicBezTo>
                <a:cubicBezTo>
                  <a:pt x="27" y="394"/>
                  <a:pt x="28" y="394"/>
                  <a:pt x="28" y="394"/>
                </a:cubicBezTo>
                <a:cubicBezTo>
                  <a:pt x="28" y="394"/>
                  <a:pt x="28" y="393"/>
                  <a:pt x="28" y="393"/>
                </a:cubicBezTo>
                <a:cubicBezTo>
                  <a:pt x="29" y="393"/>
                  <a:pt x="29" y="395"/>
                  <a:pt x="29" y="395"/>
                </a:cubicBezTo>
                <a:cubicBezTo>
                  <a:pt x="29" y="395"/>
                  <a:pt x="29" y="395"/>
                  <a:pt x="29" y="396"/>
                </a:cubicBezTo>
                <a:cubicBezTo>
                  <a:pt x="29" y="396"/>
                  <a:pt x="30" y="396"/>
                  <a:pt x="29" y="398"/>
                </a:cubicBezTo>
                <a:cubicBezTo>
                  <a:pt x="29" y="398"/>
                  <a:pt x="29" y="397"/>
                  <a:pt x="29" y="397"/>
                </a:cubicBezTo>
                <a:cubicBezTo>
                  <a:pt x="29" y="399"/>
                  <a:pt x="30" y="399"/>
                  <a:pt x="30" y="400"/>
                </a:cubicBezTo>
                <a:cubicBezTo>
                  <a:pt x="31" y="401"/>
                  <a:pt x="30" y="400"/>
                  <a:pt x="30" y="401"/>
                </a:cubicBezTo>
                <a:cubicBezTo>
                  <a:pt x="30" y="402"/>
                  <a:pt x="30" y="402"/>
                  <a:pt x="31" y="403"/>
                </a:cubicBezTo>
                <a:cubicBezTo>
                  <a:pt x="30" y="404"/>
                  <a:pt x="30" y="404"/>
                  <a:pt x="30" y="405"/>
                </a:cubicBezTo>
                <a:cubicBezTo>
                  <a:pt x="30" y="404"/>
                  <a:pt x="31" y="403"/>
                  <a:pt x="32" y="405"/>
                </a:cubicBezTo>
                <a:cubicBezTo>
                  <a:pt x="31" y="402"/>
                  <a:pt x="30" y="400"/>
                  <a:pt x="32" y="401"/>
                </a:cubicBezTo>
                <a:cubicBezTo>
                  <a:pt x="33" y="401"/>
                  <a:pt x="32" y="400"/>
                  <a:pt x="33" y="399"/>
                </a:cubicBezTo>
                <a:cubicBezTo>
                  <a:pt x="33" y="401"/>
                  <a:pt x="33" y="402"/>
                  <a:pt x="33" y="404"/>
                </a:cubicBezTo>
                <a:cubicBezTo>
                  <a:pt x="34" y="405"/>
                  <a:pt x="33" y="407"/>
                  <a:pt x="34" y="407"/>
                </a:cubicBezTo>
                <a:cubicBezTo>
                  <a:pt x="34" y="406"/>
                  <a:pt x="33" y="403"/>
                  <a:pt x="34" y="404"/>
                </a:cubicBezTo>
                <a:cubicBezTo>
                  <a:pt x="34" y="403"/>
                  <a:pt x="34" y="402"/>
                  <a:pt x="34" y="400"/>
                </a:cubicBezTo>
                <a:cubicBezTo>
                  <a:pt x="34" y="400"/>
                  <a:pt x="35" y="399"/>
                  <a:pt x="35" y="399"/>
                </a:cubicBezTo>
                <a:cubicBezTo>
                  <a:pt x="34" y="399"/>
                  <a:pt x="34" y="400"/>
                  <a:pt x="34" y="400"/>
                </a:cubicBezTo>
                <a:cubicBezTo>
                  <a:pt x="34" y="399"/>
                  <a:pt x="34" y="399"/>
                  <a:pt x="34" y="399"/>
                </a:cubicBezTo>
                <a:cubicBezTo>
                  <a:pt x="34" y="399"/>
                  <a:pt x="34" y="399"/>
                  <a:pt x="35" y="399"/>
                </a:cubicBezTo>
                <a:cubicBezTo>
                  <a:pt x="35" y="396"/>
                  <a:pt x="35" y="392"/>
                  <a:pt x="35" y="390"/>
                </a:cubicBezTo>
                <a:cubicBezTo>
                  <a:pt x="35" y="391"/>
                  <a:pt x="35" y="391"/>
                  <a:pt x="35" y="391"/>
                </a:cubicBezTo>
                <a:cubicBezTo>
                  <a:pt x="34" y="390"/>
                  <a:pt x="34" y="391"/>
                  <a:pt x="33" y="390"/>
                </a:cubicBezTo>
                <a:cubicBezTo>
                  <a:pt x="33" y="389"/>
                  <a:pt x="33" y="389"/>
                  <a:pt x="33" y="389"/>
                </a:cubicBezTo>
                <a:cubicBezTo>
                  <a:pt x="35" y="390"/>
                  <a:pt x="35" y="387"/>
                  <a:pt x="36" y="390"/>
                </a:cubicBezTo>
                <a:cubicBezTo>
                  <a:pt x="36" y="388"/>
                  <a:pt x="36" y="389"/>
                  <a:pt x="36" y="388"/>
                </a:cubicBezTo>
                <a:cubicBezTo>
                  <a:pt x="36" y="388"/>
                  <a:pt x="37" y="388"/>
                  <a:pt x="37" y="388"/>
                </a:cubicBezTo>
                <a:cubicBezTo>
                  <a:pt x="36" y="390"/>
                  <a:pt x="36" y="394"/>
                  <a:pt x="37" y="397"/>
                </a:cubicBezTo>
                <a:cubicBezTo>
                  <a:pt x="37" y="395"/>
                  <a:pt x="37" y="395"/>
                  <a:pt x="37" y="394"/>
                </a:cubicBezTo>
                <a:cubicBezTo>
                  <a:pt x="37" y="395"/>
                  <a:pt x="38" y="394"/>
                  <a:pt x="38" y="394"/>
                </a:cubicBezTo>
                <a:cubicBezTo>
                  <a:pt x="38" y="390"/>
                  <a:pt x="37" y="389"/>
                  <a:pt x="38" y="386"/>
                </a:cubicBezTo>
                <a:cubicBezTo>
                  <a:pt x="38" y="386"/>
                  <a:pt x="38" y="386"/>
                  <a:pt x="38" y="385"/>
                </a:cubicBezTo>
                <a:cubicBezTo>
                  <a:pt x="38" y="385"/>
                  <a:pt x="38" y="383"/>
                  <a:pt x="38" y="383"/>
                </a:cubicBezTo>
                <a:cubicBezTo>
                  <a:pt x="38" y="385"/>
                  <a:pt x="40" y="382"/>
                  <a:pt x="40" y="385"/>
                </a:cubicBezTo>
                <a:cubicBezTo>
                  <a:pt x="39" y="386"/>
                  <a:pt x="39" y="386"/>
                  <a:pt x="39" y="385"/>
                </a:cubicBezTo>
                <a:cubicBezTo>
                  <a:pt x="39" y="387"/>
                  <a:pt x="39" y="388"/>
                  <a:pt x="39" y="388"/>
                </a:cubicBezTo>
                <a:cubicBezTo>
                  <a:pt x="39" y="388"/>
                  <a:pt x="39" y="388"/>
                  <a:pt x="39" y="389"/>
                </a:cubicBezTo>
                <a:cubicBezTo>
                  <a:pt x="39" y="389"/>
                  <a:pt x="38" y="390"/>
                  <a:pt x="39" y="391"/>
                </a:cubicBezTo>
                <a:cubicBezTo>
                  <a:pt x="39" y="390"/>
                  <a:pt x="38" y="393"/>
                  <a:pt x="40" y="392"/>
                </a:cubicBezTo>
                <a:cubicBezTo>
                  <a:pt x="40" y="394"/>
                  <a:pt x="39" y="394"/>
                  <a:pt x="40" y="394"/>
                </a:cubicBezTo>
                <a:cubicBezTo>
                  <a:pt x="39" y="394"/>
                  <a:pt x="39" y="394"/>
                  <a:pt x="39" y="394"/>
                </a:cubicBezTo>
                <a:cubicBezTo>
                  <a:pt x="39" y="395"/>
                  <a:pt x="40" y="400"/>
                  <a:pt x="39" y="397"/>
                </a:cubicBezTo>
                <a:cubicBezTo>
                  <a:pt x="39" y="401"/>
                  <a:pt x="38" y="405"/>
                  <a:pt x="40" y="407"/>
                </a:cubicBezTo>
                <a:cubicBezTo>
                  <a:pt x="40" y="409"/>
                  <a:pt x="40" y="407"/>
                  <a:pt x="39" y="409"/>
                </a:cubicBezTo>
                <a:cubicBezTo>
                  <a:pt x="40" y="409"/>
                  <a:pt x="39" y="413"/>
                  <a:pt x="40" y="413"/>
                </a:cubicBezTo>
                <a:cubicBezTo>
                  <a:pt x="40" y="414"/>
                  <a:pt x="40" y="415"/>
                  <a:pt x="39" y="416"/>
                </a:cubicBezTo>
                <a:cubicBezTo>
                  <a:pt x="39" y="415"/>
                  <a:pt x="39" y="414"/>
                  <a:pt x="39" y="413"/>
                </a:cubicBezTo>
                <a:cubicBezTo>
                  <a:pt x="38" y="414"/>
                  <a:pt x="39" y="415"/>
                  <a:pt x="38" y="415"/>
                </a:cubicBezTo>
                <a:cubicBezTo>
                  <a:pt x="38" y="415"/>
                  <a:pt x="38" y="414"/>
                  <a:pt x="38" y="414"/>
                </a:cubicBezTo>
                <a:cubicBezTo>
                  <a:pt x="37" y="414"/>
                  <a:pt x="38" y="419"/>
                  <a:pt x="39" y="418"/>
                </a:cubicBezTo>
                <a:cubicBezTo>
                  <a:pt x="39" y="417"/>
                  <a:pt x="39" y="416"/>
                  <a:pt x="39" y="416"/>
                </a:cubicBezTo>
                <a:cubicBezTo>
                  <a:pt x="39" y="417"/>
                  <a:pt x="39" y="417"/>
                  <a:pt x="40" y="418"/>
                </a:cubicBezTo>
                <a:cubicBezTo>
                  <a:pt x="40" y="417"/>
                  <a:pt x="39" y="416"/>
                  <a:pt x="40" y="416"/>
                </a:cubicBezTo>
                <a:cubicBezTo>
                  <a:pt x="40" y="416"/>
                  <a:pt x="40" y="418"/>
                  <a:pt x="41" y="419"/>
                </a:cubicBezTo>
                <a:cubicBezTo>
                  <a:pt x="40" y="419"/>
                  <a:pt x="40" y="419"/>
                  <a:pt x="40" y="419"/>
                </a:cubicBezTo>
                <a:cubicBezTo>
                  <a:pt x="40" y="428"/>
                  <a:pt x="41" y="438"/>
                  <a:pt x="41" y="445"/>
                </a:cubicBezTo>
                <a:cubicBezTo>
                  <a:pt x="41" y="445"/>
                  <a:pt x="42" y="444"/>
                  <a:pt x="42" y="446"/>
                </a:cubicBezTo>
                <a:cubicBezTo>
                  <a:pt x="41" y="446"/>
                  <a:pt x="41" y="445"/>
                  <a:pt x="41" y="445"/>
                </a:cubicBezTo>
                <a:cubicBezTo>
                  <a:pt x="41" y="447"/>
                  <a:pt x="42" y="447"/>
                  <a:pt x="41" y="448"/>
                </a:cubicBezTo>
                <a:cubicBezTo>
                  <a:pt x="42" y="448"/>
                  <a:pt x="42" y="448"/>
                  <a:pt x="42" y="449"/>
                </a:cubicBezTo>
                <a:cubicBezTo>
                  <a:pt x="41" y="449"/>
                  <a:pt x="42" y="449"/>
                  <a:pt x="41" y="449"/>
                </a:cubicBezTo>
                <a:cubicBezTo>
                  <a:pt x="41" y="451"/>
                  <a:pt x="41" y="457"/>
                  <a:pt x="42" y="460"/>
                </a:cubicBezTo>
                <a:cubicBezTo>
                  <a:pt x="42" y="460"/>
                  <a:pt x="43" y="460"/>
                  <a:pt x="43" y="461"/>
                </a:cubicBezTo>
                <a:cubicBezTo>
                  <a:pt x="42" y="461"/>
                  <a:pt x="43" y="462"/>
                  <a:pt x="42" y="463"/>
                </a:cubicBezTo>
                <a:cubicBezTo>
                  <a:pt x="42" y="462"/>
                  <a:pt x="42" y="461"/>
                  <a:pt x="42" y="461"/>
                </a:cubicBezTo>
                <a:cubicBezTo>
                  <a:pt x="42" y="462"/>
                  <a:pt x="41" y="467"/>
                  <a:pt x="42" y="466"/>
                </a:cubicBezTo>
                <a:cubicBezTo>
                  <a:pt x="42" y="466"/>
                  <a:pt x="42" y="465"/>
                  <a:pt x="42" y="464"/>
                </a:cubicBezTo>
                <a:cubicBezTo>
                  <a:pt x="42" y="464"/>
                  <a:pt x="43" y="463"/>
                  <a:pt x="43" y="464"/>
                </a:cubicBezTo>
                <a:cubicBezTo>
                  <a:pt x="43" y="465"/>
                  <a:pt x="42" y="465"/>
                  <a:pt x="42" y="466"/>
                </a:cubicBezTo>
                <a:cubicBezTo>
                  <a:pt x="43" y="466"/>
                  <a:pt x="43" y="466"/>
                  <a:pt x="43" y="465"/>
                </a:cubicBezTo>
                <a:cubicBezTo>
                  <a:pt x="43" y="467"/>
                  <a:pt x="43" y="468"/>
                  <a:pt x="43" y="469"/>
                </a:cubicBezTo>
                <a:cubicBezTo>
                  <a:pt x="42" y="469"/>
                  <a:pt x="43" y="467"/>
                  <a:pt x="42" y="467"/>
                </a:cubicBezTo>
                <a:cubicBezTo>
                  <a:pt x="42" y="468"/>
                  <a:pt x="42" y="470"/>
                  <a:pt x="42" y="471"/>
                </a:cubicBezTo>
                <a:cubicBezTo>
                  <a:pt x="42" y="470"/>
                  <a:pt x="43" y="470"/>
                  <a:pt x="43" y="470"/>
                </a:cubicBezTo>
                <a:cubicBezTo>
                  <a:pt x="44" y="471"/>
                  <a:pt x="43" y="473"/>
                  <a:pt x="43" y="473"/>
                </a:cubicBezTo>
                <a:cubicBezTo>
                  <a:pt x="44" y="473"/>
                  <a:pt x="43" y="472"/>
                  <a:pt x="43" y="471"/>
                </a:cubicBezTo>
                <a:cubicBezTo>
                  <a:pt x="44" y="471"/>
                  <a:pt x="44" y="472"/>
                  <a:pt x="44" y="471"/>
                </a:cubicBezTo>
                <a:cubicBezTo>
                  <a:pt x="44" y="469"/>
                  <a:pt x="44" y="471"/>
                  <a:pt x="43" y="470"/>
                </a:cubicBezTo>
                <a:cubicBezTo>
                  <a:pt x="44" y="470"/>
                  <a:pt x="43" y="469"/>
                  <a:pt x="43" y="468"/>
                </a:cubicBezTo>
                <a:cubicBezTo>
                  <a:pt x="44" y="463"/>
                  <a:pt x="43" y="458"/>
                  <a:pt x="43" y="454"/>
                </a:cubicBezTo>
                <a:cubicBezTo>
                  <a:pt x="43" y="454"/>
                  <a:pt x="43" y="454"/>
                  <a:pt x="43" y="454"/>
                </a:cubicBezTo>
                <a:cubicBezTo>
                  <a:pt x="43" y="454"/>
                  <a:pt x="43" y="453"/>
                  <a:pt x="43" y="453"/>
                </a:cubicBezTo>
                <a:cubicBezTo>
                  <a:pt x="43" y="453"/>
                  <a:pt x="43" y="454"/>
                  <a:pt x="44" y="453"/>
                </a:cubicBezTo>
                <a:cubicBezTo>
                  <a:pt x="44" y="451"/>
                  <a:pt x="43" y="448"/>
                  <a:pt x="43" y="447"/>
                </a:cubicBezTo>
                <a:cubicBezTo>
                  <a:pt x="43" y="447"/>
                  <a:pt x="43" y="447"/>
                  <a:pt x="43" y="447"/>
                </a:cubicBezTo>
                <a:cubicBezTo>
                  <a:pt x="43" y="444"/>
                  <a:pt x="43" y="444"/>
                  <a:pt x="44" y="443"/>
                </a:cubicBezTo>
                <a:cubicBezTo>
                  <a:pt x="44" y="441"/>
                  <a:pt x="44" y="444"/>
                  <a:pt x="43" y="443"/>
                </a:cubicBezTo>
                <a:cubicBezTo>
                  <a:pt x="44" y="442"/>
                  <a:pt x="44" y="440"/>
                  <a:pt x="44" y="440"/>
                </a:cubicBezTo>
                <a:cubicBezTo>
                  <a:pt x="43" y="439"/>
                  <a:pt x="44" y="438"/>
                  <a:pt x="45" y="437"/>
                </a:cubicBezTo>
                <a:cubicBezTo>
                  <a:pt x="44" y="437"/>
                  <a:pt x="44" y="438"/>
                  <a:pt x="44" y="437"/>
                </a:cubicBezTo>
                <a:cubicBezTo>
                  <a:pt x="44" y="436"/>
                  <a:pt x="44" y="436"/>
                  <a:pt x="45" y="436"/>
                </a:cubicBezTo>
                <a:cubicBezTo>
                  <a:pt x="45" y="435"/>
                  <a:pt x="44" y="434"/>
                  <a:pt x="44" y="433"/>
                </a:cubicBezTo>
                <a:cubicBezTo>
                  <a:pt x="44" y="434"/>
                  <a:pt x="44" y="435"/>
                  <a:pt x="43" y="436"/>
                </a:cubicBezTo>
                <a:cubicBezTo>
                  <a:pt x="43" y="433"/>
                  <a:pt x="44" y="431"/>
                  <a:pt x="45" y="430"/>
                </a:cubicBezTo>
                <a:cubicBezTo>
                  <a:pt x="45" y="429"/>
                  <a:pt x="45" y="429"/>
                  <a:pt x="44" y="429"/>
                </a:cubicBezTo>
                <a:cubicBezTo>
                  <a:pt x="45" y="427"/>
                  <a:pt x="45" y="428"/>
                  <a:pt x="45" y="426"/>
                </a:cubicBezTo>
                <a:cubicBezTo>
                  <a:pt x="44" y="426"/>
                  <a:pt x="44" y="428"/>
                  <a:pt x="43" y="428"/>
                </a:cubicBezTo>
                <a:cubicBezTo>
                  <a:pt x="44" y="425"/>
                  <a:pt x="43" y="425"/>
                  <a:pt x="43" y="425"/>
                </a:cubicBezTo>
                <a:cubicBezTo>
                  <a:pt x="43" y="422"/>
                  <a:pt x="43" y="418"/>
                  <a:pt x="44" y="416"/>
                </a:cubicBezTo>
                <a:cubicBezTo>
                  <a:pt x="44" y="418"/>
                  <a:pt x="44" y="418"/>
                  <a:pt x="44" y="419"/>
                </a:cubicBezTo>
                <a:cubicBezTo>
                  <a:pt x="43" y="420"/>
                  <a:pt x="44" y="421"/>
                  <a:pt x="44" y="423"/>
                </a:cubicBezTo>
                <a:cubicBezTo>
                  <a:pt x="44" y="423"/>
                  <a:pt x="44" y="421"/>
                  <a:pt x="45" y="421"/>
                </a:cubicBezTo>
                <a:cubicBezTo>
                  <a:pt x="44" y="421"/>
                  <a:pt x="44" y="421"/>
                  <a:pt x="44" y="420"/>
                </a:cubicBezTo>
                <a:cubicBezTo>
                  <a:pt x="44" y="418"/>
                  <a:pt x="46" y="418"/>
                  <a:pt x="47" y="419"/>
                </a:cubicBezTo>
                <a:cubicBezTo>
                  <a:pt x="46" y="417"/>
                  <a:pt x="47" y="417"/>
                  <a:pt x="46" y="416"/>
                </a:cubicBezTo>
                <a:cubicBezTo>
                  <a:pt x="46" y="417"/>
                  <a:pt x="46" y="418"/>
                  <a:pt x="46" y="418"/>
                </a:cubicBezTo>
                <a:cubicBezTo>
                  <a:pt x="46" y="415"/>
                  <a:pt x="45" y="413"/>
                  <a:pt x="46" y="410"/>
                </a:cubicBezTo>
                <a:cubicBezTo>
                  <a:pt x="45" y="405"/>
                  <a:pt x="47" y="400"/>
                  <a:pt x="45" y="396"/>
                </a:cubicBezTo>
                <a:cubicBezTo>
                  <a:pt x="45" y="392"/>
                  <a:pt x="47" y="391"/>
                  <a:pt x="49" y="393"/>
                </a:cubicBezTo>
                <a:cubicBezTo>
                  <a:pt x="48" y="395"/>
                  <a:pt x="49" y="395"/>
                  <a:pt x="49" y="397"/>
                </a:cubicBezTo>
                <a:cubicBezTo>
                  <a:pt x="48" y="396"/>
                  <a:pt x="48" y="398"/>
                  <a:pt x="48" y="398"/>
                </a:cubicBezTo>
                <a:cubicBezTo>
                  <a:pt x="48" y="397"/>
                  <a:pt x="47" y="396"/>
                  <a:pt x="47" y="397"/>
                </a:cubicBezTo>
                <a:cubicBezTo>
                  <a:pt x="47" y="398"/>
                  <a:pt x="47" y="399"/>
                  <a:pt x="47" y="399"/>
                </a:cubicBezTo>
                <a:cubicBezTo>
                  <a:pt x="48" y="398"/>
                  <a:pt x="48" y="400"/>
                  <a:pt x="49" y="398"/>
                </a:cubicBezTo>
                <a:cubicBezTo>
                  <a:pt x="49" y="399"/>
                  <a:pt x="49" y="402"/>
                  <a:pt x="50" y="402"/>
                </a:cubicBezTo>
                <a:cubicBezTo>
                  <a:pt x="50" y="398"/>
                  <a:pt x="49" y="396"/>
                  <a:pt x="50" y="391"/>
                </a:cubicBezTo>
                <a:cubicBezTo>
                  <a:pt x="50" y="392"/>
                  <a:pt x="50" y="393"/>
                  <a:pt x="50" y="394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1" y="395"/>
                  <a:pt x="50" y="392"/>
                  <a:pt x="51" y="392"/>
                </a:cubicBezTo>
                <a:cubicBezTo>
                  <a:pt x="51" y="392"/>
                  <a:pt x="51" y="392"/>
                  <a:pt x="51" y="393"/>
                </a:cubicBezTo>
                <a:cubicBezTo>
                  <a:pt x="51" y="395"/>
                  <a:pt x="51" y="398"/>
                  <a:pt x="52" y="401"/>
                </a:cubicBezTo>
                <a:cubicBezTo>
                  <a:pt x="50" y="403"/>
                  <a:pt x="53" y="407"/>
                  <a:pt x="52" y="409"/>
                </a:cubicBezTo>
                <a:cubicBezTo>
                  <a:pt x="52" y="410"/>
                  <a:pt x="52" y="410"/>
                  <a:pt x="53" y="410"/>
                </a:cubicBezTo>
                <a:cubicBezTo>
                  <a:pt x="53" y="409"/>
                  <a:pt x="53" y="408"/>
                  <a:pt x="54" y="407"/>
                </a:cubicBezTo>
                <a:cubicBezTo>
                  <a:pt x="54" y="406"/>
                  <a:pt x="53" y="406"/>
                  <a:pt x="54" y="405"/>
                </a:cubicBezTo>
                <a:cubicBezTo>
                  <a:pt x="54" y="405"/>
                  <a:pt x="54" y="405"/>
                  <a:pt x="54" y="404"/>
                </a:cubicBezTo>
                <a:cubicBezTo>
                  <a:pt x="54" y="402"/>
                  <a:pt x="54" y="399"/>
                  <a:pt x="54" y="397"/>
                </a:cubicBezTo>
                <a:cubicBezTo>
                  <a:pt x="54" y="397"/>
                  <a:pt x="54" y="396"/>
                  <a:pt x="53" y="396"/>
                </a:cubicBezTo>
                <a:cubicBezTo>
                  <a:pt x="54" y="396"/>
                  <a:pt x="54" y="395"/>
                  <a:pt x="54" y="396"/>
                </a:cubicBezTo>
                <a:cubicBezTo>
                  <a:pt x="54" y="393"/>
                  <a:pt x="53" y="394"/>
                  <a:pt x="53" y="394"/>
                </a:cubicBezTo>
                <a:cubicBezTo>
                  <a:pt x="53" y="393"/>
                  <a:pt x="54" y="393"/>
                  <a:pt x="54" y="392"/>
                </a:cubicBezTo>
                <a:cubicBezTo>
                  <a:pt x="53" y="392"/>
                  <a:pt x="52" y="391"/>
                  <a:pt x="52" y="389"/>
                </a:cubicBezTo>
                <a:cubicBezTo>
                  <a:pt x="52" y="389"/>
                  <a:pt x="52" y="388"/>
                  <a:pt x="53" y="388"/>
                </a:cubicBezTo>
                <a:cubicBezTo>
                  <a:pt x="52" y="390"/>
                  <a:pt x="53" y="390"/>
                  <a:pt x="54" y="390"/>
                </a:cubicBezTo>
                <a:cubicBezTo>
                  <a:pt x="54" y="389"/>
                  <a:pt x="54" y="389"/>
                  <a:pt x="54" y="388"/>
                </a:cubicBezTo>
                <a:cubicBezTo>
                  <a:pt x="54" y="388"/>
                  <a:pt x="53" y="389"/>
                  <a:pt x="53" y="388"/>
                </a:cubicBezTo>
                <a:cubicBezTo>
                  <a:pt x="53" y="387"/>
                  <a:pt x="55" y="387"/>
                  <a:pt x="54" y="385"/>
                </a:cubicBezTo>
                <a:cubicBezTo>
                  <a:pt x="54" y="386"/>
                  <a:pt x="53" y="386"/>
                  <a:pt x="53" y="386"/>
                </a:cubicBezTo>
                <a:cubicBezTo>
                  <a:pt x="54" y="385"/>
                  <a:pt x="54" y="384"/>
                  <a:pt x="54" y="382"/>
                </a:cubicBezTo>
                <a:cubicBezTo>
                  <a:pt x="53" y="382"/>
                  <a:pt x="53" y="379"/>
                  <a:pt x="54" y="378"/>
                </a:cubicBezTo>
                <a:cubicBezTo>
                  <a:pt x="53" y="378"/>
                  <a:pt x="52" y="376"/>
                  <a:pt x="52" y="377"/>
                </a:cubicBezTo>
                <a:cubicBezTo>
                  <a:pt x="52" y="375"/>
                  <a:pt x="52" y="373"/>
                  <a:pt x="51" y="374"/>
                </a:cubicBezTo>
                <a:cubicBezTo>
                  <a:pt x="51" y="375"/>
                  <a:pt x="51" y="379"/>
                  <a:pt x="52" y="378"/>
                </a:cubicBezTo>
                <a:cubicBezTo>
                  <a:pt x="52" y="379"/>
                  <a:pt x="52" y="380"/>
                  <a:pt x="52" y="381"/>
                </a:cubicBezTo>
                <a:cubicBezTo>
                  <a:pt x="52" y="380"/>
                  <a:pt x="51" y="379"/>
                  <a:pt x="51" y="380"/>
                </a:cubicBezTo>
                <a:cubicBezTo>
                  <a:pt x="51" y="381"/>
                  <a:pt x="52" y="381"/>
                  <a:pt x="52" y="382"/>
                </a:cubicBezTo>
                <a:cubicBezTo>
                  <a:pt x="52" y="383"/>
                  <a:pt x="51" y="382"/>
                  <a:pt x="51" y="383"/>
                </a:cubicBezTo>
                <a:cubicBezTo>
                  <a:pt x="52" y="386"/>
                  <a:pt x="51" y="389"/>
                  <a:pt x="51" y="391"/>
                </a:cubicBezTo>
                <a:cubicBezTo>
                  <a:pt x="51" y="390"/>
                  <a:pt x="50" y="389"/>
                  <a:pt x="49" y="388"/>
                </a:cubicBezTo>
                <a:cubicBezTo>
                  <a:pt x="50" y="388"/>
                  <a:pt x="50" y="387"/>
                  <a:pt x="50" y="387"/>
                </a:cubicBezTo>
                <a:cubicBezTo>
                  <a:pt x="49" y="388"/>
                  <a:pt x="50" y="386"/>
                  <a:pt x="50" y="385"/>
                </a:cubicBezTo>
                <a:cubicBezTo>
                  <a:pt x="49" y="385"/>
                  <a:pt x="49" y="387"/>
                  <a:pt x="49" y="386"/>
                </a:cubicBezTo>
                <a:cubicBezTo>
                  <a:pt x="49" y="384"/>
                  <a:pt x="50" y="384"/>
                  <a:pt x="50" y="384"/>
                </a:cubicBezTo>
                <a:cubicBezTo>
                  <a:pt x="50" y="384"/>
                  <a:pt x="49" y="383"/>
                  <a:pt x="50" y="382"/>
                </a:cubicBezTo>
                <a:cubicBezTo>
                  <a:pt x="50" y="381"/>
                  <a:pt x="49" y="381"/>
                  <a:pt x="49" y="379"/>
                </a:cubicBezTo>
                <a:cubicBezTo>
                  <a:pt x="49" y="379"/>
                  <a:pt x="49" y="379"/>
                  <a:pt x="48" y="379"/>
                </a:cubicBezTo>
                <a:cubicBezTo>
                  <a:pt x="48" y="377"/>
                  <a:pt x="47" y="379"/>
                  <a:pt x="47" y="377"/>
                </a:cubicBezTo>
                <a:cubicBezTo>
                  <a:pt x="48" y="377"/>
                  <a:pt x="49" y="379"/>
                  <a:pt x="50" y="378"/>
                </a:cubicBezTo>
                <a:cubicBezTo>
                  <a:pt x="50" y="377"/>
                  <a:pt x="49" y="377"/>
                  <a:pt x="49" y="376"/>
                </a:cubicBezTo>
                <a:cubicBezTo>
                  <a:pt x="50" y="376"/>
                  <a:pt x="49" y="373"/>
                  <a:pt x="49" y="372"/>
                </a:cubicBezTo>
                <a:cubicBezTo>
                  <a:pt x="49" y="373"/>
                  <a:pt x="49" y="372"/>
                  <a:pt x="48" y="373"/>
                </a:cubicBezTo>
                <a:cubicBezTo>
                  <a:pt x="48" y="369"/>
                  <a:pt x="47" y="370"/>
                  <a:pt x="47" y="367"/>
                </a:cubicBezTo>
                <a:cubicBezTo>
                  <a:pt x="48" y="367"/>
                  <a:pt x="48" y="367"/>
                  <a:pt x="48" y="367"/>
                </a:cubicBezTo>
                <a:cubicBezTo>
                  <a:pt x="47" y="364"/>
                  <a:pt x="47" y="359"/>
                  <a:pt x="46" y="359"/>
                </a:cubicBezTo>
                <a:cubicBezTo>
                  <a:pt x="47" y="359"/>
                  <a:pt x="47" y="358"/>
                  <a:pt x="47" y="358"/>
                </a:cubicBezTo>
                <a:cubicBezTo>
                  <a:pt x="47" y="358"/>
                  <a:pt x="47" y="358"/>
                  <a:pt x="47" y="358"/>
                </a:cubicBezTo>
                <a:cubicBezTo>
                  <a:pt x="47" y="355"/>
                  <a:pt x="46" y="354"/>
                  <a:pt x="47" y="352"/>
                </a:cubicBezTo>
                <a:cubicBezTo>
                  <a:pt x="47" y="352"/>
                  <a:pt x="47" y="352"/>
                  <a:pt x="47" y="352"/>
                </a:cubicBezTo>
                <a:cubicBezTo>
                  <a:pt x="47" y="351"/>
                  <a:pt x="47" y="349"/>
                  <a:pt x="47" y="348"/>
                </a:cubicBezTo>
                <a:cubicBezTo>
                  <a:pt x="46" y="347"/>
                  <a:pt x="47" y="345"/>
                  <a:pt x="47" y="343"/>
                </a:cubicBezTo>
                <a:cubicBezTo>
                  <a:pt x="46" y="342"/>
                  <a:pt x="46" y="344"/>
                  <a:pt x="46" y="343"/>
                </a:cubicBezTo>
                <a:cubicBezTo>
                  <a:pt x="46" y="341"/>
                  <a:pt x="46" y="340"/>
                  <a:pt x="46" y="339"/>
                </a:cubicBezTo>
                <a:cubicBezTo>
                  <a:pt x="46" y="339"/>
                  <a:pt x="46" y="337"/>
                  <a:pt x="45" y="338"/>
                </a:cubicBezTo>
                <a:cubicBezTo>
                  <a:pt x="46" y="339"/>
                  <a:pt x="45" y="339"/>
                  <a:pt x="45" y="338"/>
                </a:cubicBezTo>
                <a:cubicBezTo>
                  <a:pt x="46" y="343"/>
                  <a:pt x="45" y="345"/>
                  <a:pt x="46" y="349"/>
                </a:cubicBezTo>
                <a:cubicBezTo>
                  <a:pt x="46" y="349"/>
                  <a:pt x="45" y="348"/>
                  <a:pt x="45" y="348"/>
                </a:cubicBezTo>
                <a:cubicBezTo>
                  <a:pt x="45" y="350"/>
                  <a:pt x="46" y="353"/>
                  <a:pt x="45" y="354"/>
                </a:cubicBezTo>
                <a:cubicBezTo>
                  <a:pt x="45" y="354"/>
                  <a:pt x="45" y="357"/>
                  <a:pt x="46" y="358"/>
                </a:cubicBezTo>
                <a:cubicBezTo>
                  <a:pt x="44" y="359"/>
                  <a:pt x="46" y="362"/>
                  <a:pt x="46" y="363"/>
                </a:cubicBezTo>
                <a:cubicBezTo>
                  <a:pt x="46" y="363"/>
                  <a:pt x="45" y="363"/>
                  <a:pt x="45" y="363"/>
                </a:cubicBezTo>
                <a:cubicBezTo>
                  <a:pt x="45" y="365"/>
                  <a:pt x="44" y="366"/>
                  <a:pt x="45" y="367"/>
                </a:cubicBezTo>
                <a:cubicBezTo>
                  <a:pt x="45" y="367"/>
                  <a:pt x="45" y="369"/>
                  <a:pt x="44" y="368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44" y="369"/>
                  <a:pt x="45" y="372"/>
                  <a:pt x="44" y="372"/>
                </a:cubicBezTo>
                <a:cubicBezTo>
                  <a:pt x="44" y="370"/>
                  <a:pt x="44" y="368"/>
                  <a:pt x="43" y="366"/>
                </a:cubicBezTo>
                <a:cubicBezTo>
                  <a:pt x="45" y="366"/>
                  <a:pt x="45" y="366"/>
                  <a:pt x="45" y="366"/>
                </a:cubicBezTo>
                <a:cubicBezTo>
                  <a:pt x="44" y="364"/>
                  <a:pt x="44" y="364"/>
                  <a:pt x="45" y="362"/>
                </a:cubicBezTo>
                <a:cubicBezTo>
                  <a:pt x="44" y="362"/>
                  <a:pt x="44" y="362"/>
                  <a:pt x="43" y="361"/>
                </a:cubicBezTo>
                <a:cubicBezTo>
                  <a:pt x="43" y="363"/>
                  <a:pt x="43" y="365"/>
                  <a:pt x="43" y="366"/>
                </a:cubicBezTo>
                <a:cubicBezTo>
                  <a:pt x="43" y="366"/>
                  <a:pt x="42" y="366"/>
                  <a:pt x="42" y="366"/>
                </a:cubicBezTo>
                <a:cubicBezTo>
                  <a:pt x="43" y="364"/>
                  <a:pt x="42" y="363"/>
                  <a:pt x="43" y="360"/>
                </a:cubicBezTo>
                <a:cubicBezTo>
                  <a:pt x="42" y="361"/>
                  <a:pt x="43" y="357"/>
                  <a:pt x="42" y="357"/>
                </a:cubicBezTo>
                <a:cubicBezTo>
                  <a:pt x="42" y="359"/>
                  <a:pt x="41" y="356"/>
                  <a:pt x="41" y="357"/>
                </a:cubicBezTo>
                <a:cubicBezTo>
                  <a:pt x="39" y="359"/>
                  <a:pt x="42" y="367"/>
                  <a:pt x="40" y="368"/>
                </a:cubicBezTo>
                <a:cubicBezTo>
                  <a:pt x="40" y="364"/>
                  <a:pt x="41" y="362"/>
                  <a:pt x="39" y="359"/>
                </a:cubicBezTo>
                <a:cubicBezTo>
                  <a:pt x="39" y="360"/>
                  <a:pt x="39" y="360"/>
                  <a:pt x="38" y="361"/>
                </a:cubicBezTo>
                <a:cubicBezTo>
                  <a:pt x="39" y="362"/>
                  <a:pt x="39" y="360"/>
                  <a:pt x="39" y="362"/>
                </a:cubicBezTo>
                <a:cubicBezTo>
                  <a:pt x="39" y="365"/>
                  <a:pt x="38" y="366"/>
                  <a:pt x="39" y="369"/>
                </a:cubicBezTo>
                <a:cubicBezTo>
                  <a:pt x="38" y="369"/>
                  <a:pt x="40" y="371"/>
                  <a:pt x="38" y="374"/>
                </a:cubicBezTo>
                <a:cubicBezTo>
                  <a:pt x="40" y="376"/>
                  <a:pt x="38" y="378"/>
                  <a:pt x="39" y="379"/>
                </a:cubicBezTo>
                <a:cubicBezTo>
                  <a:pt x="39" y="380"/>
                  <a:pt x="39" y="380"/>
                  <a:pt x="39" y="381"/>
                </a:cubicBezTo>
                <a:cubicBezTo>
                  <a:pt x="39" y="382"/>
                  <a:pt x="39" y="381"/>
                  <a:pt x="39" y="382"/>
                </a:cubicBezTo>
                <a:cubicBezTo>
                  <a:pt x="39" y="382"/>
                  <a:pt x="39" y="383"/>
                  <a:pt x="39" y="383"/>
                </a:cubicBezTo>
                <a:cubicBezTo>
                  <a:pt x="38" y="383"/>
                  <a:pt x="38" y="383"/>
                  <a:pt x="37" y="383"/>
                </a:cubicBezTo>
                <a:cubicBezTo>
                  <a:pt x="37" y="384"/>
                  <a:pt x="38" y="385"/>
                  <a:pt x="37" y="386"/>
                </a:cubicBezTo>
                <a:cubicBezTo>
                  <a:pt x="37" y="385"/>
                  <a:pt x="36" y="385"/>
                  <a:pt x="36" y="383"/>
                </a:cubicBezTo>
                <a:cubicBezTo>
                  <a:pt x="38" y="383"/>
                  <a:pt x="36" y="380"/>
                  <a:pt x="37" y="380"/>
                </a:cubicBezTo>
                <a:cubicBezTo>
                  <a:pt x="37" y="380"/>
                  <a:pt x="36" y="379"/>
                  <a:pt x="36" y="380"/>
                </a:cubicBezTo>
                <a:cubicBezTo>
                  <a:pt x="36" y="380"/>
                  <a:pt x="36" y="380"/>
                  <a:pt x="36" y="380"/>
                </a:cubicBezTo>
                <a:cubicBezTo>
                  <a:pt x="36" y="382"/>
                  <a:pt x="36" y="383"/>
                  <a:pt x="36" y="384"/>
                </a:cubicBezTo>
                <a:cubicBezTo>
                  <a:pt x="35" y="384"/>
                  <a:pt x="35" y="382"/>
                  <a:pt x="34" y="382"/>
                </a:cubicBezTo>
                <a:cubicBezTo>
                  <a:pt x="36" y="381"/>
                  <a:pt x="34" y="378"/>
                  <a:pt x="35" y="377"/>
                </a:cubicBezTo>
                <a:cubicBezTo>
                  <a:pt x="36" y="377"/>
                  <a:pt x="37" y="378"/>
                  <a:pt x="37" y="376"/>
                </a:cubicBezTo>
                <a:cubicBezTo>
                  <a:pt x="37" y="376"/>
                  <a:pt x="37" y="376"/>
                  <a:pt x="37" y="375"/>
                </a:cubicBezTo>
                <a:cubicBezTo>
                  <a:pt x="36" y="378"/>
                  <a:pt x="35" y="376"/>
                  <a:pt x="34" y="375"/>
                </a:cubicBezTo>
                <a:cubicBezTo>
                  <a:pt x="34" y="372"/>
                  <a:pt x="35" y="375"/>
                  <a:pt x="35" y="374"/>
                </a:cubicBezTo>
                <a:cubicBezTo>
                  <a:pt x="35" y="374"/>
                  <a:pt x="35" y="374"/>
                  <a:pt x="35" y="373"/>
                </a:cubicBezTo>
                <a:cubicBezTo>
                  <a:pt x="35" y="373"/>
                  <a:pt x="35" y="373"/>
                  <a:pt x="35" y="373"/>
                </a:cubicBezTo>
                <a:cubicBezTo>
                  <a:pt x="35" y="373"/>
                  <a:pt x="34" y="374"/>
                  <a:pt x="34" y="372"/>
                </a:cubicBezTo>
                <a:cubicBezTo>
                  <a:pt x="33" y="372"/>
                  <a:pt x="34" y="374"/>
                  <a:pt x="33" y="375"/>
                </a:cubicBezTo>
                <a:cubicBezTo>
                  <a:pt x="33" y="374"/>
                  <a:pt x="33" y="373"/>
                  <a:pt x="33" y="372"/>
                </a:cubicBezTo>
                <a:cubicBezTo>
                  <a:pt x="33" y="371"/>
                  <a:pt x="34" y="372"/>
                  <a:pt x="34" y="370"/>
                </a:cubicBezTo>
                <a:cubicBezTo>
                  <a:pt x="33" y="370"/>
                  <a:pt x="33" y="371"/>
                  <a:pt x="32" y="371"/>
                </a:cubicBezTo>
                <a:cubicBezTo>
                  <a:pt x="32" y="372"/>
                  <a:pt x="32" y="373"/>
                  <a:pt x="32" y="373"/>
                </a:cubicBezTo>
                <a:cubicBezTo>
                  <a:pt x="32" y="372"/>
                  <a:pt x="32" y="373"/>
                  <a:pt x="31" y="373"/>
                </a:cubicBezTo>
                <a:cubicBezTo>
                  <a:pt x="31" y="373"/>
                  <a:pt x="30" y="373"/>
                  <a:pt x="30" y="372"/>
                </a:cubicBezTo>
                <a:cubicBezTo>
                  <a:pt x="30" y="372"/>
                  <a:pt x="31" y="372"/>
                  <a:pt x="31" y="372"/>
                </a:cubicBezTo>
                <a:cubicBezTo>
                  <a:pt x="31" y="372"/>
                  <a:pt x="31" y="372"/>
                  <a:pt x="31" y="372"/>
                </a:cubicBezTo>
                <a:cubicBezTo>
                  <a:pt x="31" y="372"/>
                  <a:pt x="32" y="372"/>
                  <a:pt x="32" y="371"/>
                </a:cubicBezTo>
                <a:cubicBezTo>
                  <a:pt x="31" y="371"/>
                  <a:pt x="31" y="369"/>
                  <a:pt x="31" y="371"/>
                </a:cubicBezTo>
                <a:cubicBezTo>
                  <a:pt x="30" y="370"/>
                  <a:pt x="31" y="369"/>
                  <a:pt x="31" y="369"/>
                </a:cubicBezTo>
                <a:cubicBezTo>
                  <a:pt x="31" y="367"/>
                  <a:pt x="30" y="369"/>
                  <a:pt x="30" y="368"/>
                </a:cubicBezTo>
                <a:cubicBezTo>
                  <a:pt x="32" y="366"/>
                  <a:pt x="32" y="366"/>
                  <a:pt x="30" y="366"/>
                </a:cubicBezTo>
                <a:cubicBezTo>
                  <a:pt x="30" y="366"/>
                  <a:pt x="31" y="365"/>
                  <a:pt x="31" y="365"/>
                </a:cubicBezTo>
                <a:cubicBezTo>
                  <a:pt x="31" y="365"/>
                  <a:pt x="31" y="366"/>
                  <a:pt x="31" y="366"/>
                </a:cubicBezTo>
                <a:cubicBezTo>
                  <a:pt x="31" y="366"/>
                  <a:pt x="31" y="365"/>
                  <a:pt x="32" y="366"/>
                </a:cubicBezTo>
                <a:cubicBezTo>
                  <a:pt x="31" y="364"/>
                  <a:pt x="31" y="362"/>
                  <a:pt x="32" y="362"/>
                </a:cubicBezTo>
                <a:cubicBezTo>
                  <a:pt x="32" y="363"/>
                  <a:pt x="33" y="362"/>
                  <a:pt x="33" y="364"/>
                </a:cubicBezTo>
                <a:cubicBezTo>
                  <a:pt x="34" y="364"/>
                  <a:pt x="35" y="361"/>
                  <a:pt x="34" y="360"/>
                </a:cubicBezTo>
                <a:cubicBezTo>
                  <a:pt x="34" y="363"/>
                  <a:pt x="34" y="360"/>
                  <a:pt x="33" y="360"/>
                </a:cubicBezTo>
                <a:cubicBezTo>
                  <a:pt x="33" y="360"/>
                  <a:pt x="33" y="361"/>
                  <a:pt x="33" y="361"/>
                </a:cubicBezTo>
                <a:cubicBezTo>
                  <a:pt x="33" y="360"/>
                  <a:pt x="31" y="362"/>
                  <a:pt x="32" y="360"/>
                </a:cubicBezTo>
                <a:cubicBezTo>
                  <a:pt x="32" y="359"/>
                  <a:pt x="32" y="360"/>
                  <a:pt x="33" y="360"/>
                </a:cubicBezTo>
                <a:cubicBezTo>
                  <a:pt x="33" y="359"/>
                  <a:pt x="33" y="358"/>
                  <a:pt x="33" y="357"/>
                </a:cubicBezTo>
                <a:cubicBezTo>
                  <a:pt x="34" y="357"/>
                  <a:pt x="33" y="356"/>
                  <a:pt x="33" y="355"/>
                </a:cubicBezTo>
                <a:cubicBezTo>
                  <a:pt x="33" y="354"/>
                  <a:pt x="32" y="354"/>
                  <a:pt x="31" y="354"/>
                </a:cubicBezTo>
                <a:cubicBezTo>
                  <a:pt x="31" y="355"/>
                  <a:pt x="32" y="354"/>
                  <a:pt x="32" y="355"/>
                </a:cubicBezTo>
                <a:cubicBezTo>
                  <a:pt x="31" y="355"/>
                  <a:pt x="31" y="355"/>
                  <a:pt x="31" y="356"/>
                </a:cubicBezTo>
                <a:cubicBezTo>
                  <a:pt x="31" y="353"/>
                  <a:pt x="30" y="350"/>
                  <a:pt x="31" y="348"/>
                </a:cubicBezTo>
                <a:cubicBezTo>
                  <a:pt x="30" y="348"/>
                  <a:pt x="30" y="348"/>
                  <a:pt x="30" y="347"/>
                </a:cubicBezTo>
                <a:cubicBezTo>
                  <a:pt x="30" y="346"/>
                  <a:pt x="30" y="347"/>
                  <a:pt x="30" y="345"/>
                </a:cubicBezTo>
                <a:cubicBezTo>
                  <a:pt x="31" y="345"/>
                  <a:pt x="32" y="345"/>
                  <a:pt x="32" y="347"/>
                </a:cubicBezTo>
                <a:cubicBezTo>
                  <a:pt x="33" y="346"/>
                  <a:pt x="32" y="342"/>
                  <a:pt x="32" y="342"/>
                </a:cubicBezTo>
                <a:cubicBezTo>
                  <a:pt x="32" y="343"/>
                  <a:pt x="32" y="344"/>
                  <a:pt x="32" y="344"/>
                </a:cubicBezTo>
                <a:cubicBezTo>
                  <a:pt x="32" y="342"/>
                  <a:pt x="31" y="344"/>
                  <a:pt x="31" y="344"/>
                </a:cubicBezTo>
                <a:cubicBezTo>
                  <a:pt x="30" y="343"/>
                  <a:pt x="30" y="343"/>
                  <a:pt x="30" y="341"/>
                </a:cubicBezTo>
                <a:cubicBezTo>
                  <a:pt x="30" y="340"/>
                  <a:pt x="30" y="341"/>
                  <a:pt x="31" y="341"/>
                </a:cubicBezTo>
                <a:cubicBezTo>
                  <a:pt x="31" y="339"/>
                  <a:pt x="30" y="340"/>
                  <a:pt x="30" y="340"/>
                </a:cubicBezTo>
                <a:cubicBezTo>
                  <a:pt x="30" y="339"/>
                  <a:pt x="29" y="338"/>
                  <a:pt x="30" y="338"/>
                </a:cubicBezTo>
                <a:cubicBezTo>
                  <a:pt x="31" y="338"/>
                  <a:pt x="31" y="338"/>
                  <a:pt x="31" y="338"/>
                </a:cubicBezTo>
                <a:cubicBezTo>
                  <a:pt x="30" y="335"/>
                  <a:pt x="30" y="336"/>
                  <a:pt x="29" y="333"/>
                </a:cubicBezTo>
                <a:cubicBezTo>
                  <a:pt x="30" y="333"/>
                  <a:pt x="30" y="333"/>
                  <a:pt x="30" y="334"/>
                </a:cubicBezTo>
                <a:cubicBezTo>
                  <a:pt x="30" y="331"/>
                  <a:pt x="29" y="334"/>
                  <a:pt x="29" y="331"/>
                </a:cubicBezTo>
                <a:cubicBezTo>
                  <a:pt x="30" y="331"/>
                  <a:pt x="30" y="332"/>
                  <a:pt x="30" y="332"/>
                </a:cubicBezTo>
                <a:cubicBezTo>
                  <a:pt x="30" y="331"/>
                  <a:pt x="30" y="331"/>
                  <a:pt x="30" y="330"/>
                </a:cubicBezTo>
                <a:cubicBezTo>
                  <a:pt x="31" y="329"/>
                  <a:pt x="32" y="327"/>
                  <a:pt x="33" y="329"/>
                </a:cubicBezTo>
                <a:cubicBezTo>
                  <a:pt x="33" y="329"/>
                  <a:pt x="34" y="328"/>
                  <a:pt x="34" y="328"/>
                </a:cubicBezTo>
                <a:cubicBezTo>
                  <a:pt x="33" y="328"/>
                  <a:pt x="33" y="323"/>
                  <a:pt x="32" y="322"/>
                </a:cubicBezTo>
                <a:cubicBezTo>
                  <a:pt x="32" y="323"/>
                  <a:pt x="32" y="323"/>
                  <a:pt x="32" y="324"/>
                </a:cubicBezTo>
                <a:cubicBezTo>
                  <a:pt x="32" y="324"/>
                  <a:pt x="32" y="324"/>
                  <a:pt x="32" y="325"/>
                </a:cubicBezTo>
                <a:cubicBezTo>
                  <a:pt x="32" y="324"/>
                  <a:pt x="32" y="325"/>
                  <a:pt x="31" y="324"/>
                </a:cubicBezTo>
                <a:cubicBezTo>
                  <a:pt x="32" y="323"/>
                  <a:pt x="31" y="322"/>
                  <a:pt x="32" y="322"/>
                </a:cubicBezTo>
                <a:cubicBezTo>
                  <a:pt x="32" y="321"/>
                  <a:pt x="32" y="322"/>
                  <a:pt x="33" y="322"/>
                </a:cubicBezTo>
                <a:cubicBezTo>
                  <a:pt x="33" y="321"/>
                  <a:pt x="33" y="321"/>
                  <a:pt x="33" y="320"/>
                </a:cubicBezTo>
                <a:cubicBezTo>
                  <a:pt x="33" y="320"/>
                  <a:pt x="32" y="321"/>
                  <a:pt x="31" y="320"/>
                </a:cubicBezTo>
                <a:cubicBezTo>
                  <a:pt x="32" y="320"/>
                  <a:pt x="33" y="319"/>
                  <a:pt x="33" y="318"/>
                </a:cubicBezTo>
                <a:cubicBezTo>
                  <a:pt x="33" y="314"/>
                  <a:pt x="33" y="310"/>
                  <a:pt x="34" y="307"/>
                </a:cubicBezTo>
                <a:cubicBezTo>
                  <a:pt x="33" y="309"/>
                  <a:pt x="35" y="310"/>
                  <a:pt x="34" y="313"/>
                </a:cubicBezTo>
                <a:cubicBezTo>
                  <a:pt x="34" y="312"/>
                  <a:pt x="34" y="311"/>
                  <a:pt x="34" y="312"/>
                </a:cubicBezTo>
                <a:cubicBezTo>
                  <a:pt x="34" y="312"/>
                  <a:pt x="34" y="313"/>
                  <a:pt x="34" y="314"/>
                </a:cubicBezTo>
                <a:cubicBezTo>
                  <a:pt x="34" y="315"/>
                  <a:pt x="35" y="315"/>
                  <a:pt x="35" y="315"/>
                </a:cubicBezTo>
                <a:cubicBezTo>
                  <a:pt x="35" y="313"/>
                  <a:pt x="36" y="309"/>
                  <a:pt x="35" y="308"/>
                </a:cubicBezTo>
                <a:cubicBezTo>
                  <a:pt x="35" y="309"/>
                  <a:pt x="35" y="309"/>
                  <a:pt x="35" y="310"/>
                </a:cubicBezTo>
                <a:cubicBezTo>
                  <a:pt x="34" y="309"/>
                  <a:pt x="35" y="308"/>
                  <a:pt x="34" y="307"/>
                </a:cubicBezTo>
                <a:cubicBezTo>
                  <a:pt x="35" y="307"/>
                  <a:pt x="36" y="305"/>
                  <a:pt x="36" y="307"/>
                </a:cubicBezTo>
                <a:cubicBezTo>
                  <a:pt x="35" y="309"/>
                  <a:pt x="36" y="313"/>
                  <a:pt x="37" y="313"/>
                </a:cubicBezTo>
                <a:cubicBezTo>
                  <a:pt x="37" y="314"/>
                  <a:pt x="36" y="314"/>
                  <a:pt x="36" y="315"/>
                </a:cubicBezTo>
                <a:cubicBezTo>
                  <a:pt x="36" y="315"/>
                  <a:pt x="36" y="318"/>
                  <a:pt x="36" y="319"/>
                </a:cubicBezTo>
                <a:cubicBezTo>
                  <a:pt x="37" y="319"/>
                  <a:pt x="37" y="317"/>
                  <a:pt x="37" y="318"/>
                </a:cubicBezTo>
                <a:cubicBezTo>
                  <a:pt x="37" y="318"/>
                  <a:pt x="37" y="318"/>
                  <a:pt x="37" y="319"/>
                </a:cubicBezTo>
                <a:cubicBezTo>
                  <a:pt x="37" y="320"/>
                  <a:pt x="37" y="319"/>
                  <a:pt x="37" y="320"/>
                </a:cubicBezTo>
                <a:cubicBezTo>
                  <a:pt x="37" y="320"/>
                  <a:pt x="37" y="320"/>
                  <a:pt x="37" y="320"/>
                </a:cubicBezTo>
                <a:cubicBezTo>
                  <a:pt x="37" y="319"/>
                  <a:pt x="36" y="320"/>
                  <a:pt x="36" y="320"/>
                </a:cubicBezTo>
                <a:cubicBezTo>
                  <a:pt x="35" y="319"/>
                  <a:pt x="36" y="318"/>
                  <a:pt x="35" y="317"/>
                </a:cubicBezTo>
                <a:cubicBezTo>
                  <a:pt x="35" y="317"/>
                  <a:pt x="34" y="317"/>
                  <a:pt x="34" y="318"/>
                </a:cubicBezTo>
                <a:cubicBezTo>
                  <a:pt x="34" y="319"/>
                  <a:pt x="35" y="318"/>
                  <a:pt x="35" y="319"/>
                </a:cubicBezTo>
                <a:cubicBezTo>
                  <a:pt x="35" y="320"/>
                  <a:pt x="35" y="322"/>
                  <a:pt x="34" y="321"/>
                </a:cubicBezTo>
                <a:cubicBezTo>
                  <a:pt x="34" y="323"/>
                  <a:pt x="35" y="322"/>
                  <a:pt x="35" y="324"/>
                </a:cubicBezTo>
                <a:cubicBezTo>
                  <a:pt x="34" y="324"/>
                  <a:pt x="34" y="325"/>
                  <a:pt x="34" y="325"/>
                </a:cubicBezTo>
                <a:cubicBezTo>
                  <a:pt x="34" y="324"/>
                  <a:pt x="33" y="324"/>
                  <a:pt x="33" y="325"/>
                </a:cubicBezTo>
                <a:cubicBezTo>
                  <a:pt x="34" y="326"/>
                  <a:pt x="34" y="326"/>
                  <a:pt x="35" y="327"/>
                </a:cubicBezTo>
                <a:cubicBezTo>
                  <a:pt x="36" y="325"/>
                  <a:pt x="34" y="327"/>
                  <a:pt x="35" y="325"/>
                </a:cubicBezTo>
                <a:cubicBezTo>
                  <a:pt x="35" y="326"/>
                  <a:pt x="35" y="325"/>
                  <a:pt x="36" y="325"/>
                </a:cubicBezTo>
                <a:cubicBezTo>
                  <a:pt x="37" y="327"/>
                  <a:pt x="34" y="330"/>
                  <a:pt x="35" y="333"/>
                </a:cubicBezTo>
                <a:cubicBezTo>
                  <a:pt x="36" y="332"/>
                  <a:pt x="35" y="331"/>
                  <a:pt x="35" y="331"/>
                </a:cubicBezTo>
                <a:cubicBezTo>
                  <a:pt x="35" y="331"/>
                  <a:pt x="36" y="331"/>
                  <a:pt x="36" y="331"/>
                </a:cubicBezTo>
                <a:cubicBezTo>
                  <a:pt x="35" y="333"/>
                  <a:pt x="37" y="331"/>
                  <a:pt x="37" y="333"/>
                </a:cubicBezTo>
                <a:cubicBezTo>
                  <a:pt x="37" y="333"/>
                  <a:pt x="38" y="332"/>
                  <a:pt x="38" y="333"/>
                </a:cubicBezTo>
                <a:cubicBezTo>
                  <a:pt x="37" y="332"/>
                  <a:pt x="38" y="334"/>
                  <a:pt x="37" y="334"/>
                </a:cubicBezTo>
                <a:cubicBezTo>
                  <a:pt x="37" y="333"/>
                  <a:pt x="37" y="335"/>
                  <a:pt x="36" y="334"/>
                </a:cubicBezTo>
                <a:cubicBezTo>
                  <a:pt x="37" y="333"/>
                  <a:pt x="37" y="332"/>
                  <a:pt x="36" y="332"/>
                </a:cubicBezTo>
                <a:cubicBezTo>
                  <a:pt x="36" y="334"/>
                  <a:pt x="35" y="334"/>
                  <a:pt x="35" y="337"/>
                </a:cubicBezTo>
                <a:cubicBezTo>
                  <a:pt x="37" y="337"/>
                  <a:pt x="37" y="337"/>
                  <a:pt x="37" y="337"/>
                </a:cubicBezTo>
                <a:cubicBezTo>
                  <a:pt x="37" y="336"/>
                  <a:pt x="37" y="336"/>
                  <a:pt x="37" y="335"/>
                </a:cubicBezTo>
                <a:cubicBezTo>
                  <a:pt x="38" y="335"/>
                  <a:pt x="39" y="335"/>
                  <a:pt x="40" y="336"/>
                </a:cubicBezTo>
                <a:cubicBezTo>
                  <a:pt x="39" y="337"/>
                  <a:pt x="40" y="337"/>
                  <a:pt x="40" y="338"/>
                </a:cubicBezTo>
                <a:cubicBezTo>
                  <a:pt x="40" y="340"/>
                  <a:pt x="39" y="339"/>
                  <a:pt x="38" y="340"/>
                </a:cubicBezTo>
                <a:cubicBezTo>
                  <a:pt x="39" y="340"/>
                  <a:pt x="38" y="340"/>
                  <a:pt x="38" y="341"/>
                </a:cubicBezTo>
                <a:cubicBezTo>
                  <a:pt x="38" y="342"/>
                  <a:pt x="39" y="341"/>
                  <a:pt x="39" y="342"/>
                </a:cubicBezTo>
                <a:cubicBezTo>
                  <a:pt x="39" y="342"/>
                  <a:pt x="39" y="342"/>
                  <a:pt x="38" y="342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9" y="344"/>
                  <a:pt x="39" y="343"/>
                  <a:pt x="40" y="342"/>
                </a:cubicBezTo>
                <a:cubicBezTo>
                  <a:pt x="39" y="343"/>
                  <a:pt x="39" y="340"/>
                  <a:pt x="40" y="341"/>
                </a:cubicBezTo>
                <a:cubicBezTo>
                  <a:pt x="40" y="341"/>
                  <a:pt x="40" y="341"/>
                  <a:pt x="40" y="341"/>
                </a:cubicBezTo>
                <a:cubicBezTo>
                  <a:pt x="40" y="342"/>
                  <a:pt x="40" y="343"/>
                  <a:pt x="40" y="344"/>
                </a:cubicBezTo>
                <a:cubicBezTo>
                  <a:pt x="39" y="343"/>
                  <a:pt x="38" y="346"/>
                  <a:pt x="38" y="345"/>
                </a:cubicBezTo>
                <a:cubicBezTo>
                  <a:pt x="38" y="347"/>
                  <a:pt x="38" y="346"/>
                  <a:pt x="39" y="347"/>
                </a:cubicBezTo>
                <a:cubicBezTo>
                  <a:pt x="38" y="349"/>
                  <a:pt x="38" y="349"/>
                  <a:pt x="39" y="350"/>
                </a:cubicBezTo>
                <a:cubicBezTo>
                  <a:pt x="40" y="352"/>
                  <a:pt x="39" y="353"/>
                  <a:pt x="38" y="351"/>
                </a:cubicBezTo>
                <a:cubicBezTo>
                  <a:pt x="38" y="354"/>
                  <a:pt x="39" y="355"/>
                  <a:pt x="38" y="357"/>
                </a:cubicBezTo>
                <a:cubicBezTo>
                  <a:pt x="39" y="358"/>
                  <a:pt x="39" y="355"/>
                  <a:pt x="40" y="357"/>
                </a:cubicBezTo>
                <a:cubicBezTo>
                  <a:pt x="39" y="358"/>
                  <a:pt x="39" y="358"/>
                  <a:pt x="40" y="359"/>
                </a:cubicBezTo>
                <a:cubicBezTo>
                  <a:pt x="40" y="358"/>
                  <a:pt x="40" y="357"/>
                  <a:pt x="40" y="355"/>
                </a:cubicBezTo>
                <a:cubicBezTo>
                  <a:pt x="41" y="355"/>
                  <a:pt x="40" y="353"/>
                  <a:pt x="41" y="354"/>
                </a:cubicBezTo>
                <a:cubicBezTo>
                  <a:pt x="41" y="352"/>
                  <a:pt x="40" y="354"/>
                  <a:pt x="41" y="352"/>
                </a:cubicBezTo>
                <a:cubicBezTo>
                  <a:pt x="41" y="352"/>
                  <a:pt x="42" y="352"/>
                  <a:pt x="42" y="351"/>
                </a:cubicBezTo>
                <a:cubicBezTo>
                  <a:pt x="42" y="350"/>
                  <a:pt x="42" y="349"/>
                  <a:pt x="42" y="348"/>
                </a:cubicBezTo>
                <a:cubicBezTo>
                  <a:pt x="42" y="349"/>
                  <a:pt x="43" y="350"/>
                  <a:pt x="43" y="350"/>
                </a:cubicBezTo>
                <a:cubicBezTo>
                  <a:pt x="43" y="348"/>
                  <a:pt x="44" y="348"/>
                  <a:pt x="44" y="348"/>
                </a:cubicBezTo>
                <a:cubicBezTo>
                  <a:pt x="43" y="348"/>
                  <a:pt x="44" y="345"/>
                  <a:pt x="43" y="344"/>
                </a:cubicBezTo>
                <a:cubicBezTo>
                  <a:pt x="43" y="345"/>
                  <a:pt x="43" y="346"/>
                  <a:pt x="43" y="346"/>
                </a:cubicBezTo>
                <a:cubicBezTo>
                  <a:pt x="43" y="344"/>
                  <a:pt x="43" y="346"/>
                  <a:pt x="42" y="346"/>
                </a:cubicBezTo>
                <a:cubicBezTo>
                  <a:pt x="42" y="345"/>
                  <a:pt x="42" y="344"/>
                  <a:pt x="42" y="344"/>
                </a:cubicBezTo>
                <a:cubicBezTo>
                  <a:pt x="41" y="345"/>
                  <a:pt x="42" y="346"/>
                  <a:pt x="42" y="347"/>
                </a:cubicBezTo>
                <a:cubicBezTo>
                  <a:pt x="42" y="347"/>
                  <a:pt x="41" y="347"/>
                  <a:pt x="41" y="347"/>
                </a:cubicBezTo>
                <a:cubicBezTo>
                  <a:pt x="42" y="346"/>
                  <a:pt x="41" y="345"/>
                  <a:pt x="41" y="344"/>
                </a:cubicBezTo>
                <a:cubicBezTo>
                  <a:pt x="41" y="343"/>
                  <a:pt x="42" y="345"/>
                  <a:pt x="42" y="343"/>
                </a:cubicBezTo>
                <a:cubicBezTo>
                  <a:pt x="41" y="343"/>
                  <a:pt x="41" y="342"/>
                  <a:pt x="41" y="344"/>
                </a:cubicBezTo>
                <a:cubicBezTo>
                  <a:pt x="40" y="340"/>
                  <a:pt x="41" y="343"/>
                  <a:pt x="41" y="341"/>
                </a:cubicBezTo>
                <a:cubicBezTo>
                  <a:pt x="40" y="340"/>
                  <a:pt x="40" y="336"/>
                  <a:pt x="40" y="335"/>
                </a:cubicBezTo>
                <a:cubicBezTo>
                  <a:pt x="41" y="337"/>
                  <a:pt x="41" y="334"/>
                  <a:pt x="43" y="334"/>
                </a:cubicBezTo>
                <a:cubicBezTo>
                  <a:pt x="42" y="337"/>
                  <a:pt x="44" y="334"/>
                  <a:pt x="43" y="336"/>
                </a:cubicBezTo>
                <a:cubicBezTo>
                  <a:pt x="45" y="335"/>
                  <a:pt x="44" y="331"/>
                  <a:pt x="44" y="329"/>
                </a:cubicBezTo>
                <a:cubicBezTo>
                  <a:pt x="43" y="328"/>
                  <a:pt x="43" y="329"/>
                  <a:pt x="43" y="329"/>
                </a:cubicBezTo>
                <a:cubicBezTo>
                  <a:pt x="43" y="328"/>
                  <a:pt x="42" y="330"/>
                  <a:pt x="42" y="329"/>
                </a:cubicBezTo>
                <a:cubicBezTo>
                  <a:pt x="43" y="329"/>
                  <a:pt x="43" y="328"/>
                  <a:pt x="43" y="328"/>
                </a:cubicBezTo>
                <a:cubicBezTo>
                  <a:pt x="46" y="326"/>
                  <a:pt x="44" y="331"/>
                  <a:pt x="45" y="333"/>
                </a:cubicBezTo>
                <a:cubicBezTo>
                  <a:pt x="45" y="331"/>
                  <a:pt x="46" y="331"/>
                  <a:pt x="46" y="329"/>
                </a:cubicBezTo>
                <a:cubicBezTo>
                  <a:pt x="46" y="330"/>
                  <a:pt x="46" y="332"/>
                  <a:pt x="47" y="332"/>
                </a:cubicBezTo>
                <a:cubicBezTo>
                  <a:pt x="46" y="330"/>
                  <a:pt x="47" y="331"/>
                  <a:pt x="48" y="330"/>
                </a:cubicBezTo>
                <a:cubicBezTo>
                  <a:pt x="48" y="328"/>
                  <a:pt x="47" y="329"/>
                  <a:pt x="47" y="328"/>
                </a:cubicBezTo>
                <a:cubicBezTo>
                  <a:pt x="48" y="328"/>
                  <a:pt x="48" y="328"/>
                  <a:pt x="49" y="329"/>
                </a:cubicBezTo>
                <a:cubicBezTo>
                  <a:pt x="49" y="329"/>
                  <a:pt x="48" y="328"/>
                  <a:pt x="49" y="327"/>
                </a:cubicBezTo>
                <a:cubicBezTo>
                  <a:pt x="48" y="327"/>
                  <a:pt x="48" y="327"/>
                  <a:pt x="48" y="327"/>
                </a:cubicBezTo>
                <a:cubicBezTo>
                  <a:pt x="49" y="324"/>
                  <a:pt x="48" y="321"/>
                  <a:pt x="49" y="317"/>
                </a:cubicBezTo>
                <a:cubicBezTo>
                  <a:pt x="49" y="319"/>
                  <a:pt x="50" y="318"/>
                  <a:pt x="50" y="319"/>
                </a:cubicBezTo>
                <a:cubicBezTo>
                  <a:pt x="50" y="319"/>
                  <a:pt x="48" y="323"/>
                  <a:pt x="50" y="324"/>
                </a:cubicBezTo>
                <a:cubicBezTo>
                  <a:pt x="49" y="323"/>
                  <a:pt x="49" y="322"/>
                  <a:pt x="50" y="322"/>
                </a:cubicBezTo>
                <a:cubicBezTo>
                  <a:pt x="49" y="323"/>
                  <a:pt x="51" y="322"/>
                  <a:pt x="51" y="323"/>
                </a:cubicBezTo>
                <a:cubicBezTo>
                  <a:pt x="51" y="323"/>
                  <a:pt x="50" y="323"/>
                  <a:pt x="50" y="324"/>
                </a:cubicBezTo>
                <a:cubicBezTo>
                  <a:pt x="51" y="324"/>
                  <a:pt x="52" y="324"/>
                  <a:pt x="52" y="324"/>
                </a:cubicBezTo>
                <a:cubicBezTo>
                  <a:pt x="51" y="323"/>
                  <a:pt x="54" y="324"/>
                  <a:pt x="54" y="323"/>
                </a:cubicBezTo>
                <a:cubicBezTo>
                  <a:pt x="53" y="324"/>
                  <a:pt x="54" y="326"/>
                  <a:pt x="54" y="327"/>
                </a:cubicBezTo>
                <a:cubicBezTo>
                  <a:pt x="55" y="323"/>
                  <a:pt x="54" y="322"/>
                  <a:pt x="54" y="319"/>
                </a:cubicBezTo>
                <a:cubicBezTo>
                  <a:pt x="54" y="319"/>
                  <a:pt x="54" y="319"/>
                  <a:pt x="54" y="319"/>
                </a:cubicBezTo>
                <a:cubicBezTo>
                  <a:pt x="54" y="318"/>
                  <a:pt x="54" y="317"/>
                  <a:pt x="54" y="316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55" y="313"/>
                  <a:pt x="53" y="306"/>
                  <a:pt x="55" y="307"/>
                </a:cubicBezTo>
                <a:cubicBezTo>
                  <a:pt x="55" y="306"/>
                  <a:pt x="55" y="306"/>
                  <a:pt x="55" y="306"/>
                </a:cubicBezTo>
                <a:cubicBezTo>
                  <a:pt x="54" y="305"/>
                  <a:pt x="54" y="307"/>
                  <a:pt x="54" y="306"/>
                </a:cubicBezTo>
                <a:cubicBezTo>
                  <a:pt x="54" y="304"/>
                  <a:pt x="55" y="304"/>
                  <a:pt x="54" y="302"/>
                </a:cubicBezTo>
                <a:cubicBezTo>
                  <a:pt x="53" y="302"/>
                  <a:pt x="54" y="299"/>
                  <a:pt x="54" y="299"/>
                </a:cubicBezTo>
                <a:cubicBezTo>
                  <a:pt x="54" y="298"/>
                  <a:pt x="54" y="298"/>
                  <a:pt x="53" y="297"/>
                </a:cubicBezTo>
                <a:cubicBezTo>
                  <a:pt x="54" y="296"/>
                  <a:pt x="54" y="295"/>
                  <a:pt x="54" y="292"/>
                </a:cubicBezTo>
                <a:cubicBezTo>
                  <a:pt x="53" y="292"/>
                  <a:pt x="54" y="294"/>
                  <a:pt x="53" y="294"/>
                </a:cubicBezTo>
                <a:cubicBezTo>
                  <a:pt x="53" y="293"/>
                  <a:pt x="53" y="291"/>
                  <a:pt x="53" y="291"/>
                </a:cubicBezTo>
                <a:cubicBezTo>
                  <a:pt x="54" y="291"/>
                  <a:pt x="53" y="292"/>
                  <a:pt x="54" y="292"/>
                </a:cubicBezTo>
                <a:cubicBezTo>
                  <a:pt x="54" y="291"/>
                  <a:pt x="54" y="293"/>
                  <a:pt x="54" y="291"/>
                </a:cubicBezTo>
                <a:cubicBezTo>
                  <a:pt x="54" y="292"/>
                  <a:pt x="53" y="290"/>
                  <a:pt x="54" y="289"/>
                </a:cubicBezTo>
                <a:cubicBezTo>
                  <a:pt x="54" y="289"/>
                  <a:pt x="54" y="290"/>
                  <a:pt x="54" y="290"/>
                </a:cubicBezTo>
                <a:cubicBezTo>
                  <a:pt x="54" y="288"/>
                  <a:pt x="53" y="288"/>
                  <a:pt x="54" y="286"/>
                </a:cubicBezTo>
                <a:cubicBezTo>
                  <a:pt x="54" y="285"/>
                  <a:pt x="53" y="287"/>
                  <a:pt x="53" y="285"/>
                </a:cubicBezTo>
                <a:cubicBezTo>
                  <a:pt x="53" y="285"/>
                  <a:pt x="53" y="282"/>
                  <a:pt x="53" y="282"/>
                </a:cubicBezTo>
                <a:cubicBezTo>
                  <a:pt x="53" y="283"/>
                  <a:pt x="53" y="283"/>
                  <a:pt x="53" y="285"/>
                </a:cubicBezTo>
                <a:cubicBezTo>
                  <a:pt x="54" y="285"/>
                  <a:pt x="54" y="285"/>
                  <a:pt x="54" y="286"/>
                </a:cubicBezTo>
                <a:cubicBezTo>
                  <a:pt x="54" y="285"/>
                  <a:pt x="55" y="285"/>
                  <a:pt x="55" y="284"/>
                </a:cubicBezTo>
                <a:cubicBezTo>
                  <a:pt x="53" y="284"/>
                  <a:pt x="54" y="281"/>
                  <a:pt x="54" y="28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3" y="281"/>
                  <a:pt x="53" y="279"/>
                  <a:pt x="53" y="279"/>
                </a:cubicBezTo>
                <a:cubicBezTo>
                  <a:pt x="54" y="279"/>
                  <a:pt x="54" y="280"/>
                  <a:pt x="54" y="279"/>
                </a:cubicBezTo>
                <a:cubicBezTo>
                  <a:pt x="53" y="278"/>
                  <a:pt x="54" y="276"/>
                  <a:pt x="54" y="276"/>
                </a:cubicBezTo>
                <a:cubicBezTo>
                  <a:pt x="54" y="276"/>
                  <a:pt x="54" y="276"/>
                  <a:pt x="54" y="274"/>
                </a:cubicBezTo>
                <a:cubicBezTo>
                  <a:pt x="55" y="274"/>
                  <a:pt x="54" y="273"/>
                  <a:pt x="54" y="273"/>
                </a:cubicBezTo>
                <a:cubicBezTo>
                  <a:pt x="55" y="273"/>
                  <a:pt x="55" y="273"/>
                  <a:pt x="55" y="274"/>
                </a:cubicBezTo>
                <a:cubicBezTo>
                  <a:pt x="54" y="274"/>
                  <a:pt x="54" y="274"/>
                  <a:pt x="54" y="275"/>
                </a:cubicBezTo>
                <a:cubicBezTo>
                  <a:pt x="55" y="274"/>
                  <a:pt x="56" y="273"/>
                  <a:pt x="55" y="270"/>
                </a:cubicBezTo>
                <a:cubicBezTo>
                  <a:pt x="55" y="269"/>
                  <a:pt x="55" y="271"/>
                  <a:pt x="55" y="270"/>
                </a:cubicBezTo>
                <a:cubicBezTo>
                  <a:pt x="55" y="269"/>
                  <a:pt x="55" y="266"/>
                  <a:pt x="55" y="267"/>
                </a:cubicBezTo>
                <a:cubicBezTo>
                  <a:pt x="55" y="265"/>
                  <a:pt x="55" y="266"/>
                  <a:pt x="55" y="264"/>
                </a:cubicBezTo>
                <a:cubicBezTo>
                  <a:pt x="55" y="264"/>
                  <a:pt x="55" y="265"/>
                  <a:pt x="54" y="265"/>
                </a:cubicBezTo>
                <a:cubicBezTo>
                  <a:pt x="55" y="263"/>
                  <a:pt x="55" y="261"/>
                  <a:pt x="54" y="261"/>
                </a:cubicBezTo>
                <a:cubicBezTo>
                  <a:pt x="54" y="260"/>
                  <a:pt x="54" y="259"/>
                  <a:pt x="55" y="259"/>
                </a:cubicBezTo>
                <a:cubicBezTo>
                  <a:pt x="55" y="259"/>
                  <a:pt x="54" y="260"/>
                  <a:pt x="55" y="260"/>
                </a:cubicBezTo>
                <a:cubicBezTo>
                  <a:pt x="55" y="259"/>
                  <a:pt x="55" y="258"/>
                  <a:pt x="55" y="256"/>
                </a:cubicBezTo>
                <a:cubicBezTo>
                  <a:pt x="55" y="257"/>
                  <a:pt x="55" y="255"/>
                  <a:pt x="55" y="254"/>
                </a:cubicBezTo>
                <a:cubicBezTo>
                  <a:pt x="56" y="255"/>
                  <a:pt x="56" y="254"/>
                  <a:pt x="57" y="254"/>
                </a:cubicBezTo>
                <a:cubicBezTo>
                  <a:pt x="57" y="254"/>
                  <a:pt x="56" y="253"/>
                  <a:pt x="56" y="253"/>
                </a:cubicBezTo>
                <a:cubicBezTo>
                  <a:pt x="56" y="255"/>
                  <a:pt x="55" y="253"/>
                  <a:pt x="55" y="252"/>
                </a:cubicBezTo>
                <a:cubicBezTo>
                  <a:pt x="56" y="251"/>
                  <a:pt x="55" y="252"/>
                  <a:pt x="56" y="251"/>
                </a:cubicBezTo>
                <a:cubicBezTo>
                  <a:pt x="56" y="250"/>
                  <a:pt x="56" y="251"/>
                  <a:pt x="55" y="250"/>
                </a:cubicBezTo>
                <a:cubicBezTo>
                  <a:pt x="56" y="250"/>
                  <a:pt x="56" y="248"/>
                  <a:pt x="55" y="248"/>
                </a:cubicBezTo>
                <a:cubicBezTo>
                  <a:pt x="56" y="248"/>
                  <a:pt x="56" y="249"/>
                  <a:pt x="56" y="249"/>
                </a:cubicBezTo>
                <a:cubicBezTo>
                  <a:pt x="56" y="247"/>
                  <a:pt x="56" y="247"/>
                  <a:pt x="56" y="246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6" y="245"/>
                  <a:pt x="56" y="244"/>
                  <a:pt x="56" y="243"/>
                </a:cubicBezTo>
                <a:cubicBezTo>
                  <a:pt x="56" y="242"/>
                  <a:pt x="55" y="245"/>
                  <a:pt x="54" y="244"/>
                </a:cubicBezTo>
                <a:cubicBezTo>
                  <a:pt x="54" y="243"/>
                  <a:pt x="56" y="242"/>
                  <a:pt x="55" y="241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39"/>
                  <a:pt x="56" y="237"/>
                  <a:pt x="57" y="238"/>
                </a:cubicBezTo>
                <a:cubicBezTo>
                  <a:pt x="56" y="234"/>
                  <a:pt x="56" y="231"/>
                  <a:pt x="57" y="227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6" y="227"/>
                  <a:pt x="57" y="227"/>
                  <a:pt x="57" y="225"/>
                </a:cubicBezTo>
                <a:cubicBezTo>
                  <a:pt x="57" y="224"/>
                  <a:pt x="57" y="226"/>
                  <a:pt x="56" y="224"/>
                </a:cubicBezTo>
                <a:cubicBezTo>
                  <a:pt x="57" y="221"/>
                  <a:pt x="56" y="217"/>
                  <a:pt x="57" y="213"/>
                </a:cubicBezTo>
                <a:cubicBezTo>
                  <a:pt x="57" y="212"/>
                  <a:pt x="56" y="214"/>
                  <a:pt x="56" y="213"/>
                </a:cubicBezTo>
                <a:cubicBezTo>
                  <a:pt x="56" y="212"/>
                  <a:pt x="57" y="211"/>
                  <a:pt x="57" y="209"/>
                </a:cubicBezTo>
                <a:cubicBezTo>
                  <a:pt x="56" y="209"/>
                  <a:pt x="56" y="209"/>
                  <a:pt x="56" y="208"/>
                </a:cubicBezTo>
                <a:cubicBezTo>
                  <a:pt x="56" y="207"/>
                  <a:pt x="56" y="207"/>
                  <a:pt x="57" y="207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7"/>
                  <a:pt x="57" y="205"/>
                  <a:pt x="58" y="205"/>
                </a:cubicBezTo>
                <a:cubicBezTo>
                  <a:pt x="58" y="203"/>
                  <a:pt x="58" y="204"/>
                  <a:pt x="57" y="203"/>
                </a:cubicBezTo>
                <a:cubicBezTo>
                  <a:pt x="58" y="202"/>
                  <a:pt x="58" y="200"/>
                  <a:pt x="58" y="197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7" y="196"/>
                  <a:pt x="56" y="196"/>
                  <a:pt x="57" y="195"/>
                </a:cubicBezTo>
                <a:cubicBezTo>
                  <a:pt x="58" y="194"/>
                  <a:pt x="58" y="195"/>
                  <a:pt x="57" y="197"/>
                </a:cubicBezTo>
                <a:cubicBezTo>
                  <a:pt x="58" y="196"/>
                  <a:pt x="58" y="194"/>
                  <a:pt x="57" y="192"/>
                </a:cubicBezTo>
                <a:cubicBezTo>
                  <a:pt x="57" y="190"/>
                  <a:pt x="59" y="187"/>
                  <a:pt x="58" y="184"/>
                </a:cubicBezTo>
                <a:cubicBezTo>
                  <a:pt x="58" y="185"/>
                  <a:pt x="57" y="186"/>
                  <a:pt x="57" y="185"/>
                </a:cubicBezTo>
                <a:cubicBezTo>
                  <a:pt x="58" y="183"/>
                  <a:pt x="58" y="180"/>
                  <a:pt x="58" y="178"/>
                </a:cubicBezTo>
                <a:cubicBezTo>
                  <a:pt x="58" y="176"/>
                  <a:pt x="58" y="174"/>
                  <a:pt x="58" y="171"/>
                </a:cubicBezTo>
                <a:cubicBezTo>
                  <a:pt x="58" y="171"/>
                  <a:pt x="58" y="171"/>
                  <a:pt x="58" y="171"/>
                </a:cubicBezTo>
                <a:cubicBezTo>
                  <a:pt x="58" y="170"/>
                  <a:pt x="58" y="169"/>
                  <a:pt x="58" y="167"/>
                </a:cubicBezTo>
                <a:cubicBezTo>
                  <a:pt x="58" y="166"/>
                  <a:pt x="58" y="165"/>
                  <a:pt x="58" y="163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9" y="159"/>
                  <a:pt x="58" y="155"/>
                  <a:pt x="58" y="151"/>
                </a:cubicBezTo>
                <a:cubicBezTo>
                  <a:pt x="58" y="148"/>
                  <a:pt x="59" y="147"/>
                  <a:pt x="59" y="145"/>
                </a:cubicBezTo>
                <a:cubicBezTo>
                  <a:pt x="59" y="145"/>
                  <a:pt x="58" y="143"/>
                  <a:pt x="59" y="142"/>
                </a:cubicBezTo>
                <a:cubicBezTo>
                  <a:pt x="59" y="142"/>
                  <a:pt x="59" y="144"/>
                  <a:pt x="58" y="142"/>
                </a:cubicBezTo>
                <a:cubicBezTo>
                  <a:pt x="59" y="138"/>
                  <a:pt x="59" y="136"/>
                  <a:pt x="59" y="131"/>
                </a:cubicBezTo>
                <a:cubicBezTo>
                  <a:pt x="59" y="131"/>
                  <a:pt x="58" y="131"/>
                  <a:pt x="58" y="131"/>
                </a:cubicBezTo>
                <a:cubicBezTo>
                  <a:pt x="59" y="131"/>
                  <a:pt x="59" y="130"/>
                  <a:pt x="59" y="130"/>
                </a:cubicBezTo>
                <a:cubicBezTo>
                  <a:pt x="59" y="126"/>
                  <a:pt x="58" y="124"/>
                  <a:pt x="59" y="121"/>
                </a:cubicBezTo>
                <a:cubicBezTo>
                  <a:pt x="59" y="120"/>
                  <a:pt x="58" y="122"/>
                  <a:pt x="58" y="121"/>
                </a:cubicBezTo>
                <a:cubicBezTo>
                  <a:pt x="58" y="120"/>
                  <a:pt x="59" y="121"/>
                  <a:pt x="59" y="121"/>
                </a:cubicBezTo>
                <a:cubicBezTo>
                  <a:pt x="60" y="119"/>
                  <a:pt x="59" y="120"/>
                  <a:pt x="58" y="119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0" y="118"/>
                  <a:pt x="59" y="113"/>
                  <a:pt x="59" y="115"/>
                </a:cubicBezTo>
                <a:cubicBezTo>
                  <a:pt x="59" y="115"/>
                  <a:pt x="59" y="117"/>
                  <a:pt x="58" y="117"/>
                </a:cubicBezTo>
                <a:cubicBezTo>
                  <a:pt x="58" y="116"/>
                  <a:pt x="58" y="112"/>
                  <a:pt x="59" y="114"/>
                </a:cubicBezTo>
                <a:cubicBezTo>
                  <a:pt x="58" y="112"/>
                  <a:pt x="58" y="111"/>
                  <a:pt x="59" y="109"/>
                </a:cubicBezTo>
                <a:cubicBezTo>
                  <a:pt x="59" y="108"/>
                  <a:pt x="58" y="110"/>
                  <a:pt x="58" y="108"/>
                </a:cubicBezTo>
                <a:cubicBezTo>
                  <a:pt x="59" y="108"/>
                  <a:pt x="59" y="107"/>
                  <a:pt x="59" y="107"/>
                </a:cubicBezTo>
                <a:cubicBezTo>
                  <a:pt x="59" y="105"/>
                  <a:pt x="59" y="105"/>
                  <a:pt x="59" y="102"/>
                </a:cubicBezTo>
                <a:cubicBezTo>
                  <a:pt x="59" y="102"/>
                  <a:pt x="59" y="101"/>
                  <a:pt x="58" y="102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9" y="100"/>
                  <a:pt x="59" y="97"/>
                  <a:pt x="59" y="94"/>
                </a:cubicBezTo>
                <a:cubicBezTo>
                  <a:pt x="59" y="94"/>
                  <a:pt x="59" y="94"/>
                  <a:pt x="58" y="93"/>
                </a:cubicBezTo>
                <a:cubicBezTo>
                  <a:pt x="58" y="93"/>
                  <a:pt x="60" y="89"/>
                  <a:pt x="59" y="91"/>
                </a:cubicBezTo>
                <a:cubicBezTo>
                  <a:pt x="60" y="88"/>
                  <a:pt x="59" y="82"/>
                  <a:pt x="59" y="81"/>
                </a:cubicBezTo>
                <a:cubicBezTo>
                  <a:pt x="60" y="81"/>
                  <a:pt x="59" y="78"/>
                  <a:pt x="59" y="76"/>
                </a:cubicBezTo>
                <a:cubicBezTo>
                  <a:pt x="59" y="76"/>
                  <a:pt x="59" y="75"/>
                  <a:pt x="59" y="75"/>
                </a:cubicBezTo>
                <a:cubicBezTo>
                  <a:pt x="59" y="75"/>
                  <a:pt x="59" y="75"/>
                  <a:pt x="59" y="74"/>
                </a:cubicBezTo>
                <a:cubicBezTo>
                  <a:pt x="58" y="74"/>
                  <a:pt x="59" y="73"/>
                  <a:pt x="59" y="72"/>
                </a:cubicBezTo>
                <a:cubicBezTo>
                  <a:pt x="59" y="71"/>
                  <a:pt x="58" y="72"/>
                  <a:pt x="58" y="71"/>
                </a:cubicBezTo>
                <a:cubicBezTo>
                  <a:pt x="58" y="70"/>
                  <a:pt x="59" y="71"/>
                  <a:pt x="59" y="69"/>
                </a:cubicBezTo>
                <a:cubicBezTo>
                  <a:pt x="59" y="69"/>
                  <a:pt x="58" y="71"/>
                  <a:pt x="58" y="69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59" y="68"/>
                  <a:pt x="59" y="69"/>
                </a:cubicBezTo>
                <a:cubicBezTo>
                  <a:pt x="59" y="65"/>
                  <a:pt x="59" y="63"/>
                  <a:pt x="59" y="61"/>
                </a:cubicBezTo>
                <a:cubicBezTo>
                  <a:pt x="58" y="60"/>
                  <a:pt x="59" y="62"/>
                  <a:pt x="58" y="62"/>
                </a:cubicBezTo>
                <a:cubicBezTo>
                  <a:pt x="59" y="55"/>
                  <a:pt x="58" y="49"/>
                  <a:pt x="57" y="45"/>
                </a:cubicBezTo>
                <a:cubicBezTo>
                  <a:pt x="58" y="40"/>
                  <a:pt x="58" y="40"/>
                  <a:pt x="58" y="40"/>
                </a:cubicBezTo>
                <a:cubicBezTo>
                  <a:pt x="56" y="39"/>
                  <a:pt x="57" y="32"/>
                  <a:pt x="56" y="30"/>
                </a:cubicBezTo>
                <a:cubicBezTo>
                  <a:pt x="56" y="32"/>
                  <a:pt x="56" y="33"/>
                  <a:pt x="56" y="35"/>
                </a:cubicBezTo>
                <a:cubicBezTo>
                  <a:pt x="55" y="33"/>
                  <a:pt x="55" y="33"/>
                  <a:pt x="54" y="33"/>
                </a:cubicBezTo>
                <a:cubicBezTo>
                  <a:pt x="55" y="32"/>
                  <a:pt x="53" y="32"/>
                  <a:pt x="54" y="29"/>
                </a:cubicBezTo>
                <a:cubicBezTo>
                  <a:pt x="54" y="29"/>
                  <a:pt x="53" y="30"/>
                  <a:pt x="53" y="29"/>
                </a:cubicBezTo>
                <a:cubicBezTo>
                  <a:pt x="53" y="28"/>
                  <a:pt x="53" y="27"/>
                  <a:pt x="54" y="27"/>
                </a:cubicBezTo>
                <a:cubicBezTo>
                  <a:pt x="54" y="29"/>
                  <a:pt x="54" y="27"/>
                  <a:pt x="54" y="27"/>
                </a:cubicBezTo>
                <a:cubicBezTo>
                  <a:pt x="55" y="28"/>
                  <a:pt x="55" y="28"/>
                  <a:pt x="55" y="29"/>
                </a:cubicBezTo>
                <a:cubicBezTo>
                  <a:pt x="55" y="30"/>
                  <a:pt x="56" y="30"/>
                  <a:pt x="56" y="29"/>
                </a:cubicBezTo>
                <a:cubicBezTo>
                  <a:pt x="56" y="27"/>
                  <a:pt x="56" y="25"/>
                  <a:pt x="55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1"/>
                  <a:pt x="53" y="22"/>
                  <a:pt x="53" y="19"/>
                </a:cubicBezTo>
                <a:cubicBezTo>
                  <a:pt x="52" y="20"/>
                  <a:pt x="52" y="19"/>
                  <a:pt x="51" y="17"/>
                </a:cubicBezTo>
                <a:cubicBezTo>
                  <a:pt x="50" y="16"/>
                  <a:pt x="50" y="18"/>
                  <a:pt x="49" y="16"/>
                </a:cubicBezTo>
                <a:cubicBezTo>
                  <a:pt x="49" y="17"/>
                  <a:pt x="48" y="16"/>
                  <a:pt x="48" y="17"/>
                </a:cubicBezTo>
                <a:cubicBezTo>
                  <a:pt x="49" y="17"/>
                  <a:pt x="48" y="19"/>
                  <a:pt x="49" y="19"/>
                </a:cubicBezTo>
                <a:cubicBezTo>
                  <a:pt x="49" y="18"/>
                  <a:pt x="49" y="17"/>
                  <a:pt x="49" y="18"/>
                </a:cubicBezTo>
                <a:cubicBezTo>
                  <a:pt x="49" y="19"/>
                  <a:pt x="49" y="21"/>
                  <a:pt x="49" y="21"/>
                </a:cubicBezTo>
                <a:cubicBezTo>
                  <a:pt x="48" y="17"/>
                  <a:pt x="46" y="19"/>
                  <a:pt x="45" y="15"/>
                </a:cubicBezTo>
                <a:cubicBezTo>
                  <a:pt x="45" y="14"/>
                  <a:pt x="45" y="13"/>
                  <a:pt x="45" y="13"/>
                </a:cubicBezTo>
                <a:cubicBezTo>
                  <a:pt x="46" y="12"/>
                  <a:pt x="47" y="13"/>
                  <a:pt x="47" y="12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5" y="8"/>
                  <a:pt x="46" y="8"/>
                </a:cubicBezTo>
                <a:cubicBezTo>
                  <a:pt x="45" y="8"/>
                  <a:pt x="45" y="6"/>
                  <a:pt x="44" y="5"/>
                </a:cubicBezTo>
                <a:cubicBezTo>
                  <a:pt x="44" y="7"/>
                  <a:pt x="43" y="3"/>
                  <a:pt x="42" y="3"/>
                </a:cubicBezTo>
                <a:cubicBezTo>
                  <a:pt x="43" y="5"/>
                  <a:pt x="43" y="6"/>
                  <a:pt x="42" y="7"/>
                </a:cubicBezTo>
                <a:cubicBezTo>
                  <a:pt x="43" y="7"/>
                  <a:pt x="44" y="8"/>
                  <a:pt x="44" y="9"/>
                </a:cubicBezTo>
                <a:cubicBezTo>
                  <a:pt x="45" y="10"/>
                  <a:pt x="44" y="10"/>
                  <a:pt x="44" y="10"/>
                </a:cubicBezTo>
                <a:cubicBezTo>
                  <a:pt x="45" y="11"/>
                  <a:pt x="45" y="10"/>
                  <a:pt x="45" y="10"/>
                </a:cubicBezTo>
                <a:cubicBezTo>
                  <a:pt x="44" y="11"/>
                  <a:pt x="45" y="12"/>
                  <a:pt x="45" y="11"/>
                </a:cubicBezTo>
                <a:cubicBezTo>
                  <a:pt x="45" y="15"/>
                  <a:pt x="44" y="14"/>
                  <a:pt x="43" y="16"/>
                </a:cubicBezTo>
                <a:cubicBezTo>
                  <a:pt x="43" y="14"/>
                  <a:pt x="43" y="11"/>
                  <a:pt x="42" y="12"/>
                </a:cubicBezTo>
                <a:cubicBezTo>
                  <a:pt x="42" y="11"/>
                  <a:pt x="41" y="8"/>
                  <a:pt x="41" y="7"/>
                </a:cubicBezTo>
                <a:cubicBezTo>
                  <a:pt x="41" y="6"/>
                  <a:pt x="41" y="6"/>
                  <a:pt x="41" y="5"/>
                </a:cubicBezTo>
                <a:cubicBezTo>
                  <a:pt x="40" y="2"/>
                  <a:pt x="39" y="1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7" y="2"/>
                  <a:pt x="36" y="2"/>
                  <a:pt x="36" y="4"/>
                </a:cubicBezTo>
                <a:cubicBezTo>
                  <a:pt x="36" y="4"/>
                  <a:pt x="37" y="7"/>
                  <a:pt x="37" y="8"/>
                </a:cubicBezTo>
                <a:cubicBezTo>
                  <a:pt x="35" y="7"/>
                  <a:pt x="33" y="4"/>
                  <a:pt x="31" y="4"/>
                </a:cubicBezTo>
                <a:cubicBezTo>
                  <a:pt x="31" y="6"/>
                  <a:pt x="31" y="6"/>
                  <a:pt x="32" y="8"/>
                </a:cubicBezTo>
                <a:cubicBezTo>
                  <a:pt x="31" y="9"/>
                  <a:pt x="30" y="9"/>
                  <a:pt x="29" y="8"/>
                </a:cubicBezTo>
                <a:cubicBezTo>
                  <a:pt x="29" y="8"/>
                  <a:pt x="29" y="7"/>
                  <a:pt x="29" y="6"/>
                </a:cubicBezTo>
                <a:close/>
                <a:moveTo>
                  <a:pt x="55" y="273"/>
                </a:moveTo>
                <a:cubicBezTo>
                  <a:pt x="55" y="273"/>
                  <a:pt x="55" y="272"/>
                  <a:pt x="55" y="271"/>
                </a:cubicBezTo>
                <a:cubicBezTo>
                  <a:pt x="55" y="271"/>
                  <a:pt x="55" y="272"/>
                  <a:pt x="55" y="273"/>
                </a:cubicBezTo>
                <a:close/>
                <a:moveTo>
                  <a:pt x="47" y="329"/>
                </a:moveTo>
                <a:cubicBezTo>
                  <a:pt x="47" y="330"/>
                  <a:pt x="47" y="327"/>
                  <a:pt x="46" y="329"/>
                </a:cubicBezTo>
                <a:cubicBezTo>
                  <a:pt x="46" y="328"/>
                  <a:pt x="46" y="328"/>
                  <a:pt x="46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47" y="327"/>
                  <a:pt x="47" y="328"/>
                  <a:pt x="47" y="329"/>
                </a:cubicBezTo>
                <a:close/>
                <a:moveTo>
                  <a:pt x="44" y="326"/>
                </a:moveTo>
                <a:cubicBezTo>
                  <a:pt x="45" y="326"/>
                  <a:pt x="46" y="328"/>
                  <a:pt x="46" y="328"/>
                </a:cubicBezTo>
                <a:cubicBezTo>
                  <a:pt x="46" y="328"/>
                  <a:pt x="45" y="329"/>
                  <a:pt x="45" y="329"/>
                </a:cubicBezTo>
                <a:cubicBezTo>
                  <a:pt x="45" y="328"/>
                  <a:pt x="44" y="328"/>
                  <a:pt x="44" y="326"/>
                </a:cubicBezTo>
                <a:close/>
                <a:moveTo>
                  <a:pt x="42" y="370"/>
                </a:moveTo>
                <a:cubicBezTo>
                  <a:pt x="42" y="371"/>
                  <a:pt x="42" y="366"/>
                  <a:pt x="42" y="369"/>
                </a:cubicBezTo>
                <a:cubicBezTo>
                  <a:pt x="41" y="369"/>
                  <a:pt x="41" y="368"/>
                  <a:pt x="41" y="368"/>
                </a:cubicBezTo>
                <a:cubicBezTo>
                  <a:pt x="42" y="368"/>
                  <a:pt x="43" y="367"/>
                  <a:pt x="43" y="369"/>
                </a:cubicBezTo>
                <a:cubicBezTo>
                  <a:pt x="43" y="369"/>
                  <a:pt x="43" y="368"/>
                  <a:pt x="43" y="367"/>
                </a:cubicBezTo>
                <a:cubicBezTo>
                  <a:pt x="44" y="368"/>
                  <a:pt x="43" y="370"/>
                  <a:pt x="44" y="369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43" y="371"/>
                  <a:pt x="42" y="367"/>
                  <a:pt x="42" y="370"/>
                </a:cubicBezTo>
                <a:close/>
                <a:moveTo>
                  <a:pt x="22" y="380"/>
                </a:moveTo>
                <a:cubicBezTo>
                  <a:pt x="23" y="380"/>
                  <a:pt x="23" y="380"/>
                  <a:pt x="23" y="381"/>
                </a:cubicBezTo>
                <a:cubicBezTo>
                  <a:pt x="22" y="381"/>
                  <a:pt x="22" y="381"/>
                  <a:pt x="22" y="380"/>
                </a:cubicBezTo>
                <a:close/>
                <a:moveTo>
                  <a:pt x="22" y="5"/>
                </a:moveTo>
                <a:cubicBezTo>
                  <a:pt x="22" y="6"/>
                  <a:pt x="23" y="8"/>
                  <a:pt x="23" y="9"/>
                </a:cubicBezTo>
                <a:cubicBezTo>
                  <a:pt x="22" y="8"/>
                  <a:pt x="22" y="7"/>
                  <a:pt x="22" y="5"/>
                </a:cubicBezTo>
                <a:close/>
                <a:moveTo>
                  <a:pt x="13" y="12"/>
                </a:moveTo>
                <a:cubicBezTo>
                  <a:pt x="13" y="12"/>
                  <a:pt x="14" y="15"/>
                  <a:pt x="14" y="16"/>
                </a:cubicBezTo>
                <a:cubicBezTo>
                  <a:pt x="14" y="14"/>
                  <a:pt x="12" y="10"/>
                  <a:pt x="14" y="10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2"/>
                  <a:pt x="13" y="12"/>
                </a:cubicBezTo>
                <a:close/>
                <a:moveTo>
                  <a:pt x="20" y="9"/>
                </a:moveTo>
                <a:cubicBezTo>
                  <a:pt x="21" y="9"/>
                  <a:pt x="20" y="11"/>
                  <a:pt x="21" y="12"/>
                </a:cubicBezTo>
                <a:cubicBezTo>
                  <a:pt x="20" y="12"/>
                  <a:pt x="20" y="13"/>
                  <a:pt x="20" y="13"/>
                </a:cubicBezTo>
                <a:cubicBezTo>
                  <a:pt x="20" y="12"/>
                  <a:pt x="20" y="10"/>
                  <a:pt x="20" y="9"/>
                </a:cubicBezTo>
                <a:close/>
                <a:moveTo>
                  <a:pt x="33" y="7"/>
                </a:moveTo>
                <a:cubicBezTo>
                  <a:pt x="33" y="7"/>
                  <a:pt x="32" y="7"/>
                  <a:pt x="32" y="7"/>
                </a:cubicBezTo>
                <a:cubicBezTo>
                  <a:pt x="32" y="9"/>
                  <a:pt x="33" y="9"/>
                  <a:pt x="33" y="9"/>
                </a:cubicBezTo>
                <a:cubicBezTo>
                  <a:pt x="33" y="11"/>
                  <a:pt x="32" y="8"/>
                  <a:pt x="32" y="8"/>
                </a:cubicBezTo>
                <a:cubicBezTo>
                  <a:pt x="32" y="7"/>
                  <a:pt x="32" y="7"/>
                  <a:pt x="33" y="7"/>
                </a:cubicBezTo>
                <a:close/>
                <a:moveTo>
                  <a:pt x="22" y="11"/>
                </a:moveTo>
                <a:cubicBezTo>
                  <a:pt x="22" y="11"/>
                  <a:pt x="22" y="12"/>
                  <a:pt x="23" y="12"/>
                </a:cubicBezTo>
                <a:cubicBezTo>
                  <a:pt x="23" y="13"/>
                  <a:pt x="22" y="12"/>
                  <a:pt x="22" y="14"/>
                </a:cubicBezTo>
                <a:cubicBezTo>
                  <a:pt x="22" y="15"/>
                  <a:pt x="22" y="11"/>
                  <a:pt x="21" y="13"/>
                </a:cubicBezTo>
                <a:cubicBezTo>
                  <a:pt x="21" y="13"/>
                  <a:pt x="22" y="12"/>
                  <a:pt x="22" y="11"/>
                </a:cubicBezTo>
                <a:close/>
                <a:moveTo>
                  <a:pt x="11" y="16"/>
                </a:moveTo>
                <a:cubicBezTo>
                  <a:pt x="12" y="17"/>
                  <a:pt x="12" y="18"/>
                  <a:pt x="12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6"/>
                  <a:pt x="13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7"/>
                  <a:pt x="13" y="16"/>
                </a:cubicBezTo>
                <a:cubicBezTo>
                  <a:pt x="13" y="17"/>
                  <a:pt x="13" y="18"/>
                  <a:pt x="13" y="18"/>
                </a:cubicBezTo>
                <a:cubicBezTo>
                  <a:pt x="13" y="20"/>
                  <a:pt x="13" y="19"/>
                  <a:pt x="13" y="21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0"/>
                  <a:pt x="11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1"/>
                  <a:pt x="10" y="21"/>
                  <a:pt x="9" y="19"/>
                </a:cubicBezTo>
                <a:cubicBezTo>
                  <a:pt x="10" y="19"/>
                  <a:pt x="11" y="19"/>
                  <a:pt x="10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8"/>
                  <a:pt x="12" y="17"/>
                  <a:pt x="11" y="16"/>
                </a:cubicBezTo>
                <a:close/>
                <a:moveTo>
                  <a:pt x="14" y="20"/>
                </a:moveTo>
                <a:cubicBezTo>
                  <a:pt x="13" y="19"/>
                  <a:pt x="14" y="17"/>
                  <a:pt x="14" y="17"/>
                </a:cubicBezTo>
                <a:cubicBezTo>
                  <a:pt x="15" y="18"/>
                  <a:pt x="14" y="18"/>
                  <a:pt x="14" y="20"/>
                </a:cubicBezTo>
                <a:close/>
                <a:moveTo>
                  <a:pt x="42" y="18"/>
                </a:moveTo>
                <a:cubicBezTo>
                  <a:pt x="42" y="16"/>
                  <a:pt x="43" y="18"/>
                  <a:pt x="44" y="18"/>
                </a:cubicBezTo>
                <a:cubicBezTo>
                  <a:pt x="44" y="18"/>
                  <a:pt x="43" y="19"/>
                  <a:pt x="44" y="20"/>
                </a:cubicBezTo>
                <a:cubicBezTo>
                  <a:pt x="44" y="21"/>
                  <a:pt x="44" y="23"/>
                  <a:pt x="43" y="22"/>
                </a:cubicBezTo>
                <a:cubicBezTo>
                  <a:pt x="43" y="19"/>
                  <a:pt x="43" y="19"/>
                  <a:pt x="42" y="18"/>
                </a:cubicBezTo>
                <a:close/>
                <a:moveTo>
                  <a:pt x="14" y="20"/>
                </a:move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4" y="23"/>
                  <a:pt x="14" y="24"/>
                </a:cubicBezTo>
                <a:cubicBezTo>
                  <a:pt x="13" y="23"/>
                  <a:pt x="14" y="21"/>
                  <a:pt x="14" y="20"/>
                </a:cubicBezTo>
                <a:close/>
                <a:moveTo>
                  <a:pt x="8" y="21"/>
                </a:moveTo>
                <a:cubicBezTo>
                  <a:pt x="9" y="21"/>
                  <a:pt x="8" y="22"/>
                  <a:pt x="9" y="22"/>
                </a:cubicBezTo>
                <a:cubicBezTo>
                  <a:pt x="9" y="23"/>
                  <a:pt x="8" y="23"/>
                  <a:pt x="8" y="23"/>
                </a:cubicBezTo>
                <a:cubicBezTo>
                  <a:pt x="8" y="23"/>
                  <a:pt x="8" y="22"/>
                  <a:pt x="8" y="21"/>
                </a:cubicBezTo>
                <a:close/>
                <a:moveTo>
                  <a:pt x="17" y="22"/>
                </a:moveTo>
                <a:cubicBezTo>
                  <a:pt x="17" y="22"/>
                  <a:pt x="17" y="22"/>
                  <a:pt x="17" y="23"/>
                </a:cubicBezTo>
                <a:cubicBezTo>
                  <a:pt x="16" y="23"/>
                  <a:pt x="17" y="21"/>
                  <a:pt x="16" y="22"/>
                </a:cubicBezTo>
                <a:cubicBezTo>
                  <a:pt x="16" y="20"/>
                  <a:pt x="17" y="21"/>
                  <a:pt x="17" y="22"/>
                </a:cubicBezTo>
                <a:close/>
                <a:moveTo>
                  <a:pt x="38" y="21"/>
                </a:moveTo>
                <a:cubicBezTo>
                  <a:pt x="39" y="22"/>
                  <a:pt x="41" y="23"/>
                  <a:pt x="42" y="24"/>
                </a:cubicBezTo>
                <a:cubicBezTo>
                  <a:pt x="40" y="25"/>
                  <a:pt x="39" y="21"/>
                  <a:pt x="38" y="23"/>
                </a:cubicBezTo>
                <a:cubicBezTo>
                  <a:pt x="38" y="23"/>
                  <a:pt x="39" y="22"/>
                  <a:pt x="38" y="21"/>
                </a:cubicBezTo>
                <a:close/>
                <a:moveTo>
                  <a:pt x="42" y="22"/>
                </a:moveTo>
                <a:cubicBezTo>
                  <a:pt x="43" y="23"/>
                  <a:pt x="42" y="25"/>
                  <a:pt x="43" y="25"/>
                </a:cubicBezTo>
                <a:cubicBezTo>
                  <a:pt x="42" y="27"/>
                  <a:pt x="42" y="23"/>
                  <a:pt x="42" y="22"/>
                </a:cubicBezTo>
                <a:close/>
                <a:moveTo>
                  <a:pt x="51" y="23"/>
                </a:moveTo>
                <a:cubicBezTo>
                  <a:pt x="51" y="22"/>
                  <a:pt x="51" y="23"/>
                  <a:pt x="52" y="23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4"/>
                  <a:pt x="52" y="23"/>
                  <a:pt x="51" y="23"/>
                </a:cubicBezTo>
                <a:close/>
                <a:moveTo>
                  <a:pt x="6" y="48"/>
                </a:moveTo>
                <a:cubicBezTo>
                  <a:pt x="6" y="48"/>
                  <a:pt x="7" y="49"/>
                  <a:pt x="7" y="49"/>
                </a:cubicBezTo>
                <a:cubicBezTo>
                  <a:pt x="7" y="50"/>
                  <a:pt x="7" y="50"/>
                  <a:pt x="6" y="50"/>
                </a:cubicBezTo>
                <a:cubicBezTo>
                  <a:pt x="6" y="49"/>
                  <a:pt x="6" y="49"/>
                  <a:pt x="6" y="48"/>
                </a:cubicBezTo>
                <a:close/>
                <a:moveTo>
                  <a:pt x="7" y="52"/>
                </a:moveTo>
                <a:cubicBezTo>
                  <a:pt x="8" y="52"/>
                  <a:pt x="7" y="54"/>
                  <a:pt x="8" y="54"/>
                </a:cubicBezTo>
                <a:cubicBezTo>
                  <a:pt x="7" y="54"/>
                  <a:pt x="6" y="55"/>
                  <a:pt x="6" y="54"/>
                </a:cubicBezTo>
                <a:cubicBezTo>
                  <a:pt x="6" y="53"/>
                  <a:pt x="7" y="54"/>
                  <a:pt x="7" y="52"/>
                </a:cubicBezTo>
                <a:close/>
                <a:moveTo>
                  <a:pt x="17" y="61"/>
                </a:moveTo>
                <a:cubicBezTo>
                  <a:pt x="17" y="62"/>
                  <a:pt x="17" y="63"/>
                  <a:pt x="16" y="63"/>
                </a:cubicBezTo>
                <a:cubicBezTo>
                  <a:pt x="17" y="62"/>
                  <a:pt x="17" y="61"/>
                  <a:pt x="17" y="61"/>
                </a:cubicBezTo>
                <a:close/>
                <a:moveTo>
                  <a:pt x="17" y="65"/>
                </a:moveTo>
                <a:cubicBezTo>
                  <a:pt x="17" y="64"/>
                  <a:pt x="16" y="66"/>
                  <a:pt x="17" y="66"/>
                </a:cubicBezTo>
                <a:cubicBezTo>
                  <a:pt x="17" y="67"/>
                  <a:pt x="17" y="67"/>
                  <a:pt x="16" y="67"/>
                </a:cubicBezTo>
                <a:cubicBezTo>
                  <a:pt x="17" y="67"/>
                  <a:pt x="17" y="66"/>
                  <a:pt x="16" y="66"/>
                </a:cubicBezTo>
                <a:cubicBezTo>
                  <a:pt x="16" y="65"/>
                  <a:pt x="17" y="66"/>
                  <a:pt x="17" y="65"/>
                </a:cubicBezTo>
                <a:close/>
                <a:moveTo>
                  <a:pt x="11" y="65"/>
                </a:moveTo>
                <a:cubicBezTo>
                  <a:pt x="11" y="66"/>
                  <a:pt x="10" y="66"/>
                  <a:pt x="10" y="67"/>
                </a:cubicBezTo>
                <a:cubicBezTo>
                  <a:pt x="9" y="66"/>
                  <a:pt x="10" y="64"/>
                  <a:pt x="11" y="65"/>
                </a:cubicBezTo>
                <a:close/>
                <a:moveTo>
                  <a:pt x="23" y="66"/>
                </a:moveTo>
                <a:cubicBezTo>
                  <a:pt x="23" y="67"/>
                  <a:pt x="23" y="68"/>
                  <a:pt x="23" y="69"/>
                </a:cubicBezTo>
                <a:cubicBezTo>
                  <a:pt x="22" y="68"/>
                  <a:pt x="23" y="66"/>
                  <a:pt x="22" y="67"/>
                </a:cubicBezTo>
                <a:cubicBezTo>
                  <a:pt x="22" y="66"/>
                  <a:pt x="22" y="66"/>
                  <a:pt x="23" y="66"/>
                </a:cubicBezTo>
                <a:close/>
                <a:moveTo>
                  <a:pt x="6" y="67"/>
                </a:moveTo>
                <a:cubicBezTo>
                  <a:pt x="6" y="68"/>
                  <a:pt x="6" y="69"/>
                  <a:pt x="6" y="70"/>
                </a:cubicBezTo>
                <a:cubicBezTo>
                  <a:pt x="5" y="69"/>
                  <a:pt x="5" y="68"/>
                  <a:pt x="6" y="67"/>
                </a:cubicBezTo>
                <a:close/>
                <a:moveTo>
                  <a:pt x="6" y="69"/>
                </a:moveTo>
                <a:cubicBezTo>
                  <a:pt x="7" y="69"/>
                  <a:pt x="7" y="70"/>
                  <a:pt x="7" y="71"/>
                </a:cubicBezTo>
                <a:cubicBezTo>
                  <a:pt x="8" y="71"/>
                  <a:pt x="7" y="70"/>
                  <a:pt x="8" y="69"/>
                </a:cubicBezTo>
                <a:cubicBezTo>
                  <a:pt x="9" y="70"/>
                  <a:pt x="8" y="71"/>
                  <a:pt x="8" y="72"/>
                </a:cubicBezTo>
                <a:cubicBezTo>
                  <a:pt x="7" y="72"/>
                  <a:pt x="7" y="72"/>
                  <a:pt x="6" y="71"/>
                </a:cubicBezTo>
                <a:cubicBezTo>
                  <a:pt x="6" y="71"/>
                  <a:pt x="6" y="70"/>
                  <a:pt x="7" y="70"/>
                </a:cubicBezTo>
                <a:cubicBezTo>
                  <a:pt x="7" y="70"/>
                  <a:pt x="6" y="70"/>
                  <a:pt x="6" y="69"/>
                </a:cubicBezTo>
                <a:close/>
                <a:moveTo>
                  <a:pt x="10" y="70"/>
                </a:moveTo>
                <a:cubicBezTo>
                  <a:pt x="9" y="71"/>
                  <a:pt x="10" y="72"/>
                  <a:pt x="9" y="72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0"/>
                  <a:pt x="9" y="70"/>
                  <a:pt x="10" y="70"/>
                </a:cubicBezTo>
                <a:close/>
                <a:moveTo>
                  <a:pt x="6" y="73"/>
                </a:moveTo>
                <a:cubicBezTo>
                  <a:pt x="6" y="73"/>
                  <a:pt x="5" y="73"/>
                  <a:pt x="5" y="72"/>
                </a:cubicBezTo>
                <a:cubicBezTo>
                  <a:pt x="5" y="70"/>
                  <a:pt x="6" y="70"/>
                  <a:pt x="6" y="73"/>
                </a:cubicBezTo>
                <a:close/>
                <a:moveTo>
                  <a:pt x="9" y="75"/>
                </a:moveTo>
                <a:cubicBezTo>
                  <a:pt x="9" y="74"/>
                  <a:pt x="10" y="74"/>
                  <a:pt x="10" y="74"/>
                </a:cubicBezTo>
                <a:cubicBezTo>
                  <a:pt x="10" y="75"/>
                  <a:pt x="10" y="75"/>
                  <a:pt x="9" y="75"/>
                </a:cubicBezTo>
                <a:close/>
                <a:moveTo>
                  <a:pt x="6" y="85"/>
                </a:moveTo>
                <a:cubicBezTo>
                  <a:pt x="7" y="86"/>
                  <a:pt x="6" y="88"/>
                  <a:pt x="5" y="90"/>
                </a:cubicBezTo>
                <a:cubicBezTo>
                  <a:pt x="5" y="89"/>
                  <a:pt x="6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87"/>
                  <a:pt x="6" y="86"/>
                  <a:pt x="6" y="85"/>
                </a:cubicBezTo>
                <a:close/>
                <a:moveTo>
                  <a:pt x="58" y="85"/>
                </a:moveTo>
                <a:cubicBezTo>
                  <a:pt x="59" y="85"/>
                  <a:pt x="59" y="87"/>
                  <a:pt x="59" y="88"/>
                </a:cubicBezTo>
                <a:cubicBezTo>
                  <a:pt x="58" y="88"/>
                  <a:pt x="59" y="86"/>
                  <a:pt x="58" y="85"/>
                </a:cubicBezTo>
                <a:close/>
                <a:moveTo>
                  <a:pt x="5" y="92"/>
                </a:moveTo>
                <a:cubicBezTo>
                  <a:pt x="5" y="92"/>
                  <a:pt x="5" y="93"/>
                  <a:pt x="5" y="93"/>
                </a:cubicBezTo>
                <a:cubicBezTo>
                  <a:pt x="5" y="94"/>
                  <a:pt x="5" y="94"/>
                  <a:pt x="5" y="95"/>
                </a:cubicBezTo>
                <a:cubicBezTo>
                  <a:pt x="4" y="94"/>
                  <a:pt x="5" y="93"/>
                  <a:pt x="5" y="92"/>
                </a:cubicBezTo>
                <a:close/>
                <a:moveTo>
                  <a:pt x="5" y="141"/>
                </a:moveTo>
                <a:cubicBezTo>
                  <a:pt x="6" y="141"/>
                  <a:pt x="7" y="142"/>
                  <a:pt x="6" y="142"/>
                </a:cubicBezTo>
                <a:cubicBezTo>
                  <a:pt x="6" y="141"/>
                  <a:pt x="5" y="142"/>
                  <a:pt x="5" y="141"/>
                </a:cubicBezTo>
                <a:close/>
                <a:moveTo>
                  <a:pt x="8" y="152"/>
                </a:moveTo>
                <a:cubicBezTo>
                  <a:pt x="9" y="150"/>
                  <a:pt x="9" y="152"/>
                  <a:pt x="9" y="152"/>
                </a:cubicBezTo>
                <a:cubicBezTo>
                  <a:pt x="9" y="154"/>
                  <a:pt x="9" y="152"/>
                  <a:pt x="8" y="152"/>
                </a:cubicBezTo>
                <a:close/>
                <a:moveTo>
                  <a:pt x="8" y="159"/>
                </a:moveTo>
                <a:cubicBezTo>
                  <a:pt x="7" y="159"/>
                  <a:pt x="7" y="156"/>
                  <a:pt x="8" y="157"/>
                </a:cubicBezTo>
                <a:cubicBezTo>
                  <a:pt x="8" y="157"/>
                  <a:pt x="8" y="158"/>
                  <a:pt x="8" y="158"/>
                </a:cubicBezTo>
                <a:cubicBezTo>
                  <a:pt x="8" y="160"/>
                  <a:pt x="8" y="157"/>
                  <a:pt x="8" y="159"/>
                </a:cubicBezTo>
                <a:close/>
                <a:moveTo>
                  <a:pt x="7" y="159"/>
                </a:moveTo>
                <a:cubicBezTo>
                  <a:pt x="6" y="160"/>
                  <a:pt x="6" y="160"/>
                  <a:pt x="6" y="160"/>
                </a:cubicBezTo>
                <a:cubicBezTo>
                  <a:pt x="6" y="161"/>
                  <a:pt x="7" y="161"/>
                  <a:pt x="7" y="161"/>
                </a:cubicBezTo>
                <a:cubicBezTo>
                  <a:pt x="6" y="164"/>
                  <a:pt x="6" y="158"/>
                  <a:pt x="7" y="159"/>
                </a:cubicBezTo>
                <a:close/>
                <a:moveTo>
                  <a:pt x="8" y="175"/>
                </a:moveTo>
                <a:cubicBezTo>
                  <a:pt x="7" y="176"/>
                  <a:pt x="7" y="178"/>
                  <a:pt x="7" y="179"/>
                </a:cubicBezTo>
                <a:cubicBezTo>
                  <a:pt x="7" y="180"/>
                  <a:pt x="8" y="181"/>
                  <a:pt x="9" y="180"/>
                </a:cubicBezTo>
                <a:cubicBezTo>
                  <a:pt x="9" y="182"/>
                  <a:pt x="8" y="181"/>
                  <a:pt x="8" y="183"/>
                </a:cubicBezTo>
                <a:cubicBezTo>
                  <a:pt x="8" y="183"/>
                  <a:pt x="8" y="180"/>
                  <a:pt x="7" y="181"/>
                </a:cubicBezTo>
                <a:cubicBezTo>
                  <a:pt x="6" y="179"/>
                  <a:pt x="7" y="177"/>
                  <a:pt x="6" y="176"/>
                </a:cubicBezTo>
                <a:cubicBezTo>
                  <a:pt x="6" y="175"/>
                  <a:pt x="7" y="176"/>
                  <a:pt x="8" y="175"/>
                </a:cubicBezTo>
                <a:close/>
                <a:moveTo>
                  <a:pt x="12" y="182"/>
                </a:moveTo>
                <a:cubicBezTo>
                  <a:pt x="12" y="182"/>
                  <a:pt x="12" y="184"/>
                  <a:pt x="12" y="186"/>
                </a:cubicBezTo>
                <a:cubicBezTo>
                  <a:pt x="11" y="185"/>
                  <a:pt x="12" y="184"/>
                  <a:pt x="12" y="182"/>
                </a:cubicBezTo>
                <a:close/>
                <a:moveTo>
                  <a:pt x="8" y="191"/>
                </a:moveTo>
                <a:cubicBezTo>
                  <a:pt x="8" y="190"/>
                  <a:pt x="8" y="192"/>
                  <a:pt x="9" y="191"/>
                </a:cubicBezTo>
                <a:cubicBezTo>
                  <a:pt x="9" y="193"/>
                  <a:pt x="8" y="191"/>
                  <a:pt x="8" y="193"/>
                </a:cubicBezTo>
                <a:cubicBezTo>
                  <a:pt x="7" y="193"/>
                  <a:pt x="8" y="191"/>
                  <a:pt x="8" y="191"/>
                </a:cubicBezTo>
                <a:close/>
                <a:moveTo>
                  <a:pt x="10" y="192"/>
                </a:moveTo>
                <a:cubicBezTo>
                  <a:pt x="10" y="192"/>
                  <a:pt x="10" y="193"/>
                  <a:pt x="10" y="193"/>
                </a:cubicBezTo>
                <a:cubicBezTo>
                  <a:pt x="10" y="193"/>
                  <a:pt x="9" y="191"/>
                  <a:pt x="9" y="194"/>
                </a:cubicBezTo>
                <a:cubicBezTo>
                  <a:pt x="8" y="193"/>
                  <a:pt x="9" y="192"/>
                  <a:pt x="10" y="192"/>
                </a:cubicBezTo>
                <a:close/>
                <a:moveTo>
                  <a:pt x="9" y="194"/>
                </a:moveTo>
                <a:cubicBezTo>
                  <a:pt x="10" y="194"/>
                  <a:pt x="10" y="195"/>
                  <a:pt x="11" y="195"/>
                </a:cubicBezTo>
                <a:cubicBezTo>
                  <a:pt x="10" y="195"/>
                  <a:pt x="9" y="196"/>
                  <a:pt x="9" y="194"/>
                </a:cubicBezTo>
                <a:close/>
                <a:moveTo>
                  <a:pt x="12" y="219"/>
                </a:moveTo>
                <a:cubicBezTo>
                  <a:pt x="12" y="218"/>
                  <a:pt x="12" y="219"/>
                  <a:pt x="12" y="218"/>
                </a:cubicBezTo>
                <a:cubicBezTo>
                  <a:pt x="12" y="219"/>
                  <a:pt x="12" y="220"/>
                  <a:pt x="13" y="220"/>
                </a:cubicBezTo>
                <a:cubicBezTo>
                  <a:pt x="12" y="221"/>
                  <a:pt x="12" y="219"/>
                  <a:pt x="12" y="219"/>
                </a:cubicBezTo>
                <a:close/>
                <a:moveTo>
                  <a:pt x="13" y="222"/>
                </a:moveTo>
                <a:cubicBezTo>
                  <a:pt x="14" y="223"/>
                  <a:pt x="13" y="223"/>
                  <a:pt x="13" y="224"/>
                </a:cubicBezTo>
                <a:cubicBezTo>
                  <a:pt x="13" y="224"/>
                  <a:pt x="12" y="225"/>
                  <a:pt x="12" y="225"/>
                </a:cubicBezTo>
                <a:cubicBezTo>
                  <a:pt x="11" y="224"/>
                  <a:pt x="12" y="224"/>
                  <a:pt x="12" y="223"/>
                </a:cubicBezTo>
                <a:cubicBezTo>
                  <a:pt x="13" y="224"/>
                  <a:pt x="13" y="224"/>
                  <a:pt x="13" y="222"/>
                </a:cubicBezTo>
                <a:close/>
                <a:moveTo>
                  <a:pt x="14" y="229"/>
                </a:moveTo>
                <a:cubicBezTo>
                  <a:pt x="13" y="227"/>
                  <a:pt x="15" y="230"/>
                  <a:pt x="15" y="228"/>
                </a:cubicBezTo>
                <a:cubicBezTo>
                  <a:pt x="16" y="230"/>
                  <a:pt x="14" y="229"/>
                  <a:pt x="14" y="229"/>
                </a:cubicBezTo>
                <a:close/>
                <a:moveTo>
                  <a:pt x="12" y="230"/>
                </a:moveTo>
                <a:cubicBezTo>
                  <a:pt x="12" y="232"/>
                  <a:pt x="12" y="232"/>
                  <a:pt x="12" y="233"/>
                </a:cubicBezTo>
                <a:cubicBezTo>
                  <a:pt x="11" y="233"/>
                  <a:pt x="11" y="233"/>
                  <a:pt x="11" y="232"/>
                </a:cubicBezTo>
                <a:cubicBezTo>
                  <a:pt x="11" y="232"/>
                  <a:pt x="11" y="230"/>
                  <a:pt x="12" y="230"/>
                </a:cubicBezTo>
                <a:close/>
                <a:moveTo>
                  <a:pt x="14" y="230"/>
                </a:moveTo>
                <a:cubicBezTo>
                  <a:pt x="13" y="231"/>
                  <a:pt x="14" y="233"/>
                  <a:pt x="14" y="231"/>
                </a:cubicBezTo>
                <a:cubicBezTo>
                  <a:pt x="14" y="231"/>
                  <a:pt x="14" y="232"/>
                  <a:pt x="14" y="232"/>
                </a:cubicBezTo>
                <a:cubicBezTo>
                  <a:pt x="14" y="232"/>
                  <a:pt x="14" y="234"/>
                  <a:pt x="13" y="234"/>
                </a:cubicBezTo>
                <a:cubicBezTo>
                  <a:pt x="13" y="233"/>
                  <a:pt x="13" y="232"/>
                  <a:pt x="13" y="232"/>
                </a:cubicBezTo>
                <a:cubicBezTo>
                  <a:pt x="13" y="231"/>
                  <a:pt x="13" y="230"/>
                  <a:pt x="14" y="230"/>
                </a:cubicBezTo>
                <a:close/>
                <a:moveTo>
                  <a:pt x="12" y="233"/>
                </a:moveTo>
                <a:cubicBezTo>
                  <a:pt x="13" y="233"/>
                  <a:pt x="12" y="235"/>
                  <a:pt x="13" y="235"/>
                </a:cubicBezTo>
                <a:cubicBezTo>
                  <a:pt x="12" y="235"/>
                  <a:pt x="11" y="235"/>
                  <a:pt x="11" y="234"/>
                </a:cubicBezTo>
                <a:cubicBezTo>
                  <a:pt x="12" y="234"/>
                  <a:pt x="12" y="235"/>
                  <a:pt x="12" y="233"/>
                </a:cubicBezTo>
                <a:close/>
                <a:moveTo>
                  <a:pt x="16" y="234"/>
                </a:moveTo>
                <a:cubicBezTo>
                  <a:pt x="15" y="235"/>
                  <a:pt x="15" y="235"/>
                  <a:pt x="15" y="236"/>
                </a:cubicBezTo>
                <a:cubicBezTo>
                  <a:pt x="14" y="236"/>
                  <a:pt x="14" y="238"/>
                  <a:pt x="13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4" y="238"/>
                  <a:pt x="15" y="234"/>
                  <a:pt x="16" y="234"/>
                </a:cubicBezTo>
                <a:close/>
                <a:moveTo>
                  <a:pt x="15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5" y="242"/>
                  <a:pt x="15" y="243"/>
                  <a:pt x="15" y="244"/>
                </a:cubicBezTo>
                <a:cubicBezTo>
                  <a:pt x="15" y="243"/>
                  <a:pt x="15" y="242"/>
                  <a:pt x="15" y="241"/>
                </a:cubicBezTo>
                <a:close/>
                <a:moveTo>
                  <a:pt x="55" y="250"/>
                </a:moveTo>
                <a:cubicBezTo>
                  <a:pt x="56" y="251"/>
                  <a:pt x="55" y="252"/>
                  <a:pt x="54" y="252"/>
                </a:cubicBezTo>
                <a:cubicBezTo>
                  <a:pt x="54" y="251"/>
                  <a:pt x="55" y="251"/>
                  <a:pt x="55" y="250"/>
                </a:cubicBezTo>
                <a:close/>
                <a:moveTo>
                  <a:pt x="53" y="261"/>
                </a:moveTo>
                <a:cubicBezTo>
                  <a:pt x="54" y="261"/>
                  <a:pt x="54" y="264"/>
                  <a:pt x="53" y="263"/>
                </a:cubicBezTo>
                <a:cubicBezTo>
                  <a:pt x="53" y="262"/>
                  <a:pt x="53" y="262"/>
                  <a:pt x="53" y="261"/>
                </a:cubicBezTo>
                <a:close/>
                <a:moveTo>
                  <a:pt x="18" y="276"/>
                </a:moveTo>
                <a:cubicBezTo>
                  <a:pt x="18" y="277"/>
                  <a:pt x="17" y="277"/>
                  <a:pt x="17" y="276"/>
                </a:cubicBezTo>
                <a:cubicBezTo>
                  <a:pt x="17" y="275"/>
                  <a:pt x="18" y="275"/>
                  <a:pt x="18" y="276"/>
                </a:cubicBezTo>
                <a:close/>
                <a:moveTo>
                  <a:pt x="49" y="276"/>
                </a:moveTo>
                <a:cubicBezTo>
                  <a:pt x="49" y="277"/>
                  <a:pt x="49" y="279"/>
                  <a:pt x="49" y="279"/>
                </a:cubicBezTo>
                <a:cubicBezTo>
                  <a:pt x="49" y="278"/>
                  <a:pt x="49" y="277"/>
                  <a:pt x="49" y="276"/>
                </a:cubicBezTo>
                <a:close/>
                <a:moveTo>
                  <a:pt x="51" y="277"/>
                </a:moveTo>
                <a:cubicBezTo>
                  <a:pt x="52" y="277"/>
                  <a:pt x="52" y="277"/>
                  <a:pt x="52" y="278"/>
                </a:cubicBezTo>
                <a:cubicBezTo>
                  <a:pt x="52" y="279"/>
                  <a:pt x="52" y="280"/>
                  <a:pt x="52" y="281"/>
                </a:cubicBezTo>
                <a:cubicBezTo>
                  <a:pt x="52" y="280"/>
                  <a:pt x="51" y="279"/>
                  <a:pt x="51" y="281"/>
                </a:cubicBezTo>
                <a:cubicBezTo>
                  <a:pt x="50" y="281"/>
                  <a:pt x="52" y="279"/>
                  <a:pt x="51" y="277"/>
                </a:cubicBezTo>
                <a:close/>
                <a:moveTo>
                  <a:pt x="18" y="279"/>
                </a:moveTo>
                <a:cubicBezTo>
                  <a:pt x="18" y="279"/>
                  <a:pt x="17" y="279"/>
                  <a:pt x="17" y="278"/>
                </a:cubicBezTo>
                <a:cubicBezTo>
                  <a:pt x="18" y="278"/>
                  <a:pt x="18" y="278"/>
                  <a:pt x="18" y="278"/>
                </a:cubicBezTo>
                <a:cubicBezTo>
                  <a:pt x="19" y="280"/>
                  <a:pt x="18" y="279"/>
                  <a:pt x="18" y="280"/>
                </a:cubicBezTo>
                <a:cubicBezTo>
                  <a:pt x="18" y="280"/>
                  <a:pt x="18" y="279"/>
                  <a:pt x="18" y="279"/>
                </a:cubicBezTo>
                <a:close/>
                <a:moveTo>
                  <a:pt x="33" y="282"/>
                </a:moveTo>
                <a:cubicBezTo>
                  <a:pt x="34" y="282"/>
                  <a:pt x="33" y="284"/>
                  <a:pt x="34" y="284"/>
                </a:cubicBezTo>
                <a:cubicBezTo>
                  <a:pt x="33" y="286"/>
                  <a:pt x="33" y="283"/>
                  <a:pt x="33" y="282"/>
                </a:cubicBezTo>
                <a:close/>
                <a:moveTo>
                  <a:pt x="49" y="282"/>
                </a:moveTo>
                <a:cubicBezTo>
                  <a:pt x="50" y="282"/>
                  <a:pt x="50" y="285"/>
                  <a:pt x="49" y="284"/>
                </a:cubicBezTo>
                <a:lnTo>
                  <a:pt x="49" y="282"/>
                </a:lnTo>
                <a:close/>
                <a:moveTo>
                  <a:pt x="45" y="283"/>
                </a:moveTo>
                <a:cubicBezTo>
                  <a:pt x="45" y="283"/>
                  <a:pt x="45" y="283"/>
                  <a:pt x="46" y="283"/>
                </a:cubicBezTo>
                <a:cubicBezTo>
                  <a:pt x="45" y="284"/>
                  <a:pt x="46" y="287"/>
                  <a:pt x="45" y="287"/>
                </a:cubicBezTo>
                <a:cubicBezTo>
                  <a:pt x="45" y="286"/>
                  <a:pt x="45" y="285"/>
                  <a:pt x="45" y="283"/>
                </a:cubicBezTo>
                <a:close/>
                <a:moveTo>
                  <a:pt x="17" y="284"/>
                </a:moveTo>
                <a:cubicBezTo>
                  <a:pt x="17" y="284"/>
                  <a:pt x="17" y="285"/>
                  <a:pt x="17" y="285"/>
                </a:cubicBezTo>
                <a:cubicBezTo>
                  <a:pt x="18" y="286"/>
                  <a:pt x="18" y="285"/>
                  <a:pt x="18" y="287"/>
                </a:cubicBezTo>
                <a:cubicBezTo>
                  <a:pt x="18" y="287"/>
                  <a:pt x="17" y="286"/>
                  <a:pt x="17" y="284"/>
                </a:cubicBezTo>
                <a:close/>
                <a:moveTo>
                  <a:pt x="52" y="284"/>
                </a:moveTo>
                <a:cubicBezTo>
                  <a:pt x="52" y="285"/>
                  <a:pt x="52" y="285"/>
                  <a:pt x="52" y="286"/>
                </a:cubicBezTo>
                <a:cubicBezTo>
                  <a:pt x="51" y="286"/>
                  <a:pt x="51" y="285"/>
                  <a:pt x="51" y="285"/>
                </a:cubicBezTo>
                <a:cubicBezTo>
                  <a:pt x="51" y="284"/>
                  <a:pt x="52" y="284"/>
                  <a:pt x="52" y="284"/>
                </a:cubicBezTo>
                <a:close/>
                <a:moveTo>
                  <a:pt x="40" y="286"/>
                </a:moveTo>
                <a:cubicBezTo>
                  <a:pt x="40" y="285"/>
                  <a:pt x="40" y="286"/>
                  <a:pt x="41" y="285"/>
                </a:cubicBezTo>
                <a:cubicBezTo>
                  <a:pt x="41" y="286"/>
                  <a:pt x="41" y="288"/>
                  <a:pt x="41" y="288"/>
                </a:cubicBezTo>
                <a:cubicBezTo>
                  <a:pt x="40" y="288"/>
                  <a:pt x="41" y="287"/>
                  <a:pt x="40" y="286"/>
                </a:cubicBezTo>
                <a:close/>
                <a:moveTo>
                  <a:pt x="46" y="286"/>
                </a:moveTo>
                <a:cubicBezTo>
                  <a:pt x="47" y="286"/>
                  <a:pt x="47" y="286"/>
                  <a:pt x="47" y="286"/>
                </a:cubicBezTo>
                <a:cubicBezTo>
                  <a:pt x="47" y="286"/>
                  <a:pt x="47" y="286"/>
                  <a:pt x="47" y="286"/>
                </a:cubicBezTo>
                <a:cubicBezTo>
                  <a:pt x="47" y="287"/>
                  <a:pt x="47" y="287"/>
                  <a:pt x="47" y="288"/>
                </a:cubicBezTo>
                <a:cubicBezTo>
                  <a:pt x="46" y="288"/>
                  <a:pt x="47" y="288"/>
                  <a:pt x="46" y="286"/>
                </a:cubicBezTo>
                <a:close/>
                <a:moveTo>
                  <a:pt x="48" y="286"/>
                </a:moveTo>
                <a:cubicBezTo>
                  <a:pt x="49" y="286"/>
                  <a:pt x="49" y="286"/>
                  <a:pt x="49" y="286"/>
                </a:cubicBezTo>
                <a:cubicBezTo>
                  <a:pt x="49" y="287"/>
                  <a:pt x="48" y="287"/>
                  <a:pt x="48" y="287"/>
                </a:cubicBezTo>
                <a:cubicBezTo>
                  <a:pt x="48" y="288"/>
                  <a:pt x="48" y="288"/>
                  <a:pt x="49" y="288"/>
                </a:cubicBezTo>
                <a:cubicBezTo>
                  <a:pt x="48" y="289"/>
                  <a:pt x="48" y="288"/>
                  <a:pt x="48" y="286"/>
                </a:cubicBezTo>
                <a:close/>
                <a:moveTo>
                  <a:pt x="51" y="286"/>
                </a:moveTo>
                <a:cubicBezTo>
                  <a:pt x="51" y="287"/>
                  <a:pt x="52" y="287"/>
                  <a:pt x="52" y="289"/>
                </a:cubicBezTo>
                <a:cubicBezTo>
                  <a:pt x="51" y="289"/>
                  <a:pt x="51" y="287"/>
                  <a:pt x="51" y="288"/>
                </a:cubicBezTo>
                <a:cubicBezTo>
                  <a:pt x="51" y="288"/>
                  <a:pt x="51" y="287"/>
                  <a:pt x="51" y="286"/>
                </a:cubicBezTo>
                <a:close/>
                <a:moveTo>
                  <a:pt x="53" y="287"/>
                </a:moveTo>
                <a:cubicBezTo>
                  <a:pt x="54" y="288"/>
                  <a:pt x="53" y="288"/>
                  <a:pt x="53" y="290"/>
                </a:cubicBezTo>
                <a:cubicBezTo>
                  <a:pt x="53" y="289"/>
                  <a:pt x="52" y="289"/>
                  <a:pt x="52" y="288"/>
                </a:cubicBezTo>
                <a:cubicBezTo>
                  <a:pt x="53" y="288"/>
                  <a:pt x="53" y="288"/>
                  <a:pt x="53" y="287"/>
                </a:cubicBezTo>
                <a:close/>
                <a:moveTo>
                  <a:pt x="36" y="290"/>
                </a:moveTo>
                <a:cubicBezTo>
                  <a:pt x="36" y="290"/>
                  <a:pt x="35" y="290"/>
                  <a:pt x="35" y="289"/>
                </a:cubicBezTo>
                <a:cubicBezTo>
                  <a:pt x="36" y="288"/>
                  <a:pt x="36" y="288"/>
                  <a:pt x="36" y="290"/>
                </a:cubicBezTo>
                <a:close/>
                <a:moveTo>
                  <a:pt x="42" y="290"/>
                </a:moveTo>
                <a:cubicBezTo>
                  <a:pt x="43" y="289"/>
                  <a:pt x="43" y="291"/>
                  <a:pt x="43" y="292"/>
                </a:cubicBezTo>
                <a:cubicBezTo>
                  <a:pt x="43" y="293"/>
                  <a:pt x="43" y="291"/>
                  <a:pt x="42" y="291"/>
                </a:cubicBezTo>
                <a:cubicBezTo>
                  <a:pt x="42" y="291"/>
                  <a:pt x="43" y="291"/>
                  <a:pt x="43" y="291"/>
                </a:cubicBezTo>
                <a:cubicBezTo>
                  <a:pt x="43" y="290"/>
                  <a:pt x="42" y="290"/>
                  <a:pt x="42" y="290"/>
                </a:cubicBezTo>
                <a:close/>
                <a:moveTo>
                  <a:pt x="46" y="290"/>
                </a:moveTo>
                <a:cubicBezTo>
                  <a:pt x="47" y="290"/>
                  <a:pt x="47" y="292"/>
                  <a:pt x="47" y="292"/>
                </a:cubicBezTo>
                <a:cubicBezTo>
                  <a:pt x="47" y="293"/>
                  <a:pt x="46" y="291"/>
                  <a:pt x="46" y="290"/>
                </a:cubicBezTo>
                <a:close/>
                <a:moveTo>
                  <a:pt x="35" y="291"/>
                </a:moveTo>
                <a:cubicBezTo>
                  <a:pt x="35" y="292"/>
                  <a:pt x="36" y="292"/>
                  <a:pt x="36" y="292"/>
                </a:cubicBezTo>
                <a:cubicBezTo>
                  <a:pt x="36" y="294"/>
                  <a:pt x="35" y="293"/>
                  <a:pt x="35" y="291"/>
                </a:cubicBezTo>
                <a:close/>
                <a:moveTo>
                  <a:pt x="44" y="293"/>
                </a:moveTo>
                <a:cubicBezTo>
                  <a:pt x="45" y="294"/>
                  <a:pt x="45" y="292"/>
                  <a:pt x="46" y="293"/>
                </a:cubicBezTo>
                <a:cubicBezTo>
                  <a:pt x="45" y="294"/>
                  <a:pt x="44" y="295"/>
                  <a:pt x="44" y="294"/>
                </a:cubicBezTo>
                <a:cubicBezTo>
                  <a:pt x="44" y="294"/>
                  <a:pt x="44" y="293"/>
                  <a:pt x="44" y="293"/>
                </a:cubicBezTo>
                <a:close/>
                <a:moveTo>
                  <a:pt x="50" y="293"/>
                </a:moveTo>
                <a:cubicBezTo>
                  <a:pt x="50" y="292"/>
                  <a:pt x="49" y="295"/>
                  <a:pt x="50" y="295"/>
                </a:cubicBezTo>
                <a:cubicBezTo>
                  <a:pt x="50" y="295"/>
                  <a:pt x="51" y="294"/>
                  <a:pt x="51" y="294"/>
                </a:cubicBezTo>
                <a:cubicBezTo>
                  <a:pt x="51" y="296"/>
                  <a:pt x="52" y="296"/>
                  <a:pt x="52" y="295"/>
                </a:cubicBezTo>
                <a:cubicBezTo>
                  <a:pt x="52" y="296"/>
                  <a:pt x="52" y="296"/>
                  <a:pt x="52" y="297"/>
                </a:cubicBezTo>
                <a:cubicBezTo>
                  <a:pt x="52" y="296"/>
                  <a:pt x="51" y="296"/>
                  <a:pt x="51" y="296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51" y="295"/>
                  <a:pt x="50" y="296"/>
                  <a:pt x="49" y="295"/>
                </a:cubicBezTo>
                <a:cubicBezTo>
                  <a:pt x="49" y="295"/>
                  <a:pt x="50" y="294"/>
                  <a:pt x="49" y="294"/>
                </a:cubicBezTo>
                <a:cubicBezTo>
                  <a:pt x="49" y="294"/>
                  <a:pt x="50" y="294"/>
                  <a:pt x="50" y="293"/>
                </a:cubicBezTo>
                <a:close/>
                <a:moveTo>
                  <a:pt x="43" y="295"/>
                </a:moveTo>
                <a:cubicBezTo>
                  <a:pt x="44" y="295"/>
                  <a:pt x="44" y="299"/>
                  <a:pt x="44" y="301"/>
                </a:cubicBezTo>
                <a:cubicBezTo>
                  <a:pt x="43" y="301"/>
                  <a:pt x="44" y="299"/>
                  <a:pt x="43" y="298"/>
                </a:cubicBezTo>
                <a:cubicBezTo>
                  <a:pt x="43" y="297"/>
                  <a:pt x="43" y="297"/>
                  <a:pt x="43" y="295"/>
                </a:cubicBezTo>
                <a:close/>
                <a:moveTo>
                  <a:pt x="48" y="295"/>
                </a:moveTo>
                <a:cubicBezTo>
                  <a:pt x="49" y="296"/>
                  <a:pt x="50" y="297"/>
                  <a:pt x="50" y="299"/>
                </a:cubicBezTo>
                <a:cubicBezTo>
                  <a:pt x="49" y="297"/>
                  <a:pt x="49" y="298"/>
                  <a:pt x="48" y="295"/>
                </a:cubicBezTo>
                <a:close/>
                <a:moveTo>
                  <a:pt x="41" y="296"/>
                </a:moveTo>
                <a:cubicBezTo>
                  <a:pt x="42" y="296"/>
                  <a:pt x="42" y="297"/>
                  <a:pt x="43" y="298"/>
                </a:cubicBezTo>
                <a:cubicBezTo>
                  <a:pt x="42" y="299"/>
                  <a:pt x="42" y="297"/>
                  <a:pt x="41" y="296"/>
                </a:cubicBezTo>
                <a:close/>
                <a:moveTo>
                  <a:pt x="53" y="296"/>
                </a:moveTo>
                <a:cubicBezTo>
                  <a:pt x="53" y="296"/>
                  <a:pt x="53" y="298"/>
                  <a:pt x="53" y="299"/>
                </a:cubicBezTo>
                <a:cubicBezTo>
                  <a:pt x="52" y="298"/>
                  <a:pt x="53" y="296"/>
                  <a:pt x="53" y="296"/>
                </a:cubicBezTo>
                <a:close/>
                <a:moveTo>
                  <a:pt x="20" y="296"/>
                </a:moveTo>
                <a:cubicBezTo>
                  <a:pt x="20" y="297"/>
                  <a:pt x="20" y="297"/>
                  <a:pt x="20" y="298"/>
                </a:cubicBezTo>
                <a:cubicBezTo>
                  <a:pt x="19" y="299"/>
                  <a:pt x="20" y="298"/>
                  <a:pt x="19" y="298"/>
                </a:cubicBezTo>
                <a:cubicBezTo>
                  <a:pt x="19" y="300"/>
                  <a:pt x="19" y="299"/>
                  <a:pt x="20" y="301"/>
                </a:cubicBezTo>
                <a:cubicBezTo>
                  <a:pt x="19" y="301"/>
                  <a:pt x="19" y="300"/>
                  <a:pt x="19" y="300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9" y="298"/>
                  <a:pt x="19" y="296"/>
                  <a:pt x="20" y="296"/>
                </a:cubicBezTo>
                <a:close/>
                <a:moveTo>
                  <a:pt x="44" y="296"/>
                </a:moveTo>
                <a:cubicBezTo>
                  <a:pt x="45" y="297"/>
                  <a:pt x="45" y="296"/>
                  <a:pt x="46" y="296"/>
                </a:cubicBezTo>
                <a:cubicBezTo>
                  <a:pt x="45" y="297"/>
                  <a:pt x="44" y="299"/>
                  <a:pt x="44" y="296"/>
                </a:cubicBezTo>
                <a:close/>
                <a:moveTo>
                  <a:pt x="37" y="298"/>
                </a:moveTo>
                <a:cubicBezTo>
                  <a:pt x="37" y="298"/>
                  <a:pt x="37" y="299"/>
                  <a:pt x="37" y="301"/>
                </a:cubicBezTo>
                <a:cubicBezTo>
                  <a:pt x="37" y="300"/>
                  <a:pt x="37" y="300"/>
                  <a:pt x="37" y="300"/>
                </a:cubicBezTo>
                <a:cubicBezTo>
                  <a:pt x="36" y="299"/>
                  <a:pt x="37" y="299"/>
                  <a:pt x="37" y="298"/>
                </a:cubicBezTo>
                <a:close/>
                <a:moveTo>
                  <a:pt x="34" y="298"/>
                </a:moveTo>
                <a:cubicBezTo>
                  <a:pt x="34" y="297"/>
                  <a:pt x="35" y="299"/>
                  <a:pt x="35" y="300"/>
                </a:cubicBezTo>
                <a:cubicBezTo>
                  <a:pt x="34" y="300"/>
                  <a:pt x="35" y="302"/>
                  <a:pt x="35" y="303"/>
                </a:cubicBezTo>
                <a:cubicBezTo>
                  <a:pt x="34" y="302"/>
                  <a:pt x="35" y="299"/>
                  <a:pt x="34" y="298"/>
                </a:cubicBezTo>
                <a:close/>
                <a:moveTo>
                  <a:pt x="48" y="301"/>
                </a:moveTo>
                <a:cubicBezTo>
                  <a:pt x="48" y="301"/>
                  <a:pt x="48" y="302"/>
                  <a:pt x="47" y="302"/>
                </a:cubicBezTo>
                <a:cubicBezTo>
                  <a:pt x="47" y="300"/>
                  <a:pt x="47" y="301"/>
                  <a:pt x="46" y="301"/>
                </a:cubicBezTo>
                <a:cubicBezTo>
                  <a:pt x="47" y="300"/>
                  <a:pt x="46" y="300"/>
                  <a:pt x="46" y="300"/>
                </a:cubicBezTo>
                <a:cubicBezTo>
                  <a:pt x="46" y="299"/>
                  <a:pt x="46" y="298"/>
                  <a:pt x="46" y="298"/>
                </a:cubicBezTo>
                <a:cubicBezTo>
                  <a:pt x="46" y="300"/>
                  <a:pt x="48" y="300"/>
                  <a:pt x="48" y="301"/>
                </a:cubicBezTo>
                <a:cubicBezTo>
                  <a:pt x="48" y="301"/>
                  <a:pt x="48" y="301"/>
                  <a:pt x="48" y="301"/>
                </a:cubicBezTo>
                <a:close/>
                <a:moveTo>
                  <a:pt x="33" y="299"/>
                </a:moveTo>
                <a:cubicBezTo>
                  <a:pt x="33" y="299"/>
                  <a:pt x="33" y="300"/>
                  <a:pt x="34" y="300"/>
                </a:cubicBezTo>
                <a:cubicBezTo>
                  <a:pt x="34" y="301"/>
                  <a:pt x="33" y="300"/>
                  <a:pt x="33" y="301"/>
                </a:cubicBezTo>
                <a:cubicBezTo>
                  <a:pt x="33" y="300"/>
                  <a:pt x="33" y="299"/>
                  <a:pt x="33" y="299"/>
                </a:cubicBezTo>
                <a:close/>
                <a:moveTo>
                  <a:pt x="37" y="302"/>
                </a:moveTo>
                <a:cubicBezTo>
                  <a:pt x="37" y="302"/>
                  <a:pt x="38" y="302"/>
                  <a:pt x="38" y="302"/>
                </a:cubicBezTo>
                <a:cubicBezTo>
                  <a:pt x="38" y="303"/>
                  <a:pt x="36" y="302"/>
                  <a:pt x="37" y="304"/>
                </a:cubicBezTo>
                <a:cubicBezTo>
                  <a:pt x="36" y="304"/>
                  <a:pt x="37" y="303"/>
                  <a:pt x="37" y="302"/>
                </a:cubicBezTo>
                <a:close/>
                <a:moveTo>
                  <a:pt x="49" y="305"/>
                </a:moveTo>
                <a:cubicBezTo>
                  <a:pt x="49" y="304"/>
                  <a:pt x="50" y="303"/>
                  <a:pt x="49" y="304"/>
                </a:cubicBezTo>
                <a:cubicBezTo>
                  <a:pt x="49" y="303"/>
                  <a:pt x="49" y="303"/>
                  <a:pt x="50" y="303"/>
                </a:cubicBezTo>
                <a:cubicBezTo>
                  <a:pt x="50" y="303"/>
                  <a:pt x="50" y="302"/>
                  <a:pt x="50" y="302"/>
                </a:cubicBezTo>
                <a:cubicBezTo>
                  <a:pt x="51" y="302"/>
                  <a:pt x="49" y="306"/>
                  <a:pt x="50" y="306"/>
                </a:cubicBezTo>
                <a:cubicBezTo>
                  <a:pt x="50" y="306"/>
                  <a:pt x="50" y="307"/>
                  <a:pt x="50" y="307"/>
                </a:cubicBezTo>
                <a:cubicBezTo>
                  <a:pt x="50" y="307"/>
                  <a:pt x="50" y="307"/>
                  <a:pt x="50" y="306"/>
                </a:cubicBezTo>
                <a:cubicBezTo>
                  <a:pt x="50" y="305"/>
                  <a:pt x="49" y="305"/>
                  <a:pt x="49" y="305"/>
                </a:cubicBezTo>
                <a:close/>
                <a:moveTo>
                  <a:pt x="34" y="305"/>
                </a:moveTo>
                <a:cubicBezTo>
                  <a:pt x="34" y="304"/>
                  <a:pt x="35" y="304"/>
                  <a:pt x="36" y="303"/>
                </a:cubicBezTo>
                <a:cubicBezTo>
                  <a:pt x="36" y="304"/>
                  <a:pt x="36" y="306"/>
                  <a:pt x="35" y="306"/>
                </a:cubicBezTo>
                <a:cubicBezTo>
                  <a:pt x="35" y="304"/>
                  <a:pt x="35" y="305"/>
                  <a:pt x="34" y="305"/>
                </a:cubicBezTo>
                <a:close/>
                <a:moveTo>
                  <a:pt x="48" y="305"/>
                </a:moveTo>
                <a:cubicBezTo>
                  <a:pt x="48" y="304"/>
                  <a:pt x="48" y="305"/>
                  <a:pt x="48" y="305"/>
                </a:cubicBezTo>
                <a:cubicBezTo>
                  <a:pt x="48" y="309"/>
                  <a:pt x="48" y="308"/>
                  <a:pt x="48" y="305"/>
                </a:cubicBezTo>
                <a:close/>
                <a:moveTo>
                  <a:pt x="20" y="306"/>
                </a:moveTo>
                <a:cubicBezTo>
                  <a:pt x="20" y="306"/>
                  <a:pt x="20" y="307"/>
                  <a:pt x="20" y="308"/>
                </a:cubicBezTo>
                <a:cubicBezTo>
                  <a:pt x="19" y="308"/>
                  <a:pt x="19" y="307"/>
                  <a:pt x="19" y="306"/>
                </a:cubicBezTo>
                <a:cubicBezTo>
                  <a:pt x="19" y="306"/>
                  <a:pt x="19" y="306"/>
                  <a:pt x="20" y="306"/>
                </a:cubicBezTo>
                <a:close/>
                <a:moveTo>
                  <a:pt x="20" y="318"/>
                </a:moveTo>
                <a:cubicBezTo>
                  <a:pt x="20" y="318"/>
                  <a:pt x="20" y="317"/>
                  <a:pt x="21" y="318"/>
                </a:cubicBezTo>
                <a:cubicBezTo>
                  <a:pt x="21" y="318"/>
                  <a:pt x="20" y="319"/>
                  <a:pt x="21" y="320"/>
                </a:cubicBezTo>
                <a:cubicBezTo>
                  <a:pt x="20" y="321"/>
                  <a:pt x="20" y="321"/>
                  <a:pt x="19" y="321"/>
                </a:cubicBezTo>
                <a:cubicBezTo>
                  <a:pt x="19" y="319"/>
                  <a:pt x="20" y="321"/>
                  <a:pt x="20" y="319"/>
                </a:cubicBezTo>
                <a:cubicBezTo>
                  <a:pt x="20" y="318"/>
                  <a:pt x="20" y="320"/>
                  <a:pt x="19" y="319"/>
                </a:cubicBezTo>
                <a:cubicBezTo>
                  <a:pt x="19" y="317"/>
                  <a:pt x="19" y="316"/>
                  <a:pt x="19" y="313"/>
                </a:cubicBezTo>
                <a:cubicBezTo>
                  <a:pt x="20" y="313"/>
                  <a:pt x="19" y="313"/>
                  <a:pt x="20" y="313"/>
                </a:cubicBezTo>
                <a:cubicBezTo>
                  <a:pt x="20" y="312"/>
                  <a:pt x="19" y="313"/>
                  <a:pt x="19" y="311"/>
                </a:cubicBezTo>
                <a:cubicBezTo>
                  <a:pt x="20" y="312"/>
                  <a:pt x="20" y="309"/>
                  <a:pt x="19" y="310"/>
                </a:cubicBezTo>
                <a:cubicBezTo>
                  <a:pt x="19" y="309"/>
                  <a:pt x="19" y="309"/>
                  <a:pt x="19" y="308"/>
                </a:cubicBezTo>
                <a:cubicBezTo>
                  <a:pt x="20" y="308"/>
                  <a:pt x="20" y="308"/>
                  <a:pt x="20" y="309"/>
                </a:cubicBezTo>
                <a:cubicBezTo>
                  <a:pt x="21" y="310"/>
                  <a:pt x="20" y="310"/>
                  <a:pt x="20" y="311"/>
                </a:cubicBezTo>
                <a:cubicBezTo>
                  <a:pt x="20" y="312"/>
                  <a:pt x="21" y="312"/>
                  <a:pt x="21" y="312"/>
                </a:cubicBezTo>
                <a:cubicBezTo>
                  <a:pt x="21" y="313"/>
                  <a:pt x="20" y="313"/>
                  <a:pt x="20" y="313"/>
                </a:cubicBezTo>
                <a:cubicBezTo>
                  <a:pt x="20" y="313"/>
                  <a:pt x="21" y="313"/>
                  <a:pt x="21" y="315"/>
                </a:cubicBezTo>
                <a:cubicBezTo>
                  <a:pt x="20" y="315"/>
                  <a:pt x="20" y="313"/>
                  <a:pt x="20" y="314"/>
                </a:cubicBezTo>
                <a:cubicBezTo>
                  <a:pt x="20" y="316"/>
                  <a:pt x="21" y="316"/>
                  <a:pt x="20" y="318"/>
                </a:cubicBezTo>
                <a:close/>
                <a:moveTo>
                  <a:pt x="37" y="309"/>
                </a:moveTo>
                <a:cubicBezTo>
                  <a:pt x="38" y="310"/>
                  <a:pt x="37" y="312"/>
                  <a:pt x="38" y="313"/>
                </a:cubicBezTo>
                <a:cubicBezTo>
                  <a:pt x="37" y="314"/>
                  <a:pt x="37" y="313"/>
                  <a:pt x="38" y="315"/>
                </a:cubicBezTo>
                <a:cubicBezTo>
                  <a:pt x="37" y="315"/>
                  <a:pt x="37" y="315"/>
                  <a:pt x="37" y="315"/>
                </a:cubicBezTo>
                <a:cubicBezTo>
                  <a:pt x="37" y="314"/>
                  <a:pt x="37" y="311"/>
                  <a:pt x="37" y="309"/>
                </a:cubicBezTo>
                <a:close/>
                <a:moveTo>
                  <a:pt x="49" y="309"/>
                </a:moveTo>
                <a:cubicBezTo>
                  <a:pt x="49" y="310"/>
                  <a:pt x="50" y="310"/>
                  <a:pt x="50" y="310"/>
                </a:cubicBezTo>
                <a:cubicBezTo>
                  <a:pt x="50" y="311"/>
                  <a:pt x="49" y="311"/>
                  <a:pt x="50" y="312"/>
                </a:cubicBezTo>
                <a:cubicBezTo>
                  <a:pt x="50" y="312"/>
                  <a:pt x="49" y="312"/>
                  <a:pt x="49" y="312"/>
                </a:cubicBezTo>
                <a:cubicBezTo>
                  <a:pt x="49" y="312"/>
                  <a:pt x="49" y="310"/>
                  <a:pt x="49" y="311"/>
                </a:cubicBezTo>
                <a:cubicBezTo>
                  <a:pt x="48" y="311"/>
                  <a:pt x="49" y="310"/>
                  <a:pt x="49" y="309"/>
                </a:cubicBezTo>
                <a:close/>
                <a:moveTo>
                  <a:pt x="47" y="311"/>
                </a:moveTo>
                <a:cubicBezTo>
                  <a:pt x="48" y="310"/>
                  <a:pt x="48" y="312"/>
                  <a:pt x="48" y="313"/>
                </a:cubicBezTo>
                <a:cubicBezTo>
                  <a:pt x="47" y="313"/>
                  <a:pt x="47" y="313"/>
                  <a:pt x="47" y="313"/>
                </a:cubicBezTo>
                <a:cubicBezTo>
                  <a:pt x="47" y="312"/>
                  <a:pt x="48" y="311"/>
                  <a:pt x="47" y="311"/>
                </a:cubicBezTo>
                <a:close/>
                <a:moveTo>
                  <a:pt x="48" y="313"/>
                </a:moveTo>
                <a:cubicBezTo>
                  <a:pt x="49" y="313"/>
                  <a:pt x="49" y="315"/>
                  <a:pt x="49" y="314"/>
                </a:cubicBezTo>
                <a:cubicBezTo>
                  <a:pt x="49" y="315"/>
                  <a:pt x="49" y="317"/>
                  <a:pt x="48" y="317"/>
                </a:cubicBezTo>
                <a:cubicBezTo>
                  <a:pt x="48" y="316"/>
                  <a:pt x="48" y="315"/>
                  <a:pt x="48" y="313"/>
                </a:cubicBezTo>
                <a:close/>
                <a:moveTo>
                  <a:pt x="45" y="314"/>
                </a:moveTo>
                <a:cubicBezTo>
                  <a:pt x="45" y="314"/>
                  <a:pt x="46" y="314"/>
                  <a:pt x="46" y="315"/>
                </a:cubicBezTo>
                <a:cubicBezTo>
                  <a:pt x="46" y="316"/>
                  <a:pt x="45" y="314"/>
                  <a:pt x="45" y="315"/>
                </a:cubicBezTo>
                <a:lnTo>
                  <a:pt x="45" y="314"/>
                </a:lnTo>
                <a:close/>
                <a:moveTo>
                  <a:pt x="53" y="316"/>
                </a:moveTo>
                <a:cubicBezTo>
                  <a:pt x="54" y="318"/>
                  <a:pt x="53" y="321"/>
                  <a:pt x="54" y="322"/>
                </a:cubicBezTo>
                <a:cubicBezTo>
                  <a:pt x="54" y="323"/>
                  <a:pt x="53" y="323"/>
                  <a:pt x="53" y="322"/>
                </a:cubicBezTo>
                <a:cubicBezTo>
                  <a:pt x="53" y="322"/>
                  <a:pt x="53" y="323"/>
                  <a:pt x="53" y="323"/>
                </a:cubicBezTo>
                <a:cubicBezTo>
                  <a:pt x="52" y="324"/>
                  <a:pt x="52" y="320"/>
                  <a:pt x="51" y="322"/>
                </a:cubicBezTo>
                <a:cubicBezTo>
                  <a:pt x="51" y="320"/>
                  <a:pt x="52" y="322"/>
                  <a:pt x="53" y="321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2" y="319"/>
                  <a:pt x="53" y="317"/>
                  <a:pt x="53" y="316"/>
                </a:cubicBezTo>
                <a:close/>
                <a:moveTo>
                  <a:pt x="40" y="317"/>
                </a:moveTo>
                <a:cubicBezTo>
                  <a:pt x="40" y="317"/>
                  <a:pt x="40" y="317"/>
                  <a:pt x="40" y="319"/>
                </a:cubicBezTo>
                <a:cubicBezTo>
                  <a:pt x="40" y="319"/>
                  <a:pt x="39" y="318"/>
                  <a:pt x="40" y="317"/>
                </a:cubicBezTo>
                <a:close/>
                <a:moveTo>
                  <a:pt x="45" y="320"/>
                </a:moveTo>
                <a:cubicBezTo>
                  <a:pt x="45" y="321"/>
                  <a:pt x="44" y="322"/>
                  <a:pt x="44" y="320"/>
                </a:cubicBezTo>
                <a:cubicBezTo>
                  <a:pt x="45" y="321"/>
                  <a:pt x="45" y="320"/>
                  <a:pt x="45" y="320"/>
                </a:cubicBezTo>
                <a:close/>
                <a:moveTo>
                  <a:pt x="40" y="320"/>
                </a:moveTo>
                <a:cubicBezTo>
                  <a:pt x="40" y="320"/>
                  <a:pt x="41" y="321"/>
                  <a:pt x="41" y="321"/>
                </a:cubicBezTo>
                <a:cubicBezTo>
                  <a:pt x="41" y="322"/>
                  <a:pt x="40" y="322"/>
                  <a:pt x="40" y="320"/>
                </a:cubicBezTo>
                <a:close/>
                <a:moveTo>
                  <a:pt x="47" y="325"/>
                </a:moveTo>
                <a:cubicBezTo>
                  <a:pt x="47" y="324"/>
                  <a:pt x="47" y="322"/>
                  <a:pt x="47" y="320"/>
                </a:cubicBezTo>
                <a:cubicBezTo>
                  <a:pt x="48" y="321"/>
                  <a:pt x="47" y="323"/>
                  <a:pt x="47" y="326"/>
                </a:cubicBezTo>
                <a:cubicBezTo>
                  <a:pt x="47" y="326"/>
                  <a:pt x="46" y="323"/>
                  <a:pt x="46" y="326"/>
                </a:cubicBezTo>
                <a:cubicBezTo>
                  <a:pt x="46" y="325"/>
                  <a:pt x="46" y="325"/>
                  <a:pt x="46" y="325"/>
                </a:cubicBezTo>
                <a:cubicBezTo>
                  <a:pt x="46" y="325"/>
                  <a:pt x="46" y="324"/>
                  <a:pt x="46" y="324"/>
                </a:cubicBezTo>
                <a:cubicBezTo>
                  <a:pt x="46" y="324"/>
                  <a:pt x="46" y="324"/>
                  <a:pt x="46" y="324"/>
                </a:cubicBezTo>
                <a:cubicBezTo>
                  <a:pt x="46" y="325"/>
                  <a:pt x="47" y="325"/>
                  <a:pt x="47" y="325"/>
                </a:cubicBezTo>
                <a:close/>
                <a:moveTo>
                  <a:pt x="46" y="327"/>
                </a:moveTo>
                <a:cubicBezTo>
                  <a:pt x="46" y="326"/>
                  <a:pt x="45" y="326"/>
                  <a:pt x="45" y="325"/>
                </a:cubicBezTo>
                <a:cubicBezTo>
                  <a:pt x="46" y="325"/>
                  <a:pt x="46" y="325"/>
                  <a:pt x="46" y="327"/>
                </a:cubicBezTo>
                <a:close/>
                <a:moveTo>
                  <a:pt x="19" y="323"/>
                </a:moveTo>
                <a:cubicBezTo>
                  <a:pt x="20" y="323"/>
                  <a:pt x="20" y="323"/>
                  <a:pt x="20" y="323"/>
                </a:cubicBezTo>
                <a:cubicBezTo>
                  <a:pt x="20" y="323"/>
                  <a:pt x="20" y="323"/>
                  <a:pt x="20" y="323"/>
                </a:cubicBezTo>
                <a:cubicBezTo>
                  <a:pt x="20" y="324"/>
                  <a:pt x="20" y="324"/>
                  <a:pt x="21" y="324"/>
                </a:cubicBezTo>
                <a:cubicBezTo>
                  <a:pt x="20" y="325"/>
                  <a:pt x="20" y="328"/>
                  <a:pt x="19" y="328"/>
                </a:cubicBezTo>
                <a:cubicBezTo>
                  <a:pt x="19" y="327"/>
                  <a:pt x="20" y="327"/>
                  <a:pt x="20" y="326"/>
                </a:cubicBezTo>
                <a:cubicBezTo>
                  <a:pt x="19" y="327"/>
                  <a:pt x="18" y="326"/>
                  <a:pt x="18" y="329"/>
                </a:cubicBezTo>
                <a:cubicBezTo>
                  <a:pt x="17" y="328"/>
                  <a:pt x="18" y="326"/>
                  <a:pt x="18" y="325"/>
                </a:cubicBezTo>
                <a:cubicBezTo>
                  <a:pt x="18" y="326"/>
                  <a:pt x="18" y="326"/>
                  <a:pt x="19" y="326"/>
                </a:cubicBezTo>
                <a:cubicBezTo>
                  <a:pt x="19" y="325"/>
                  <a:pt x="20" y="324"/>
                  <a:pt x="19" y="323"/>
                </a:cubicBezTo>
                <a:close/>
                <a:moveTo>
                  <a:pt x="31" y="323"/>
                </a:moveTo>
                <a:cubicBezTo>
                  <a:pt x="31" y="323"/>
                  <a:pt x="30" y="324"/>
                  <a:pt x="31" y="325"/>
                </a:cubicBezTo>
                <a:cubicBezTo>
                  <a:pt x="30" y="325"/>
                  <a:pt x="30" y="325"/>
                  <a:pt x="30" y="325"/>
                </a:cubicBezTo>
                <a:cubicBezTo>
                  <a:pt x="30" y="326"/>
                  <a:pt x="31" y="325"/>
                  <a:pt x="31" y="326"/>
                </a:cubicBezTo>
                <a:cubicBezTo>
                  <a:pt x="31" y="326"/>
                  <a:pt x="30" y="327"/>
                  <a:pt x="30" y="326"/>
                </a:cubicBezTo>
                <a:cubicBezTo>
                  <a:pt x="30" y="326"/>
                  <a:pt x="30" y="325"/>
                  <a:pt x="30" y="323"/>
                </a:cubicBezTo>
                <a:cubicBezTo>
                  <a:pt x="30" y="323"/>
                  <a:pt x="31" y="323"/>
                  <a:pt x="31" y="323"/>
                </a:cubicBezTo>
                <a:close/>
                <a:moveTo>
                  <a:pt x="37" y="323"/>
                </a:moveTo>
                <a:cubicBezTo>
                  <a:pt x="37" y="324"/>
                  <a:pt x="38" y="324"/>
                  <a:pt x="38" y="325"/>
                </a:cubicBezTo>
                <a:cubicBezTo>
                  <a:pt x="37" y="325"/>
                  <a:pt x="37" y="324"/>
                  <a:pt x="37" y="325"/>
                </a:cubicBezTo>
                <a:cubicBezTo>
                  <a:pt x="36" y="325"/>
                  <a:pt x="37" y="324"/>
                  <a:pt x="37" y="323"/>
                </a:cubicBezTo>
                <a:close/>
                <a:moveTo>
                  <a:pt x="32" y="326"/>
                </a:moveTo>
                <a:cubicBezTo>
                  <a:pt x="32" y="325"/>
                  <a:pt x="32" y="327"/>
                  <a:pt x="33" y="326"/>
                </a:cubicBezTo>
                <a:cubicBezTo>
                  <a:pt x="32" y="328"/>
                  <a:pt x="32" y="327"/>
                  <a:pt x="31" y="327"/>
                </a:cubicBezTo>
                <a:cubicBezTo>
                  <a:pt x="31" y="326"/>
                  <a:pt x="32" y="326"/>
                  <a:pt x="32" y="326"/>
                </a:cubicBezTo>
                <a:close/>
                <a:moveTo>
                  <a:pt x="31" y="326"/>
                </a:moveTo>
                <a:cubicBezTo>
                  <a:pt x="31" y="327"/>
                  <a:pt x="31" y="327"/>
                  <a:pt x="31" y="328"/>
                </a:cubicBezTo>
                <a:cubicBezTo>
                  <a:pt x="30" y="328"/>
                  <a:pt x="30" y="328"/>
                  <a:pt x="30" y="328"/>
                </a:cubicBezTo>
                <a:cubicBezTo>
                  <a:pt x="30" y="327"/>
                  <a:pt x="31" y="327"/>
                  <a:pt x="31" y="326"/>
                </a:cubicBezTo>
                <a:close/>
                <a:moveTo>
                  <a:pt x="38" y="328"/>
                </a:moveTo>
                <a:cubicBezTo>
                  <a:pt x="37" y="328"/>
                  <a:pt x="37" y="328"/>
                  <a:pt x="37" y="328"/>
                </a:cubicBezTo>
                <a:cubicBezTo>
                  <a:pt x="37" y="329"/>
                  <a:pt x="37" y="330"/>
                  <a:pt x="37" y="330"/>
                </a:cubicBezTo>
                <a:cubicBezTo>
                  <a:pt x="36" y="330"/>
                  <a:pt x="37" y="328"/>
                  <a:pt x="37" y="327"/>
                </a:cubicBezTo>
                <a:cubicBezTo>
                  <a:pt x="37" y="327"/>
                  <a:pt x="37" y="328"/>
                  <a:pt x="38" y="327"/>
                </a:cubicBezTo>
                <a:cubicBezTo>
                  <a:pt x="38" y="329"/>
                  <a:pt x="39" y="329"/>
                  <a:pt x="39" y="331"/>
                </a:cubicBezTo>
                <a:cubicBezTo>
                  <a:pt x="38" y="331"/>
                  <a:pt x="38" y="329"/>
                  <a:pt x="38" y="328"/>
                </a:cubicBezTo>
                <a:close/>
                <a:moveTo>
                  <a:pt x="42" y="329"/>
                </a:moveTo>
                <a:cubicBezTo>
                  <a:pt x="42" y="329"/>
                  <a:pt x="42" y="330"/>
                  <a:pt x="42" y="331"/>
                </a:cubicBezTo>
                <a:cubicBezTo>
                  <a:pt x="41" y="331"/>
                  <a:pt x="41" y="331"/>
                  <a:pt x="41" y="331"/>
                </a:cubicBezTo>
                <a:cubicBezTo>
                  <a:pt x="41" y="330"/>
                  <a:pt x="41" y="330"/>
                  <a:pt x="42" y="330"/>
                </a:cubicBezTo>
                <a:lnTo>
                  <a:pt x="42" y="329"/>
                </a:lnTo>
                <a:close/>
                <a:moveTo>
                  <a:pt x="42" y="334"/>
                </a:moveTo>
                <a:cubicBezTo>
                  <a:pt x="42" y="333"/>
                  <a:pt x="42" y="333"/>
                  <a:pt x="42" y="332"/>
                </a:cubicBezTo>
                <a:cubicBezTo>
                  <a:pt x="43" y="331"/>
                  <a:pt x="43" y="331"/>
                  <a:pt x="44" y="331"/>
                </a:cubicBezTo>
                <a:cubicBezTo>
                  <a:pt x="44" y="333"/>
                  <a:pt x="44" y="334"/>
                  <a:pt x="44" y="335"/>
                </a:cubicBezTo>
                <a:cubicBezTo>
                  <a:pt x="43" y="334"/>
                  <a:pt x="43" y="333"/>
                  <a:pt x="43" y="332"/>
                </a:cubicBezTo>
                <a:cubicBezTo>
                  <a:pt x="43" y="333"/>
                  <a:pt x="43" y="334"/>
                  <a:pt x="42" y="334"/>
                </a:cubicBezTo>
                <a:cubicBezTo>
                  <a:pt x="42" y="334"/>
                  <a:pt x="42" y="334"/>
                  <a:pt x="42" y="334"/>
                </a:cubicBezTo>
                <a:close/>
                <a:moveTo>
                  <a:pt x="41" y="332"/>
                </a:moveTo>
                <a:cubicBezTo>
                  <a:pt x="41" y="334"/>
                  <a:pt x="41" y="334"/>
                  <a:pt x="41" y="335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1" y="331"/>
                  <a:pt x="41" y="333"/>
                  <a:pt x="41" y="332"/>
                </a:cubicBezTo>
                <a:close/>
                <a:moveTo>
                  <a:pt x="24" y="335"/>
                </a:moveTo>
                <a:cubicBezTo>
                  <a:pt x="24" y="336"/>
                  <a:pt x="24" y="335"/>
                  <a:pt x="24" y="336"/>
                </a:cubicBezTo>
                <a:cubicBezTo>
                  <a:pt x="24" y="337"/>
                  <a:pt x="25" y="335"/>
                  <a:pt x="25" y="338"/>
                </a:cubicBezTo>
                <a:cubicBezTo>
                  <a:pt x="24" y="337"/>
                  <a:pt x="24" y="338"/>
                  <a:pt x="23" y="338"/>
                </a:cubicBezTo>
                <a:cubicBezTo>
                  <a:pt x="23" y="336"/>
                  <a:pt x="23" y="335"/>
                  <a:pt x="24" y="335"/>
                </a:cubicBezTo>
                <a:close/>
                <a:moveTo>
                  <a:pt x="26" y="342"/>
                </a:moveTo>
                <a:cubicBezTo>
                  <a:pt x="26" y="341"/>
                  <a:pt x="27" y="343"/>
                  <a:pt x="27" y="342"/>
                </a:cubicBezTo>
                <a:cubicBezTo>
                  <a:pt x="27" y="342"/>
                  <a:pt x="27" y="343"/>
                  <a:pt x="27" y="343"/>
                </a:cubicBezTo>
                <a:cubicBezTo>
                  <a:pt x="27" y="343"/>
                  <a:pt x="27" y="343"/>
                  <a:pt x="27" y="344"/>
                </a:cubicBezTo>
                <a:cubicBezTo>
                  <a:pt x="27" y="342"/>
                  <a:pt x="26" y="343"/>
                  <a:pt x="26" y="342"/>
                </a:cubicBezTo>
                <a:close/>
                <a:moveTo>
                  <a:pt x="25" y="343"/>
                </a:moveTo>
                <a:cubicBezTo>
                  <a:pt x="24" y="342"/>
                  <a:pt x="24" y="343"/>
                  <a:pt x="24" y="344"/>
                </a:cubicBezTo>
                <a:cubicBezTo>
                  <a:pt x="23" y="342"/>
                  <a:pt x="25" y="342"/>
                  <a:pt x="25" y="343"/>
                </a:cubicBezTo>
                <a:close/>
                <a:moveTo>
                  <a:pt x="24" y="346"/>
                </a:moveTo>
                <a:cubicBezTo>
                  <a:pt x="25" y="345"/>
                  <a:pt x="25" y="346"/>
                  <a:pt x="25" y="347"/>
                </a:cubicBezTo>
                <a:cubicBezTo>
                  <a:pt x="25" y="348"/>
                  <a:pt x="25" y="346"/>
                  <a:pt x="24" y="346"/>
                </a:cubicBezTo>
                <a:close/>
                <a:moveTo>
                  <a:pt x="26" y="349"/>
                </a:moveTo>
                <a:cubicBezTo>
                  <a:pt x="26" y="349"/>
                  <a:pt x="25" y="350"/>
                  <a:pt x="25" y="349"/>
                </a:cubicBezTo>
                <a:cubicBezTo>
                  <a:pt x="25" y="349"/>
                  <a:pt x="25" y="350"/>
                  <a:pt x="25" y="350"/>
                </a:cubicBezTo>
                <a:cubicBezTo>
                  <a:pt x="25" y="351"/>
                  <a:pt x="25" y="350"/>
                  <a:pt x="25" y="349"/>
                </a:cubicBezTo>
                <a:cubicBezTo>
                  <a:pt x="25" y="348"/>
                  <a:pt x="25" y="348"/>
                  <a:pt x="26" y="349"/>
                </a:cubicBezTo>
                <a:close/>
                <a:moveTo>
                  <a:pt x="24" y="348"/>
                </a:moveTo>
                <a:cubicBezTo>
                  <a:pt x="24" y="348"/>
                  <a:pt x="24" y="351"/>
                  <a:pt x="23" y="350"/>
                </a:cubicBezTo>
                <a:cubicBezTo>
                  <a:pt x="23" y="350"/>
                  <a:pt x="23" y="350"/>
                  <a:pt x="23" y="349"/>
                </a:cubicBezTo>
                <a:cubicBezTo>
                  <a:pt x="23" y="349"/>
                  <a:pt x="24" y="349"/>
                  <a:pt x="24" y="348"/>
                </a:cubicBezTo>
                <a:close/>
                <a:moveTo>
                  <a:pt x="40" y="350"/>
                </a:moveTo>
                <a:cubicBezTo>
                  <a:pt x="40" y="350"/>
                  <a:pt x="40" y="350"/>
                  <a:pt x="41" y="349"/>
                </a:cubicBezTo>
                <a:cubicBezTo>
                  <a:pt x="41" y="349"/>
                  <a:pt x="41" y="351"/>
                  <a:pt x="41" y="350"/>
                </a:cubicBezTo>
                <a:cubicBezTo>
                  <a:pt x="41" y="352"/>
                  <a:pt x="41" y="351"/>
                  <a:pt x="40" y="351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39" y="354"/>
                  <a:pt x="40" y="352"/>
                  <a:pt x="40" y="350"/>
                </a:cubicBezTo>
                <a:close/>
                <a:moveTo>
                  <a:pt x="25" y="351"/>
                </a:moveTo>
                <a:cubicBezTo>
                  <a:pt x="25" y="351"/>
                  <a:pt x="25" y="352"/>
                  <a:pt x="25" y="353"/>
                </a:cubicBezTo>
                <a:cubicBezTo>
                  <a:pt x="25" y="354"/>
                  <a:pt x="24" y="355"/>
                  <a:pt x="24" y="354"/>
                </a:cubicBezTo>
                <a:cubicBezTo>
                  <a:pt x="23" y="351"/>
                  <a:pt x="24" y="353"/>
                  <a:pt x="25" y="351"/>
                </a:cubicBezTo>
                <a:close/>
                <a:moveTo>
                  <a:pt x="26" y="352"/>
                </a:moveTo>
                <a:cubicBezTo>
                  <a:pt x="27" y="352"/>
                  <a:pt x="26" y="353"/>
                  <a:pt x="26" y="354"/>
                </a:cubicBezTo>
                <a:cubicBezTo>
                  <a:pt x="25" y="354"/>
                  <a:pt x="26" y="352"/>
                  <a:pt x="25" y="352"/>
                </a:cubicBezTo>
                <a:cubicBezTo>
                  <a:pt x="26" y="350"/>
                  <a:pt x="26" y="353"/>
                  <a:pt x="26" y="352"/>
                </a:cubicBezTo>
                <a:close/>
                <a:moveTo>
                  <a:pt x="27" y="352"/>
                </a:moveTo>
                <a:cubicBezTo>
                  <a:pt x="28" y="354"/>
                  <a:pt x="28" y="351"/>
                  <a:pt x="29" y="354"/>
                </a:cubicBezTo>
                <a:cubicBezTo>
                  <a:pt x="28" y="352"/>
                  <a:pt x="28" y="354"/>
                  <a:pt x="28" y="354"/>
                </a:cubicBezTo>
                <a:cubicBezTo>
                  <a:pt x="28" y="355"/>
                  <a:pt x="27" y="354"/>
                  <a:pt x="27" y="353"/>
                </a:cubicBezTo>
                <a:cubicBezTo>
                  <a:pt x="27" y="353"/>
                  <a:pt x="27" y="353"/>
                  <a:pt x="27" y="352"/>
                </a:cubicBezTo>
                <a:close/>
                <a:moveTo>
                  <a:pt x="25" y="361"/>
                </a:moveTo>
                <a:cubicBezTo>
                  <a:pt x="25" y="363"/>
                  <a:pt x="25" y="366"/>
                  <a:pt x="24" y="366"/>
                </a:cubicBezTo>
                <a:cubicBezTo>
                  <a:pt x="25" y="365"/>
                  <a:pt x="24" y="363"/>
                  <a:pt x="25" y="363"/>
                </a:cubicBezTo>
                <a:cubicBezTo>
                  <a:pt x="24" y="363"/>
                  <a:pt x="24" y="363"/>
                  <a:pt x="24" y="362"/>
                </a:cubicBezTo>
                <a:cubicBezTo>
                  <a:pt x="25" y="361"/>
                  <a:pt x="25" y="362"/>
                  <a:pt x="25" y="361"/>
                </a:cubicBezTo>
                <a:close/>
                <a:moveTo>
                  <a:pt x="24" y="359"/>
                </a:moveTo>
                <a:cubicBezTo>
                  <a:pt x="24" y="360"/>
                  <a:pt x="25" y="360"/>
                  <a:pt x="25" y="359"/>
                </a:cubicBezTo>
                <a:cubicBezTo>
                  <a:pt x="24" y="358"/>
                  <a:pt x="25" y="356"/>
                  <a:pt x="24" y="356"/>
                </a:cubicBezTo>
                <a:cubicBezTo>
                  <a:pt x="24" y="355"/>
                  <a:pt x="25" y="355"/>
                  <a:pt x="25" y="354"/>
                </a:cubicBezTo>
                <a:cubicBezTo>
                  <a:pt x="26" y="355"/>
                  <a:pt x="26" y="359"/>
                  <a:pt x="27" y="359"/>
                </a:cubicBezTo>
                <a:cubicBezTo>
                  <a:pt x="26" y="360"/>
                  <a:pt x="26" y="360"/>
                  <a:pt x="26" y="361"/>
                </a:cubicBezTo>
                <a:cubicBezTo>
                  <a:pt x="25" y="361"/>
                  <a:pt x="24" y="361"/>
                  <a:pt x="24" y="359"/>
                </a:cubicBezTo>
                <a:close/>
                <a:moveTo>
                  <a:pt x="31" y="357"/>
                </a:moveTo>
                <a:cubicBezTo>
                  <a:pt x="31" y="358"/>
                  <a:pt x="31" y="357"/>
                  <a:pt x="32" y="358"/>
                </a:cubicBezTo>
                <a:cubicBezTo>
                  <a:pt x="32" y="359"/>
                  <a:pt x="31" y="358"/>
                  <a:pt x="30" y="359"/>
                </a:cubicBezTo>
                <a:cubicBezTo>
                  <a:pt x="30" y="359"/>
                  <a:pt x="31" y="358"/>
                  <a:pt x="31" y="357"/>
                </a:cubicBezTo>
                <a:close/>
                <a:moveTo>
                  <a:pt x="41" y="358"/>
                </a:moveTo>
                <a:cubicBezTo>
                  <a:pt x="41" y="358"/>
                  <a:pt x="42" y="362"/>
                  <a:pt x="41" y="362"/>
                </a:cubicBezTo>
                <a:cubicBezTo>
                  <a:pt x="41" y="360"/>
                  <a:pt x="41" y="360"/>
                  <a:pt x="41" y="358"/>
                </a:cubicBezTo>
                <a:close/>
                <a:moveTo>
                  <a:pt x="31" y="361"/>
                </a:moveTo>
                <a:cubicBezTo>
                  <a:pt x="31" y="361"/>
                  <a:pt x="31" y="363"/>
                  <a:pt x="31" y="364"/>
                </a:cubicBezTo>
                <a:cubicBezTo>
                  <a:pt x="30" y="363"/>
                  <a:pt x="31" y="363"/>
                  <a:pt x="31" y="361"/>
                </a:cubicBezTo>
                <a:close/>
                <a:moveTo>
                  <a:pt x="27" y="367"/>
                </a:moveTo>
                <a:cubicBezTo>
                  <a:pt x="27" y="365"/>
                  <a:pt x="27" y="365"/>
                  <a:pt x="27" y="365"/>
                </a:cubicBezTo>
                <a:cubicBezTo>
                  <a:pt x="28" y="365"/>
                  <a:pt x="28" y="364"/>
                  <a:pt x="28" y="365"/>
                </a:cubicBezTo>
                <a:cubicBezTo>
                  <a:pt x="28" y="365"/>
                  <a:pt x="28" y="365"/>
                  <a:pt x="28" y="365"/>
                </a:cubicBezTo>
                <a:cubicBezTo>
                  <a:pt x="28" y="366"/>
                  <a:pt x="28" y="366"/>
                  <a:pt x="28" y="367"/>
                </a:cubicBezTo>
                <a:cubicBezTo>
                  <a:pt x="28" y="367"/>
                  <a:pt x="28" y="367"/>
                  <a:pt x="28" y="366"/>
                </a:cubicBezTo>
                <a:cubicBezTo>
                  <a:pt x="29" y="368"/>
                  <a:pt x="28" y="367"/>
                  <a:pt x="27" y="367"/>
                </a:cubicBezTo>
                <a:close/>
                <a:moveTo>
                  <a:pt x="24" y="368"/>
                </a:moveTo>
                <a:cubicBezTo>
                  <a:pt x="25" y="368"/>
                  <a:pt x="25" y="368"/>
                  <a:pt x="26" y="367"/>
                </a:cubicBezTo>
                <a:cubicBezTo>
                  <a:pt x="25" y="369"/>
                  <a:pt x="25" y="369"/>
                  <a:pt x="26" y="371"/>
                </a:cubicBezTo>
                <a:cubicBezTo>
                  <a:pt x="25" y="371"/>
                  <a:pt x="25" y="370"/>
                  <a:pt x="25" y="369"/>
                </a:cubicBezTo>
                <a:cubicBezTo>
                  <a:pt x="25" y="370"/>
                  <a:pt x="24" y="369"/>
                  <a:pt x="24" y="369"/>
                </a:cubicBezTo>
                <a:cubicBezTo>
                  <a:pt x="24" y="368"/>
                  <a:pt x="25" y="369"/>
                  <a:pt x="24" y="368"/>
                </a:cubicBezTo>
                <a:close/>
                <a:moveTo>
                  <a:pt x="45" y="370"/>
                </a:moveTo>
                <a:cubicBezTo>
                  <a:pt x="46" y="369"/>
                  <a:pt x="46" y="371"/>
                  <a:pt x="46" y="372"/>
                </a:cubicBezTo>
                <a:cubicBezTo>
                  <a:pt x="46" y="373"/>
                  <a:pt x="46" y="372"/>
                  <a:pt x="45" y="372"/>
                </a:cubicBezTo>
                <a:cubicBezTo>
                  <a:pt x="45" y="371"/>
                  <a:pt x="45" y="370"/>
                  <a:pt x="45" y="370"/>
                </a:cubicBezTo>
                <a:close/>
                <a:moveTo>
                  <a:pt x="28" y="370"/>
                </a:moveTo>
                <a:cubicBezTo>
                  <a:pt x="28" y="371"/>
                  <a:pt x="28" y="370"/>
                  <a:pt x="29" y="370"/>
                </a:cubicBezTo>
                <a:cubicBezTo>
                  <a:pt x="29" y="372"/>
                  <a:pt x="29" y="372"/>
                  <a:pt x="29" y="372"/>
                </a:cubicBezTo>
                <a:cubicBezTo>
                  <a:pt x="28" y="369"/>
                  <a:pt x="28" y="373"/>
                  <a:pt x="28" y="372"/>
                </a:cubicBezTo>
                <a:cubicBezTo>
                  <a:pt x="28" y="372"/>
                  <a:pt x="28" y="371"/>
                  <a:pt x="28" y="370"/>
                </a:cubicBezTo>
                <a:close/>
                <a:moveTo>
                  <a:pt x="25" y="373"/>
                </a:moveTo>
                <a:cubicBezTo>
                  <a:pt x="25" y="372"/>
                  <a:pt x="24" y="374"/>
                  <a:pt x="24" y="372"/>
                </a:cubicBezTo>
                <a:cubicBezTo>
                  <a:pt x="25" y="371"/>
                  <a:pt x="25" y="372"/>
                  <a:pt x="26" y="372"/>
                </a:cubicBezTo>
                <a:cubicBezTo>
                  <a:pt x="26" y="374"/>
                  <a:pt x="27" y="373"/>
                  <a:pt x="26" y="375"/>
                </a:cubicBezTo>
                <a:cubicBezTo>
                  <a:pt x="26" y="373"/>
                  <a:pt x="25" y="376"/>
                  <a:pt x="25" y="373"/>
                </a:cubicBezTo>
                <a:cubicBezTo>
                  <a:pt x="25" y="373"/>
                  <a:pt x="25" y="373"/>
                  <a:pt x="25" y="373"/>
                </a:cubicBezTo>
                <a:close/>
                <a:moveTo>
                  <a:pt x="41" y="374"/>
                </a:moveTo>
                <a:cubicBezTo>
                  <a:pt x="40" y="375"/>
                  <a:pt x="41" y="375"/>
                  <a:pt x="41" y="376"/>
                </a:cubicBezTo>
                <a:cubicBezTo>
                  <a:pt x="40" y="376"/>
                  <a:pt x="41" y="378"/>
                  <a:pt x="40" y="378"/>
                </a:cubicBezTo>
                <a:cubicBezTo>
                  <a:pt x="41" y="376"/>
                  <a:pt x="40" y="374"/>
                  <a:pt x="40" y="375"/>
                </a:cubicBezTo>
                <a:cubicBezTo>
                  <a:pt x="40" y="374"/>
                  <a:pt x="40" y="373"/>
                  <a:pt x="41" y="372"/>
                </a:cubicBezTo>
                <a:cubicBezTo>
                  <a:pt x="40" y="374"/>
                  <a:pt x="41" y="374"/>
                  <a:pt x="41" y="375"/>
                </a:cubicBezTo>
                <a:cubicBezTo>
                  <a:pt x="41" y="375"/>
                  <a:pt x="41" y="375"/>
                  <a:pt x="41" y="374"/>
                </a:cubicBezTo>
                <a:close/>
                <a:moveTo>
                  <a:pt x="28" y="378"/>
                </a:moveTo>
                <a:cubicBezTo>
                  <a:pt x="28" y="377"/>
                  <a:pt x="28" y="378"/>
                  <a:pt x="27" y="377"/>
                </a:cubicBezTo>
                <a:cubicBezTo>
                  <a:pt x="28" y="376"/>
                  <a:pt x="27" y="375"/>
                  <a:pt x="27" y="374"/>
                </a:cubicBezTo>
                <a:cubicBezTo>
                  <a:pt x="27" y="374"/>
                  <a:pt x="27" y="374"/>
                  <a:pt x="28" y="373"/>
                </a:cubicBezTo>
                <a:cubicBezTo>
                  <a:pt x="28" y="374"/>
                  <a:pt x="28" y="377"/>
                  <a:pt x="29" y="377"/>
                </a:cubicBezTo>
                <a:cubicBezTo>
                  <a:pt x="29" y="379"/>
                  <a:pt x="29" y="380"/>
                  <a:pt x="29" y="381"/>
                </a:cubicBezTo>
                <a:cubicBezTo>
                  <a:pt x="28" y="382"/>
                  <a:pt x="28" y="379"/>
                  <a:pt x="28" y="381"/>
                </a:cubicBezTo>
                <a:cubicBezTo>
                  <a:pt x="27" y="380"/>
                  <a:pt x="27" y="378"/>
                  <a:pt x="28" y="378"/>
                </a:cubicBezTo>
                <a:close/>
                <a:moveTo>
                  <a:pt x="43" y="374"/>
                </a:moveTo>
                <a:cubicBezTo>
                  <a:pt x="44" y="374"/>
                  <a:pt x="44" y="376"/>
                  <a:pt x="43" y="376"/>
                </a:cubicBezTo>
                <a:cubicBezTo>
                  <a:pt x="43" y="376"/>
                  <a:pt x="43" y="375"/>
                  <a:pt x="43" y="374"/>
                </a:cubicBezTo>
                <a:close/>
                <a:moveTo>
                  <a:pt x="22" y="375"/>
                </a:moveTo>
                <a:cubicBezTo>
                  <a:pt x="23" y="376"/>
                  <a:pt x="23" y="377"/>
                  <a:pt x="23" y="378"/>
                </a:cubicBezTo>
                <a:cubicBezTo>
                  <a:pt x="22" y="378"/>
                  <a:pt x="22" y="377"/>
                  <a:pt x="22" y="375"/>
                </a:cubicBezTo>
                <a:close/>
                <a:moveTo>
                  <a:pt x="25" y="375"/>
                </a:moveTo>
                <a:cubicBezTo>
                  <a:pt x="26" y="375"/>
                  <a:pt x="26" y="376"/>
                  <a:pt x="26" y="376"/>
                </a:cubicBezTo>
                <a:cubicBezTo>
                  <a:pt x="26" y="376"/>
                  <a:pt x="26" y="377"/>
                  <a:pt x="26" y="377"/>
                </a:cubicBezTo>
                <a:cubicBezTo>
                  <a:pt x="26" y="377"/>
                  <a:pt x="26" y="376"/>
                  <a:pt x="27" y="377"/>
                </a:cubicBezTo>
                <a:cubicBezTo>
                  <a:pt x="26" y="379"/>
                  <a:pt x="27" y="379"/>
                  <a:pt x="27" y="380"/>
                </a:cubicBezTo>
                <a:cubicBezTo>
                  <a:pt x="26" y="379"/>
                  <a:pt x="26" y="379"/>
                  <a:pt x="26" y="380"/>
                </a:cubicBezTo>
                <a:cubicBezTo>
                  <a:pt x="25" y="378"/>
                  <a:pt x="26" y="377"/>
                  <a:pt x="25" y="375"/>
                </a:cubicBezTo>
                <a:close/>
                <a:moveTo>
                  <a:pt x="32" y="381"/>
                </a:moveTo>
                <a:cubicBezTo>
                  <a:pt x="31" y="383"/>
                  <a:pt x="32" y="382"/>
                  <a:pt x="32" y="383"/>
                </a:cubicBezTo>
                <a:cubicBezTo>
                  <a:pt x="32" y="383"/>
                  <a:pt x="32" y="382"/>
                  <a:pt x="32" y="381"/>
                </a:cubicBezTo>
                <a:cubicBezTo>
                  <a:pt x="33" y="381"/>
                  <a:pt x="33" y="383"/>
                  <a:pt x="32" y="384"/>
                </a:cubicBezTo>
                <a:cubicBezTo>
                  <a:pt x="32" y="383"/>
                  <a:pt x="31" y="384"/>
                  <a:pt x="32" y="385"/>
                </a:cubicBezTo>
                <a:cubicBezTo>
                  <a:pt x="31" y="385"/>
                  <a:pt x="31" y="384"/>
                  <a:pt x="30" y="385"/>
                </a:cubicBezTo>
                <a:cubicBezTo>
                  <a:pt x="31" y="384"/>
                  <a:pt x="31" y="382"/>
                  <a:pt x="30" y="382"/>
                </a:cubicBezTo>
                <a:cubicBezTo>
                  <a:pt x="32" y="380"/>
                  <a:pt x="29" y="381"/>
                  <a:pt x="31" y="379"/>
                </a:cubicBezTo>
                <a:cubicBezTo>
                  <a:pt x="31" y="379"/>
                  <a:pt x="31" y="378"/>
                  <a:pt x="30" y="378"/>
                </a:cubicBezTo>
                <a:cubicBezTo>
                  <a:pt x="30" y="378"/>
                  <a:pt x="31" y="377"/>
                  <a:pt x="31" y="377"/>
                </a:cubicBezTo>
                <a:cubicBezTo>
                  <a:pt x="31" y="378"/>
                  <a:pt x="31" y="380"/>
                  <a:pt x="32" y="378"/>
                </a:cubicBezTo>
                <a:cubicBezTo>
                  <a:pt x="32" y="379"/>
                  <a:pt x="32" y="381"/>
                  <a:pt x="32" y="381"/>
                </a:cubicBezTo>
                <a:close/>
                <a:moveTo>
                  <a:pt x="34" y="378"/>
                </a:moveTo>
                <a:cubicBezTo>
                  <a:pt x="34" y="378"/>
                  <a:pt x="34" y="379"/>
                  <a:pt x="33" y="378"/>
                </a:cubicBezTo>
                <a:cubicBezTo>
                  <a:pt x="33" y="379"/>
                  <a:pt x="34" y="379"/>
                  <a:pt x="34" y="380"/>
                </a:cubicBezTo>
                <a:cubicBezTo>
                  <a:pt x="33" y="380"/>
                  <a:pt x="33" y="380"/>
                  <a:pt x="33" y="380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8"/>
                  <a:pt x="34" y="378"/>
                  <a:pt x="34" y="378"/>
                </a:cubicBezTo>
                <a:close/>
                <a:moveTo>
                  <a:pt x="43" y="379"/>
                </a:moveTo>
                <a:cubicBezTo>
                  <a:pt x="43" y="380"/>
                  <a:pt x="43" y="380"/>
                  <a:pt x="44" y="380"/>
                </a:cubicBezTo>
                <a:cubicBezTo>
                  <a:pt x="44" y="381"/>
                  <a:pt x="44" y="381"/>
                  <a:pt x="44" y="381"/>
                </a:cubicBezTo>
                <a:cubicBezTo>
                  <a:pt x="43" y="381"/>
                  <a:pt x="43" y="380"/>
                  <a:pt x="43" y="381"/>
                </a:cubicBezTo>
                <a:cubicBezTo>
                  <a:pt x="43" y="380"/>
                  <a:pt x="43" y="380"/>
                  <a:pt x="43" y="379"/>
                </a:cubicBezTo>
                <a:close/>
                <a:moveTo>
                  <a:pt x="27" y="380"/>
                </a:moveTo>
                <a:cubicBezTo>
                  <a:pt x="27" y="380"/>
                  <a:pt x="27" y="381"/>
                  <a:pt x="27" y="381"/>
                </a:cubicBezTo>
                <a:cubicBezTo>
                  <a:pt x="27" y="381"/>
                  <a:pt x="27" y="382"/>
                  <a:pt x="26" y="382"/>
                </a:cubicBezTo>
                <a:cubicBezTo>
                  <a:pt x="26" y="381"/>
                  <a:pt x="27" y="381"/>
                  <a:pt x="27" y="380"/>
                </a:cubicBezTo>
                <a:close/>
                <a:moveTo>
                  <a:pt x="42" y="380"/>
                </a:moveTo>
                <a:cubicBezTo>
                  <a:pt x="43" y="381"/>
                  <a:pt x="42" y="385"/>
                  <a:pt x="41" y="385"/>
                </a:cubicBezTo>
                <a:cubicBezTo>
                  <a:pt x="41" y="383"/>
                  <a:pt x="42" y="382"/>
                  <a:pt x="42" y="381"/>
                </a:cubicBezTo>
                <a:cubicBezTo>
                  <a:pt x="42" y="381"/>
                  <a:pt x="42" y="381"/>
                  <a:pt x="42" y="380"/>
                </a:cubicBezTo>
                <a:close/>
                <a:moveTo>
                  <a:pt x="25" y="381"/>
                </a:moveTo>
                <a:cubicBezTo>
                  <a:pt x="26" y="380"/>
                  <a:pt x="26" y="381"/>
                  <a:pt x="26" y="381"/>
                </a:cubicBezTo>
                <a:cubicBezTo>
                  <a:pt x="26" y="382"/>
                  <a:pt x="26" y="383"/>
                  <a:pt x="26" y="383"/>
                </a:cubicBezTo>
                <a:cubicBezTo>
                  <a:pt x="26" y="383"/>
                  <a:pt x="26" y="382"/>
                  <a:pt x="26" y="382"/>
                </a:cubicBezTo>
                <a:cubicBezTo>
                  <a:pt x="26" y="382"/>
                  <a:pt x="26" y="381"/>
                  <a:pt x="25" y="381"/>
                </a:cubicBezTo>
                <a:close/>
                <a:moveTo>
                  <a:pt x="34" y="381"/>
                </a:moveTo>
                <a:cubicBezTo>
                  <a:pt x="34" y="382"/>
                  <a:pt x="33" y="382"/>
                  <a:pt x="33" y="381"/>
                </a:cubicBezTo>
                <a:cubicBezTo>
                  <a:pt x="33" y="380"/>
                  <a:pt x="34" y="380"/>
                  <a:pt x="34" y="381"/>
                </a:cubicBezTo>
                <a:close/>
                <a:moveTo>
                  <a:pt x="46" y="381"/>
                </a:moveTo>
                <a:cubicBezTo>
                  <a:pt x="46" y="384"/>
                  <a:pt x="47" y="381"/>
                  <a:pt x="48" y="381"/>
                </a:cubicBezTo>
                <a:cubicBezTo>
                  <a:pt x="48" y="383"/>
                  <a:pt x="48" y="384"/>
                  <a:pt x="47" y="386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48" y="386"/>
                  <a:pt x="48" y="387"/>
                  <a:pt x="49" y="387"/>
                </a:cubicBezTo>
                <a:cubicBezTo>
                  <a:pt x="48" y="387"/>
                  <a:pt x="47" y="389"/>
                  <a:pt x="48" y="389"/>
                </a:cubicBezTo>
                <a:cubicBezTo>
                  <a:pt x="48" y="391"/>
                  <a:pt x="48" y="389"/>
                  <a:pt x="47" y="389"/>
                </a:cubicBezTo>
                <a:cubicBezTo>
                  <a:pt x="47" y="389"/>
                  <a:pt x="48" y="390"/>
                  <a:pt x="47" y="391"/>
                </a:cubicBezTo>
                <a:cubicBezTo>
                  <a:pt x="47" y="391"/>
                  <a:pt x="47" y="390"/>
                  <a:pt x="47" y="390"/>
                </a:cubicBezTo>
                <a:cubicBezTo>
                  <a:pt x="48" y="390"/>
                  <a:pt x="48" y="391"/>
                  <a:pt x="48" y="392"/>
                </a:cubicBezTo>
                <a:cubicBezTo>
                  <a:pt x="47" y="392"/>
                  <a:pt x="47" y="389"/>
                  <a:pt x="46" y="387"/>
                </a:cubicBezTo>
                <a:cubicBezTo>
                  <a:pt x="46" y="387"/>
                  <a:pt x="46" y="388"/>
                  <a:pt x="46" y="388"/>
                </a:cubicBezTo>
                <a:cubicBezTo>
                  <a:pt x="45" y="388"/>
                  <a:pt x="45" y="389"/>
                  <a:pt x="45" y="390"/>
                </a:cubicBezTo>
                <a:cubicBezTo>
                  <a:pt x="44" y="388"/>
                  <a:pt x="45" y="386"/>
                  <a:pt x="46" y="387"/>
                </a:cubicBezTo>
                <a:cubicBezTo>
                  <a:pt x="47" y="387"/>
                  <a:pt x="47" y="388"/>
                  <a:pt x="47" y="388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46" y="387"/>
                  <a:pt x="47" y="385"/>
                  <a:pt x="46" y="383"/>
                </a:cubicBezTo>
                <a:cubicBezTo>
                  <a:pt x="46" y="384"/>
                  <a:pt x="46" y="384"/>
                  <a:pt x="46" y="384"/>
                </a:cubicBezTo>
                <a:cubicBezTo>
                  <a:pt x="46" y="385"/>
                  <a:pt x="46" y="384"/>
                  <a:pt x="46" y="385"/>
                </a:cubicBezTo>
                <a:cubicBezTo>
                  <a:pt x="47" y="385"/>
                  <a:pt x="46" y="386"/>
                  <a:pt x="46" y="386"/>
                </a:cubicBezTo>
                <a:cubicBezTo>
                  <a:pt x="47" y="385"/>
                  <a:pt x="45" y="385"/>
                  <a:pt x="46" y="386"/>
                </a:cubicBezTo>
                <a:cubicBezTo>
                  <a:pt x="45" y="384"/>
                  <a:pt x="45" y="383"/>
                  <a:pt x="46" y="381"/>
                </a:cubicBezTo>
                <a:close/>
                <a:moveTo>
                  <a:pt x="43" y="381"/>
                </a:moveTo>
                <a:cubicBezTo>
                  <a:pt x="43" y="382"/>
                  <a:pt x="43" y="382"/>
                  <a:pt x="44" y="382"/>
                </a:cubicBezTo>
                <a:cubicBezTo>
                  <a:pt x="44" y="383"/>
                  <a:pt x="43" y="383"/>
                  <a:pt x="43" y="383"/>
                </a:cubicBezTo>
                <a:cubicBezTo>
                  <a:pt x="43" y="382"/>
                  <a:pt x="43" y="382"/>
                  <a:pt x="43" y="381"/>
                </a:cubicBezTo>
                <a:close/>
                <a:moveTo>
                  <a:pt x="52" y="382"/>
                </a:moveTo>
                <a:cubicBezTo>
                  <a:pt x="52" y="382"/>
                  <a:pt x="53" y="384"/>
                  <a:pt x="52" y="383"/>
                </a:cubicBezTo>
                <a:cubicBezTo>
                  <a:pt x="52" y="384"/>
                  <a:pt x="52" y="384"/>
                  <a:pt x="52" y="384"/>
                </a:cubicBezTo>
                <a:cubicBezTo>
                  <a:pt x="53" y="384"/>
                  <a:pt x="53" y="383"/>
                  <a:pt x="53" y="382"/>
                </a:cubicBezTo>
                <a:cubicBezTo>
                  <a:pt x="54" y="383"/>
                  <a:pt x="53" y="384"/>
                  <a:pt x="53" y="385"/>
                </a:cubicBezTo>
                <a:cubicBezTo>
                  <a:pt x="52" y="385"/>
                  <a:pt x="53" y="387"/>
                  <a:pt x="52" y="387"/>
                </a:cubicBezTo>
                <a:cubicBezTo>
                  <a:pt x="51" y="387"/>
                  <a:pt x="52" y="383"/>
                  <a:pt x="52" y="382"/>
                </a:cubicBezTo>
                <a:close/>
                <a:moveTo>
                  <a:pt x="27" y="384"/>
                </a:moveTo>
                <a:cubicBezTo>
                  <a:pt x="28" y="384"/>
                  <a:pt x="28" y="386"/>
                  <a:pt x="29" y="386"/>
                </a:cubicBezTo>
                <a:cubicBezTo>
                  <a:pt x="28" y="388"/>
                  <a:pt x="28" y="387"/>
                  <a:pt x="28" y="389"/>
                </a:cubicBezTo>
                <a:cubicBezTo>
                  <a:pt x="28" y="388"/>
                  <a:pt x="28" y="388"/>
                  <a:pt x="28" y="386"/>
                </a:cubicBezTo>
                <a:cubicBezTo>
                  <a:pt x="28" y="386"/>
                  <a:pt x="28" y="387"/>
                  <a:pt x="28" y="388"/>
                </a:cubicBezTo>
                <a:cubicBezTo>
                  <a:pt x="27" y="386"/>
                  <a:pt x="28" y="385"/>
                  <a:pt x="27" y="384"/>
                </a:cubicBezTo>
                <a:close/>
                <a:moveTo>
                  <a:pt x="26" y="383"/>
                </a:moveTo>
                <a:cubicBezTo>
                  <a:pt x="27" y="381"/>
                  <a:pt x="28" y="383"/>
                  <a:pt x="29" y="382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8" y="382"/>
                  <a:pt x="27" y="384"/>
                  <a:pt x="26" y="383"/>
                </a:cubicBezTo>
                <a:close/>
                <a:moveTo>
                  <a:pt x="41" y="382"/>
                </a:moveTo>
                <a:cubicBezTo>
                  <a:pt x="41" y="383"/>
                  <a:pt x="41" y="385"/>
                  <a:pt x="40" y="384"/>
                </a:cubicBezTo>
                <a:cubicBezTo>
                  <a:pt x="40" y="383"/>
                  <a:pt x="40" y="383"/>
                  <a:pt x="41" y="382"/>
                </a:cubicBezTo>
                <a:close/>
                <a:moveTo>
                  <a:pt x="34" y="384"/>
                </a:moveTo>
                <a:cubicBezTo>
                  <a:pt x="35" y="384"/>
                  <a:pt x="35" y="385"/>
                  <a:pt x="35" y="386"/>
                </a:cubicBezTo>
                <a:cubicBezTo>
                  <a:pt x="35" y="386"/>
                  <a:pt x="34" y="385"/>
                  <a:pt x="34" y="384"/>
                </a:cubicBezTo>
                <a:close/>
                <a:moveTo>
                  <a:pt x="27" y="386"/>
                </a:moveTo>
                <a:cubicBezTo>
                  <a:pt x="26" y="388"/>
                  <a:pt x="28" y="388"/>
                  <a:pt x="28" y="390"/>
                </a:cubicBezTo>
                <a:cubicBezTo>
                  <a:pt x="27" y="390"/>
                  <a:pt x="27" y="390"/>
                  <a:pt x="27" y="391"/>
                </a:cubicBezTo>
                <a:cubicBezTo>
                  <a:pt x="27" y="390"/>
                  <a:pt x="26" y="390"/>
                  <a:pt x="26" y="391"/>
                </a:cubicBezTo>
                <a:cubicBezTo>
                  <a:pt x="26" y="389"/>
                  <a:pt x="25" y="388"/>
                  <a:pt x="26" y="388"/>
                </a:cubicBezTo>
                <a:cubicBezTo>
                  <a:pt x="26" y="387"/>
                  <a:pt x="25" y="387"/>
                  <a:pt x="25" y="388"/>
                </a:cubicBezTo>
                <a:cubicBezTo>
                  <a:pt x="24" y="386"/>
                  <a:pt x="26" y="385"/>
                  <a:pt x="26" y="385"/>
                </a:cubicBezTo>
                <a:cubicBezTo>
                  <a:pt x="26" y="387"/>
                  <a:pt x="26" y="386"/>
                  <a:pt x="27" y="386"/>
                </a:cubicBezTo>
                <a:close/>
                <a:moveTo>
                  <a:pt x="33" y="385"/>
                </a:moveTo>
                <a:cubicBezTo>
                  <a:pt x="34" y="385"/>
                  <a:pt x="34" y="387"/>
                  <a:pt x="34" y="388"/>
                </a:cubicBezTo>
                <a:cubicBezTo>
                  <a:pt x="34" y="387"/>
                  <a:pt x="33" y="386"/>
                  <a:pt x="33" y="385"/>
                </a:cubicBezTo>
                <a:close/>
                <a:moveTo>
                  <a:pt x="42" y="385"/>
                </a:moveTo>
                <a:cubicBezTo>
                  <a:pt x="43" y="387"/>
                  <a:pt x="42" y="387"/>
                  <a:pt x="41" y="388"/>
                </a:cubicBezTo>
                <a:cubicBezTo>
                  <a:pt x="41" y="387"/>
                  <a:pt x="42" y="387"/>
                  <a:pt x="42" y="385"/>
                </a:cubicBezTo>
                <a:close/>
                <a:moveTo>
                  <a:pt x="31" y="387"/>
                </a:moveTo>
                <a:cubicBezTo>
                  <a:pt x="32" y="386"/>
                  <a:pt x="32" y="389"/>
                  <a:pt x="32" y="390"/>
                </a:cubicBezTo>
                <a:cubicBezTo>
                  <a:pt x="31" y="389"/>
                  <a:pt x="32" y="389"/>
                  <a:pt x="31" y="390"/>
                </a:cubicBezTo>
                <a:cubicBezTo>
                  <a:pt x="31" y="389"/>
                  <a:pt x="32" y="388"/>
                  <a:pt x="31" y="387"/>
                </a:cubicBezTo>
                <a:close/>
                <a:moveTo>
                  <a:pt x="25" y="389"/>
                </a:moveTo>
                <a:cubicBezTo>
                  <a:pt x="24" y="389"/>
                  <a:pt x="25" y="391"/>
                  <a:pt x="24" y="391"/>
                </a:cubicBezTo>
                <a:cubicBezTo>
                  <a:pt x="24" y="391"/>
                  <a:pt x="24" y="390"/>
                  <a:pt x="24" y="388"/>
                </a:cubicBezTo>
                <a:cubicBezTo>
                  <a:pt x="24" y="389"/>
                  <a:pt x="25" y="389"/>
                  <a:pt x="25" y="390"/>
                </a:cubicBezTo>
                <a:cubicBezTo>
                  <a:pt x="25" y="391"/>
                  <a:pt x="25" y="390"/>
                  <a:pt x="25" y="389"/>
                </a:cubicBezTo>
                <a:close/>
                <a:moveTo>
                  <a:pt x="30" y="389"/>
                </a:moveTo>
                <a:cubicBezTo>
                  <a:pt x="29" y="390"/>
                  <a:pt x="29" y="391"/>
                  <a:pt x="29" y="391"/>
                </a:cubicBezTo>
                <a:cubicBezTo>
                  <a:pt x="28" y="390"/>
                  <a:pt x="29" y="389"/>
                  <a:pt x="30" y="389"/>
                </a:cubicBezTo>
                <a:close/>
                <a:moveTo>
                  <a:pt x="33" y="391"/>
                </a:moveTo>
                <a:cubicBezTo>
                  <a:pt x="34" y="391"/>
                  <a:pt x="34" y="391"/>
                  <a:pt x="34" y="391"/>
                </a:cubicBezTo>
                <a:cubicBezTo>
                  <a:pt x="34" y="392"/>
                  <a:pt x="35" y="394"/>
                  <a:pt x="34" y="394"/>
                </a:cubicBezTo>
                <a:cubicBezTo>
                  <a:pt x="34" y="394"/>
                  <a:pt x="33" y="393"/>
                  <a:pt x="33" y="391"/>
                </a:cubicBezTo>
                <a:close/>
                <a:moveTo>
                  <a:pt x="25" y="391"/>
                </a:moveTo>
                <a:cubicBezTo>
                  <a:pt x="25" y="392"/>
                  <a:pt x="26" y="391"/>
                  <a:pt x="26" y="393"/>
                </a:cubicBezTo>
                <a:cubicBezTo>
                  <a:pt x="26" y="393"/>
                  <a:pt x="25" y="393"/>
                  <a:pt x="25" y="391"/>
                </a:cubicBezTo>
                <a:close/>
                <a:moveTo>
                  <a:pt x="25" y="394"/>
                </a:moveTo>
                <a:cubicBezTo>
                  <a:pt x="25" y="394"/>
                  <a:pt x="25" y="395"/>
                  <a:pt x="24" y="395"/>
                </a:cubicBezTo>
                <a:cubicBezTo>
                  <a:pt x="24" y="393"/>
                  <a:pt x="25" y="392"/>
                  <a:pt x="25" y="394"/>
                </a:cubicBezTo>
                <a:close/>
                <a:moveTo>
                  <a:pt x="32" y="394"/>
                </a:moveTo>
                <a:cubicBezTo>
                  <a:pt x="32" y="396"/>
                  <a:pt x="33" y="395"/>
                  <a:pt x="33" y="397"/>
                </a:cubicBezTo>
                <a:cubicBezTo>
                  <a:pt x="33" y="398"/>
                  <a:pt x="32" y="396"/>
                  <a:pt x="31" y="395"/>
                </a:cubicBezTo>
                <a:cubicBezTo>
                  <a:pt x="31" y="394"/>
                  <a:pt x="32" y="394"/>
                  <a:pt x="32" y="394"/>
                </a:cubicBezTo>
                <a:close/>
                <a:moveTo>
                  <a:pt x="42" y="400"/>
                </a:moveTo>
                <a:cubicBezTo>
                  <a:pt x="43" y="400"/>
                  <a:pt x="43" y="401"/>
                  <a:pt x="43" y="401"/>
                </a:cubicBezTo>
                <a:cubicBezTo>
                  <a:pt x="43" y="401"/>
                  <a:pt x="43" y="400"/>
                  <a:pt x="43" y="399"/>
                </a:cubicBezTo>
                <a:cubicBezTo>
                  <a:pt x="43" y="399"/>
                  <a:pt x="43" y="400"/>
                  <a:pt x="43" y="401"/>
                </a:cubicBezTo>
                <a:cubicBezTo>
                  <a:pt x="44" y="401"/>
                  <a:pt x="44" y="399"/>
                  <a:pt x="44" y="399"/>
                </a:cubicBezTo>
                <a:cubicBezTo>
                  <a:pt x="44" y="399"/>
                  <a:pt x="43" y="397"/>
                  <a:pt x="43" y="398"/>
                </a:cubicBezTo>
                <a:cubicBezTo>
                  <a:pt x="42" y="396"/>
                  <a:pt x="45" y="397"/>
                  <a:pt x="44" y="394"/>
                </a:cubicBezTo>
                <a:cubicBezTo>
                  <a:pt x="45" y="394"/>
                  <a:pt x="45" y="395"/>
                  <a:pt x="45" y="395"/>
                </a:cubicBezTo>
                <a:cubicBezTo>
                  <a:pt x="45" y="396"/>
                  <a:pt x="44" y="397"/>
                  <a:pt x="45" y="397"/>
                </a:cubicBezTo>
                <a:cubicBezTo>
                  <a:pt x="45" y="399"/>
                  <a:pt x="45" y="400"/>
                  <a:pt x="45" y="401"/>
                </a:cubicBezTo>
                <a:cubicBezTo>
                  <a:pt x="45" y="401"/>
                  <a:pt x="45" y="401"/>
                  <a:pt x="45" y="401"/>
                </a:cubicBezTo>
                <a:cubicBezTo>
                  <a:pt x="44" y="403"/>
                  <a:pt x="46" y="408"/>
                  <a:pt x="45" y="409"/>
                </a:cubicBezTo>
                <a:cubicBezTo>
                  <a:pt x="45" y="409"/>
                  <a:pt x="45" y="411"/>
                  <a:pt x="45" y="411"/>
                </a:cubicBezTo>
                <a:cubicBezTo>
                  <a:pt x="45" y="413"/>
                  <a:pt x="46" y="415"/>
                  <a:pt x="45" y="418"/>
                </a:cubicBezTo>
                <a:cubicBezTo>
                  <a:pt x="45" y="418"/>
                  <a:pt x="45" y="418"/>
                  <a:pt x="45" y="418"/>
                </a:cubicBezTo>
                <a:cubicBezTo>
                  <a:pt x="45" y="417"/>
                  <a:pt x="45" y="417"/>
                  <a:pt x="45" y="417"/>
                </a:cubicBezTo>
                <a:cubicBezTo>
                  <a:pt x="46" y="416"/>
                  <a:pt x="44" y="415"/>
                  <a:pt x="44" y="413"/>
                </a:cubicBezTo>
                <a:cubicBezTo>
                  <a:pt x="45" y="413"/>
                  <a:pt x="45" y="409"/>
                  <a:pt x="44" y="407"/>
                </a:cubicBezTo>
                <a:cubicBezTo>
                  <a:pt x="44" y="408"/>
                  <a:pt x="44" y="411"/>
                  <a:pt x="43" y="411"/>
                </a:cubicBezTo>
                <a:cubicBezTo>
                  <a:pt x="43" y="410"/>
                  <a:pt x="43" y="410"/>
                  <a:pt x="43" y="409"/>
                </a:cubicBezTo>
                <a:cubicBezTo>
                  <a:pt x="43" y="410"/>
                  <a:pt x="43" y="411"/>
                  <a:pt x="42" y="410"/>
                </a:cubicBezTo>
                <a:cubicBezTo>
                  <a:pt x="42" y="408"/>
                  <a:pt x="43" y="409"/>
                  <a:pt x="43" y="407"/>
                </a:cubicBezTo>
                <a:cubicBezTo>
                  <a:pt x="43" y="407"/>
                  <a:pt x="43" y="406"/>
                  <a:pt x="42" y="406"/>
                </a:cubicBezTo>
                <a:cubicBezTo>
                  <a:pt x="42" y="405"/>
                  <a:pt x="43" y="404"/>
                  <a:pt x="43" y="406"/>
                </a:cubicBezTo>
                <a:cubicBezTo>
                  <a:pt x="43" y="406"/>
                  <a:pt x="43" y="403"/>
                  <a:pt x="42" y="404"/>
                </a:cubicBezTo>
                <a:cubicBezTo>
                  <a:pt x="43" y="403"/>
                  <a:pt x="43" y="403"/>
                  <a:pt x="43" y="402"/>
                </a:cubicBezTo>
                <a:cubicBezTo>
                  <a:pt x="43" y="402"/>
                  <a:pt x="42" y="401"/>
                  <a:pt x="42" y="400"/>
                </a:cubicBezTo>
                <a:close/>
                <a:moveTo>
                  <a:pt x="42" y="398"/>
                </a:moveTo>
                <a:cubicBezTo>
                  <a:pt x="42" y="398"/>
                  <a:pt x="42" y="399"/>
                  <a:pt x="41" y="399"/>
                </a:cubicBezTo>
                <a:cubicBezTo>
                  <a:pt x="41" y="398"/>
                  <a:pt x="42" y="398"/>
                  <a:pt x="42" y="397"/>
                </a:cubicBezTo>
                <a:cubicBezTo>
                  <a:pt x="42" y="397"/>
                  <a:pt x="42" y="398"/>
                  <a:pt x="42" y="398"/>
                </a:cubicBezTo>
                <a:cubicBezTo>
                  <a:pt x="42" y="399"/>
                  <a:pt x="42" y="398"/>
                  <a:pt x="42" y="398"/>
                </a:cubicBezTo>
                <a:close/>
                <a:moveTo>
                  <a:pt x="53" y="397"/>
                </a:moveTo>
                <a:cubicBezTo>
                  <a:pt x="54" y="398"/>
                  <a:pt x="52" y="399"/>
                  <a:pt x="52" y="400"/>
                </a:cubicBezTo>
                <a:cubicBezTo>
                  <a:pt x="52" y="397"/>
                  <a:pt x="53" y="399"/>
                  <a:pt x="53" y="397"/>
                </a:cubicBezTo>
                <a:close/>
                <a:moveTo>
                  <a:pt x="32" y="397"/>
                </a:moveTo>
                <a:cubicBezTo>
                  <a:pt x="32" y="398"/>
                  <a:pt x="32" y="398"/>
                  <a:pt x="32" y="398"/>
                </a:cubicBezTo>
                <a:cubicBezTo>
                  <a:pt x="31" y="398"/>
                  <a:pt x="32" y="400"/>
                  <a:pt x="31" y="400"/>
                </a:cubicBezTo>
                <a:cubicBezTo>
                  <a:pt x="31" y="400"/>
                  <a:pt x="31" y="399"/>
                  <a:pt x="31" y="398"/>
                </a:cubicBezTo>
                <a:cubicBezTo>
                  <a:pt x="31" y="398"/>
                  <a:pt x="31" y="397"/>
                  <a:pt x="32" y="397"/>
                </a:cubicBezTo>
                <a:close/>
                <a:moveTo>
                  <a:pt x="52" y="404"/>
                </a:moveTo>
                <a:cubicBezTo>
                  <a:pt x="53" y="404"/>
                  <a:pt x="54" y="407"/>
                  <a:pt x="52" y="407"/>
                </a:cubicBezTo>
                <a:cubicBezTo>
                  <a:pt x="53" y="405"/>
                  <a:pt x="52" y="406"/>
                  <a:pt x="52" y="404"/>
                </a:cubicBezTo>
                <a:close/>
                <a:moveTo>
                  <a:pt x="42" y="441"/>
                </a:moveTo>
                <a:cubicBezTo>
                  <a:pt x="43" y="442"/>
                  <a:pt x="42" y="443"/>
                  <a:pt x="42" y="444"/>
                </a:cubicBezTo>
                <a:cubicBezTo>
                  <a:pt x="42" y="444"/>
                  <a:pt x="42" y="442"/>
                  <a:pt x="42" y="4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75" name="序号"/>
          <p:cNvSpPr txBox="1"/>
          <p:nvPr>
            <p:custDataLst>
              <p:tags r:id="rId13"/>
            </p:custDataLst>
          </p:nvPr>
        </p:nvSpPr>
        <p:spPr>
          <a:xfrm>
            <a:off x="5571601" y="4257161"/>
            <a:ext cx="896400" cy="88099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4400" dirty="0">
                <a:solidFill>
                  <a:schemeClr val="accent1"/>
                </a:solidFill>
                <a:latin typeface="+mn-ea"/>
                <a:cs typeface="仓耳渔阳体 W03" panose="02020400000000000000" charset="-122"/>
              </a:rPr>
              <a:t>伍</a:t>
            </a:r>
            <a:endParaRPr lang="zh-CN" altLang="en-US" sz="4400" dirty="0">
              <a:solidFill>
                <a:schemeClr val="accent1"/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76" name="项标题"/>
          <p:cNvSpPr txBox="1"/>
          <p:nvPr>
            <p:custDataLst>
              <p:tags r:id="rId14"/>
            </p:custDataLst>
          </p:nvPr>
        </p:nvSpPr>
        <p:spPr>
          <a:xfrm>
            <a:off x="4732801" y="5154653"/>
            <a:ext cx="2574000" cy="102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仓耳渔阳体 W03" panose="02020400000000000000" charset="-122"/>
              </a:rPr>
              <a:t>自评与总结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仓耳渔阳体 W03" panose="02020400000000000000" charset="-122"/>
            </a:endParaRPr>
          </a:p>
        </p:txBody>
      </p:sp>
      <p:sp>
        <p:nvSpPr>
          <p:cNvPr id="1048677" name="Freeform 7397"/>
          <p:cNvSpPr/>
          <p:nvPr>
            <p:custDataLst>
              <p:tags r:id="rId15"/>
            </p:custDataLst>
          </p:nvPr>
        </p:nvSpPr>
        <p:spPr bwMode="auto">
          <a:xfrm>
            <a:off x="7959821" y="4429036"/>
            <a:ext cx="35560" cy="1620000"/>
          </a:xfrm>
          <a:custGeom>
            <a:avLst/>
            <a:gdLst>
              <a:gd name="T0" fmla="*/ 391912 w 1717675"/>
              <a:gd name="T1" fmla="*/ 391912 w 1717675"/>
              <a:gd name="T2" fmla="*/ 391912 w 1717675"/>
              <a:gd name="T3" fmla="*/ 391912 w 1717675"/>
              <a:gd name="T4" fmla="*/ 391912 w 1717675"/>
              <a:gd name="T5" fmla="*/ 391912 w 1717675"/>
              <a:gd name="T6" fmla="*/ 391912 w 1717675"/>
              <a:gd name="T7" fmla="*/ 391912 w 1717675"/>
              <a:gd name="T8" fmla="*/ 391912 w 1717675"/>
              <a:gd name="T9" fmla="*/ 391912 w 1717675"/>
              <a:gd name="T10" fmla="*/ 391912 w 1717675"/>
              <a:gd name="T11" fmla="*/ 391912 w 1717675"/>
              <a:gd name="T12" fmla="*/ 391912 w 1717675"/>
              <a:gd name="T13" fmla="*/ 391912 w 1717675"/>
              <a:gd name="T14" fmla="*/ 391912 w 1717675"/>
              <a:gd name="T15" fmla="*/ 391912 w 1717675"/>
              <a:gd name="T16" fmla="*/ 391912 w 1717675"/>
              <a:gd name="T17" fmla="*/ 391912 w 1717675"/>
              <a:gd name="T18" fmla="*/ 391912 w 1717675"/>
              <a:gd name="T19" fmla="*/ 391912 w 1717675"/>
              <a:gd name="T20" fmla="*/ 391912 w 1717675"/>
              <a:gd name="T21" fmla="*/ 391912 w 1717675"/>
              <a:gd name="T22" fmla="*/ 391912 w 1717675"/>
              <a:gd name="T23" fmla="*/ 391912 w 1717675"/>
              <a:gd name="T24" fmla="*/ 391912 w 1717675"/>
              <a:gd name="T25" fmla="*/ 391912 w 1717675"/>
              <a:gd name="T26" fmla="*/ 391912 w 1717675"/>
              <a:gd name="T27" fmla="*/ 391912 w 1717675"/>
              <a:gd name="T28" fmla="*/ 391912 w 1717675"/>
              <a:gd name="T29" fmla="*/ 391912 w 1717675"/>
              <a:gd name="T30" fmla="*/ 391912 w 1717675"/>
              <a:gd name="T31" fmla="*/ 391912 w 1717675"/>
              <a:gd name="T32" fmla="*/ 391912 w 1717675"/>
              <a:gd name="T33" fmla="*/ 391912 w 1717675"/>
              <a:gd name="T34" fmla="*/ 391912 w 1717675"/>
              <a:gd name="T35" fmla="*/ 391912 w 1717675"/>
              <a:gd name="T36" fmla="*/ 391912 w 1717675"/>
              <a:gd name="T37" fmla="*/ 391912 w 1717675"/>
              <a:gd name="T38" fmla="*/ 391912 w 1717675"/>
              <a:gd name="T39" fmla="*/ 391912 w 1717675"/>
              <a:gd name="T40" fmla="*/ 391912 w 1717675"/>
              <a:gd name="T41" fmla="*/ 391912 w 1717675"/>
              <a:gd name="T42" fmla="*/ 391912 w 1717675"/>
              <a:gd name="T43" fmla="*/ 391912 w 1717675"/>
              <a:gd name="T44" fmla="*/ 391912 w 1717675"/>
              <a:gd name="T45" fmla="*/ 391912 w 1717675"/>
              <a:gd name="T46" fmla="*/ 391912 w 1717675"/>
              <a:gd name="T47" fmla="*/ 391912 w 1717675"/>
              <a:gd name="T48" fmla="*/ 391912 w 1717675"/>
              <a:gd name="T49" fmla="*/ 391912 w 1717675"/>
              <a:gd name="T50" fmla="*/ 391912 w 1717675"/>
              <a:gd name="T51" fmla="*/ 391912 w 1717675"/>
              <a:gd name="T52" fmla="*/ 391912 w 1717675"/>
              <a:gd name="T53" fmla="*/ 391912 w 1717675"/>
              <a:gd name="T54" fmla="*/ 391912 w 1717675"/>
              <a:gd name="T55" fmla="*/ 391912 w 1717675"/>
              <a:gd name="T56" fmla="*/ 391912 w 1717675"/>
              <a:gd name="T57" fmla="*/ 391912 w 1717675"/>
              <a:gd name="T58" fmla="*/ 391912 w 1717675"/>
              <a:gd name="T59" fmla="*/ 391912 w 1717675"/>
              <a:gd name="T60" fmla="*/ 391912 w 1717675"/>
              <a:gd name="T61" fmla="*/ 391912 w 1717675"/>
              <a:gd name="T62" fmla="*/ 391912 w 1717675"/>
              <a:gd name="T63" fmla="*/ 391912 w 1717675"/>
              <a:gd name="T64" fmla="*/ 391912 w 1717675"/>
              <a:gd name="T65" fmla="*/ 391912 w 1717675"/>
              <a:gd name="T66" fmla="*/ 391912 w 1717675"/>
              <a:gd name="T67" fmla="*/ 391912 w 1717675"/>
              <a:gd name="T68" fmla="*/ 391912 w 1717675"/>
              <a:gd name="T69" fmla="*/ 391912 w 1717675"/>
              <a:gd name="T70" fmla="*/ 391912 w 1717675"/>
              <a:gd name="T71" fmla="*/ 391912 w 1717675"/>
              <a:gd name="T72" fmla="*/ 391912 w 1717675"/>
              <a:gd name="T73" fmla="*/ 391912 w 1717675"/>
              <a:gd name="T74" fmla="*/ 391912 w 1717675"/>
              <a:gd name="T75" fmla="*/ 391912 w 1717675"/>
              <a:gd name="T76" fmla="*/ 391912 w 1717675"/>
              <a:gd name="T77" fmla="*/ 391912 w 1717675"/>
              <a:gd name="T78" fmla="*/ 391912 w 1717675"/>
              <a:gd name="T79" fmla="*/ 391912 w 1717675"/>
              <a:gd name="T80" fmla="*/ 391912 w 1717675"/>
              <a:gd name="T81" fmla="*/ 391912 w 1717675"/>
              <a:gd name="T82" fmla="*/ 391912 w 1717675"/>
              <a:gd name="T83" fmla="*/ 391912 w 1717675"/>
              <a:gd name="T84" fmla="*/ 391912 w 1717675"/>
              <a:gd name="T85" fmla="*/ 391912 w 1717675"/>
              <a:gd name="T86" fmla="*/ 391912 w 1717675"/>
              <a:gd name="T87" fmla="*/ 391912 w 1717675"/>
              <a:gd name="T88" fmla="*/ 391912 w 1717675"/>
              <a:gd name="T89" fmla="*/ 391912 w 1717675"/>
              <a:gd name="T90" fmla="*/ 391912 w 1717675"/>
              <a:gd name="T91" fmla="*/ 391912 w 1717675"/>
              <a:gd name="T92" fmla="*/ 391912 w 1717675"/>
              <a:gd name="T93" fmla="*/ 391912 w 1717675"/>
              <a:gd name="T94" fmla="*/ 391912 w 1717675"/>
              <a:gd name="T95" fmla="*/ 391912 w 1717675"/>
              <a:gd name="T96" fmla="*/ 391912 w 1717675"/>
              <a:gd name="T97" fmla="*/ 391912 w 1717675"/>
              <a:gd name="T98" fmla="*/ 391912 w 1717675"/>
              <a:gd name="T99" fmla="*/ 391912 w 1717675"/>
              <a:gd name="T100" fmla="*/ 391912 w 1717675"/>
              <a:gd name="T101" fmla="*/ 391912 w 1717675"/>
              <a:gd name="T102" fmla="*/ 391912 w 1717675"/>
              <a:gd name="T103" fmla="*/ 391912 w 1717675"/>
              <a:gd name="T104" fmla="*/ 391912 w 1717675"/>
              <a:gd name="T105" fmla="*/ 391912 w 1717675"/>
              <a:gd name="T106" fmla="*/ 391912 w 1717675"/>
              <a:gd name="T107" fmla="*/ 391912 w 1717675"/>
              <a:gd name="T108" fmla="*/ 391912 w 1717675"/>
              <a:gd name="T109" fmla="*/ 391912 w 1717675"/>
              <a:gd name="T110" fmla="*/ 391912 w 1717675"/>
              <a:gd name="T111" fmla="*/ 391912 w 1717675"/>
              <a:gd name="T112" fmla="*/ 391912 w 1717675"/>
              <a:gd name="T113" fmla="*/ 391912 w 1717675"/>
              <a:gd name="T114" fmla="*/ 391912 w 1717675"/>
              <a:gd name="T115" fmla="*/ 391912 w 1717675"/>
              <a:gd name="T116" fmla="*/ 391912 w 1717675"/>
              <a:gd name="T117" fmla="*/ 391912 w 1717675"/>
              <a:gd name="T118" fmla="*/ 391912 w 1717675"/>
              <a:gd name="T119" fmla="*/ 391912 w 1717675"/>
              <a:gd name="T120" fmla="*/ 391912 w 1717675"/>
              <a:gd name="T121" fmla="*/ 391912 w 1717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" h="473">
                <a:moveTo>
                  <a:pt x="29" y="6"/>
                </a:moveTo>
                <a:cubicBezTo>
                  <a:pt x="29" y="7"/>
                  <a:pt x="29" y="7"/>
                  <a:pt x="29" y="7"/>
                </a:cubicBezTo>
                <a:cubicBezTo>
                  <a:pt x="29" y="7"/>
                  <a:pt x="28" y="7"/>
                  <a:pt x="28" y="6"/>
                </a:cubicBezTo>
                <a:cubicBezTo>
                  <a:pt x="28" y="6"/>
                  <a:pt x="28" y="4"/>
                  <a:pt x="28" y="3"/>
                </a:cubicBezTo>
                <a:cubicBezTo>
                  <a:pt x="25" y="2"/>
                  <a:pt x="23" y="2"/>
                  <a:pt x="22" y="4"/>
                </a:cubicBezTo>
                <a:cubicBezTo>
                  <a:pt x="21" y="2"/>
                  <a:pt x="21" y="5"/>
                  <a:pt x="20" y="3"/>
                </a:cubicBezTo>
                <a:cubicBezTo>
                  <a:pt x="21" y="5"/>
                  <a:pt x="21" y="6"/>
                  <a:pt x="22" y="8"/>
                </a:cubicBezTo>
                <a:cubicBezTo>
                  <a:pt x="21" y="7"/>
                  <a:pt x="19" y="8"/>
                  <a:pt x="19" y="6"/>
                </a:cubicBezTo>
                <a:cubicBezTo>
                  <a:pt x="18" y="5"/>
                  <a:pt x="18" y="6"/>
                  <a:pt x="18" y="7"/>
                </a:cubicBezTo>
                <a:cubicBezTo>
                  <a:pt x="17" y="5"/>
                  <a:pt x="15" y="7"/>
                  <a:pt x="13" y="6"/>
                </a:cubicBezTo>
                <a:cubicBezTo>
                  <a:pt x="13" y="7"/>
                  <a:pt x="13" y="7"/>
                  <a:pt x="13" y="8"/>
                </a:cubicBezTo>
                <a:cubicBezTo>
                  <a:pt x="12" y="7"/>
                  <a:pt x="12" y="8"/>
                  <a:pt x="11" y="7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10"/>
                  <a:pt x="10" y="9"/>
                </a:cubicBezTo>
                <a:cubicBezTo>
                  <a:pt x="10" y="10"/>
                  <a:pt x="9" y="10"/>
                  <a:pt x="8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10" y="12"/>
                  <a:pt x="9" y="11"/>
                  <a:pt x="9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2"/>
                  <a:pt x="11" y="11"/>
                  <a:pt x="12" y="11"/>
                </a:cubicBezTo>
                <a:cubicBezTo>
                  <a:pt x="13" y="13"/>
                  <a:pt x="12" y="14"/>
                  <a:pt x="12" y="16"/>
                </a:cubicBezTo>
                <a:cubicBezTo>
                  <a:pt x="11" y="15"/>
                  <a:pt x="11" y="15"/>
                  <a:pt x="11" y="16"/>
                </a:cubicBezTo>
                <a:cubicBezTo>
                  <a:pt x="10" y="14"/>
                  <a:pt x="8" y="18"/>
                  <a:pt x="7" y="16"/>
                </a:cubicBezTo>
                <a:cubicBezTo>
                  <a:pt x="7" y="17"/>
                  <a:pt x="7" y="18"/>
                  <a:pt x="6" y="18"/>
                </a:cubicBezTo>
                <a:cubicBezTo>
                  <a:pt x="5" y="17"/>
                  <a:pt x="2" y="19"/>
                  <a:pt x="2" y="21"/>
                </a:cubicBezTo>
                <a:cubicBezTo>
                  <a:pt x="3" y="22"/>
                  <a:pt x="4" y="22"/>
                  <a:pt x="5" y="20"/>
                </a:cubicBezTo>
                <a:cubicBezTo>
                  <a:pt x="6" y="22"/>
                  <a:pt x="6" y="19"/>
                  <a:pt x="8" y="20"/>
                </a:cubicBezTo>
                <a:cubicBezTo>
                  <a:pt x="8" y="21"/>
                  <a:pt x="8" y="22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3"/>
                  <a:pt x="7" y="23"/>
                  <a:pt x="7" y="24"/>
                </a:cubicBezTo>
                <a:cubicBezTo>
                  <a:pt x="5" y="24"/>
                  <a:pt x="5" y="26"/>
                  <a:pt x="3" y="26"/>
                </a:cubicBezTo>
                <a:cubicBezTo>
                  <a:pt x="3" y="28"/>
                  <a:pt x="1" y="26"/>
                  <a:pt x="1" y="29"/>
                </a:cubicBezTo>
                <a:cubicBezTo>
                  <a:pt x="2" y="28"/>
                  <a:pt x="5" y="28"/>
                  <a:pt x="6" y="27"/>
                </a:cubicBezTo>
                <a:cubicBezTo>
                  <a:pt x="6" y="27"/>
                  <a:pt x="7" y="27"/>
                  <a:pt x="7" y="28"/>
                </a:cubicBezTo>
                <a:cubicBezTo>
                  <a:pt x="7" y="33"/>
                  <a:pt x="2" y="31"/>
                  <a:pt x="0" y="36"/>
                </a:cubicBezTo>
                <a:cubicBezTo>
                  <a:pt x="1" y="37"/>
                  <a:pt x="2" y="35"/>
                  <a:pt x="2" y="34"/>
                </a:cubicBezTo>
                <a:cubicBezTo>
                  <a:pt x="3" y="35"/>
                  <a:pt x="4" y="36"/>
                  <a:pt x="5" y="35"/>
                </a:cubicBezTo>
                <a:cubicBezTo>
                  <a:pt x="7" y="38"/>
                  <a:pt x="2" y="39"/>
                  <a:pt x="1" y="41"/>
                </a:cubicBezTo>
                <a:cubicBezTo>
                  <a:pt x="2" y="41"/>
                  <a:pt x="2" y="42"/>
                  <a:pt x="2" y="43"/>
                </a:cubicBezTo>
                <a:cubicBezTo>
                  <a:pt x="2" y="42"/>
                  <a:pt x="3" y="42"/>
                  <a:pt x="3" y="43"/>
                </a:cubicBezTo>
                <a:cubicBezTo>
                  <a:pt x="3" y="41"/>
                  <a:pt x="4" y="44"/>
                  <a:pt x="5" y="42"/>
                </a:cubicBezTo>
                <a:cubicBezTo>
                  <a:pt x="5" y="41"/>
                  <a:pt x="5" y="40"/>
                  <a:pt x="5" y="40"/>
                </a:cubicBezTo>
                <a:cubicBezTo>
                  <a:pt x="6" y="40"/>
                  <a:pt x="6" y="41"/>
                  <a:pt x="6" y="42"/>
                </a:cubicBezTo>
                <a:cubicBezTo>
                  <a:pt x="6" y="43"/>
                  <a:pt x="7" y="43"/>
                  <a:pt x="7" y="43"/>
                </a:cubicBezTo>
                <a:cubicBezTo>
                  <a:pt x="6" y="45"/>
                  <a:pt x="6" y="45"/>
                  <a:pt x="5" y="46"/>
                </a:cubicBezTo>
                <a:cubicBezTo>
                  <a:pt x="5" y="46"/>
                  <a:pt x="5" y="46"/>
                  <a:pt x="5" y="45"/>
                </a:cubicBezTo>
                <a:cubicBezTo>
                  <a:pt x="4" y="47"/>
                  <a:pt x="4" y="47"/>
                  <a:pt x="3" y="47"/>
                </a:cubicBezTo>
                <a:cubicBezTo>
                  <a:pt x="3" y="48"/>
                  <a:pt x="2" y="49"/>
                  <a:pt x="3" y="49"/>
                </a:cubicBezTo>
                <a:cubicBezTo>
                  <a:pt x="3" y="47"/>
                  <a:pt x="4" y="50"/>
                  <a:pt x="5" y="49"/>
                </a:cubicBezTo>
                <a:cubicBezTo>
                  <a:pt x="6" y="48"/>
                  <a:pt x="5" y="47"/>
                  <a:pt x="5" y="47"/>
                </a:cubicBezTo>
                <a:cubicBezTo>
                  <a:pt x="6" y="48"/>
                  <a:pt x="6" y="50"/>
                  <a:pt x="6" y="51"/>
                </a:cubicBezTo>
                <a:cubicBezTo>
                  <a:pt x="5" y="51"/>
                  <a:pt x="5" y="51"/>
                  <a:pt x="4" y="53"/>
                </a:cubicBezTo>
                <a:cubicBezTo>
                  <a:pt x="3" y="52"/>
                  <a:pt x="3" y="54"/>
                  <a:pt x="1" y="55"/>
                </a:cubicBezTo>
                <a:cubicBezTo>
                  <a:pt x="1" y="55"/>
                  <a:pt x="1" y="57"/>
                  <a:pt x="1" y="58"/>
                </a:cubicBezTo>
                <a:cubicBezTo>
                  <a:pt x="2" y="59"/>
                  <a:pt x="2" y="57"/>
                  <a:pt x="3" y="56"/>
                </a:cubicBezTo>
                <a:cubicBezTo>
                  <a:pt x="3" y="57"/>
                  <a:pt x="4" y="56"/>
                  <a:pt x="4" y="55"/>
                </a:cubicBezTo>
                <a:cubicBezTo>
                  <a:pt x="4" y="57"/>
                  <a:pt x="4" y="58"/>
                  <a:pt x="5" y="58"/>
                </a:cubicBezTo>
                <a:cubicBezTo>
                  <a:pt x="5" y="57"/>
                  <a:pt x="4" y="57"/>
                  <a:pt x="5" y="55"/>
                </a:cubicBezTo>
                <a:cubicBezTo>
                  <a:pt x="5" y="56"/>
                  <a:pt x="5" y="55"/>
                  <a:pt x="5" y="55"/>
                </a:cubicBezTo>
                <a:cubicBezTo>
                  <a:pt x="5" y="58"/>
                  <a:pt x="6" y="54"/>
                  <a:pt x="6" y="55"/>
                </a:cubicBezTo>
                <a:cubicBezTo>
                  <a:pt x="5" y="59"/>
                  <a:pt x="3" y="61"/>
                  <a:pt x="1" y="64"/>
                </a:cubicBezTo>
                <a:cubicBezTo>
                  <a:pt x="3" y="64"/>
                  <a:pt x="3" y="63"/>
                  <a:pt x="4" y="64"/>
                </a:cubicBezTo>
                <a:cubicBezTo>
                  <a:pt x="4" y="63"/>
                  <a:pt x="4" y="61"/>
                  <a:pt x="5" y="62"/>
                </a:cubicBezTo>
                <a:cubicBezTo>
                  <a:pt x="5" y="62"/>
                  <a:pt x="5" y="62"/>
                  <a:pt x="5" y="63"/>
                </a:cubicBezTo>
                <a:cubicBezTo>
                  <a:pt x="4" y="63"/>
                  <a:pt x="5" y="65"/>
                  <a:pt x="5" y="65"/>
                </a:cubicBezTo>
                <a:cubicBezTo>
                  <a:pt x="4" y="66"/>
                  <a:pt x="5" y="67"/>
                  <a:pt x="5" y="68"/>
                </a:cubicBezTo>
                <a:cubicBezTo>
                  <a:pt x="5" y="69"/>
                  <a:pt x="4" y="69"/>
                  <a:pt x="4" y="71"/>
                </a:cubicBezTo>
                <a:cubicBezTo>
                  <a:pt x="5" y="71"/>
                  <a:pt x="5" y="70"/>
                  <a:pt x="5" y="71"/>
                </a:cubicBezTo>
                <a:cubicBezTo>
                  <a:pt x="4" y="72"/>
                  <a:pt x="5" y="72"/>
                  <a:pt x="5" y="75"/>
                </a:cubicBezTo>
                <a:cubicBezTo>
                  <a:pt x="5" y="75"/>
                  <a:pt x="4" y="76"/>
                  <a:pt x="5" y="76"/>
                </a:cubicBezTo>
                <a:cubicBezTo>
                  <a:pt x="5" y="75"/>
                  <a:pt x="5" y="75"/>
                  <a:pt x="6" y="74"/>
                </a:cubicBezTo>
                <a:cubicBezTo>
                  <a:pt x="5" y="76"/>
                  <a:pt x="6" y="82"/>
                  <a:pt x="5" y="80"/>
                </a:cubicBezTo>
                <a:cubicBezTo>
                  <a:pt x="4" y="81"/>
                  <a:pt x="5" y="82"/>
                  <a:pt x="4" y="83"/>
                </a:cubicBezTo>
                <a:cubicBezTo>
                  <a:pt x="5" y="83"/>
                  <a:pt x="5" y="81"/>
                  <a:pt x="6" y="82"/>
                </a:cubicBezTo>
                <a:cubicBezTo>
                  <a:pt x="6" y="83"/>
                  <a:pt x="5" y="82"/>
                  <a:pt x="5" y="83"/>
                </a:cubicBezTo>
                <a:cubicBezTo>
                  <a:pt x="6" y="84"/>
                  <a:pt x="5" y="85"/>
                  <a:pt x="5" y="86"/>
                </a:cubicBezTo>
                <a:cubicBezTo>
                  <a:pt x="5" y="86"/>
                  <a:pt x="5" y="87"/>
                  <a:pt x="4" y="87"/>
                </a:cubicBezTo>
                <a:cubicBezTo>
                  <a:pt x="5" y="90"/>
                  <a:pt x="3" y="93"/>
                  <a:pt x="4" y="96"/>
                </a:cubicBezTo>
                <a:cubicBezTo>
                  <a:pt x="5" y="96"/>
                  <a:pt x="5" y="95"/>
                  <a:pt x="5" y="96"/>
                </a:cubicBezTo>
                <a:cubicBezTo>
                  <a:pt x="5" y="97"/>
                  <a:pt x="4" y="97"/>
                  <a:pt x="5" y="99"/>
                </a:cubicBezTo>
                <a:cubicBezTo>
                  <a:pt x="4" y="98"/>
                  <a:pt x="4" y="98"/>
                  <a:pt x="4" y="98"/>
                </a:cubicBezTo>
                <a:cubicBezTo>
                  <a:pt x="4" y="101"/>
                  <a:pt x="5" y="107"/>
                  <a:pt x="4" y="109"/>
                </a:cubicBezTo>
                <a:cubicBezTo>
                  <a:pt x="5" y="110"/>
                  <a:pt x="4" y="112"/>
                  <a:pt x="4" y="114"/>
                </a:cubicBezTo>
                <a:cubicBezTo>
                  <a:pt x="5" y="115"/>
                  <a:pt x="4" y="118"/>
                  <a:pt x="4" y="120"/>
                </a:cubicBezTo>
                <a:cubicBezTo>
                  <a:pt x="4" y="119"/>
                  <a:pt x="4" y="119"/>
                  <a:pt x="5" y="118"/>
                </a:cubicBezTo>
                <a:cubicBezTo>
                  <a:pt x="5" y="119"/>
                  <a:pt x="5" y="119"/>
                  <a:pt x="5" y="119"/>
                </a:cubicBezTo>
                <a:cubicBezTo>
                  <a:pt x="4" y="120"/>
                  <a:pt x="5" y="120"/>
                  <a:pt x="5" y="121"/>
                </a:cubicBezTo>
                <a:cubicBezTo>
                  <a:pt x="5" y="124"/>
                  <a:pt x="4" y="130"/>
                  <a:pt x="5" y="132"/>
                </a:cubicBezTo>
                <a:cubicBezTo>
                  <a:pt x="5" y="132"/>
                  <a:pt x="5" y="132"/>
                  <a:pt x="5" y="132"/>
                </a:cubicBezTo>
                <a:cubicBezTo>
                  <a:pt x="5" y="134"/>
                  <a:pt x="5" y="136"/>
                  <a:pt x="4" y="139"/>
                </a:cubicBezTo>
                <a:cubicBezTo>
                  <a:pt x="5" y="139"/>
                  <a:pt x="5" y="141"/>
                  <a:pt x="5" y="141"/>
                </a:cubicBezTo>
                <a:cubicBezTo>
                  <a:pt x="5" y="142"/>
                  <a:pt x="5" y="142"/>
                  <a:pt x="4" y="143"/>
                </a:cubicBezTo>
                <a:cubicBezTo>
                  <a:pt x="5" y="144"/>
                  <a:pt x="5" y="142"/>
                  <a:pt x="5" y="143"/>
                </a:cubicBezTo>
                <a:cubicBezTo>
                  <a:pt x="4" y="144"/>
                  <a:pt x="6" y="146"/>
                  <a:pt x="5" y="148"/>
                </a:cubicBezTo>
                <a:cubicBezTo>
                  <a:pt x="4" y="147"/>
                  <a:pt x="5" y="146"/>
                  <a:pt x="5" y="146"/>
                </a:cubicBezTo>
                <a:cubicBezTo>
                  <a:pt x="4" y="146"/>
                  <a:pt x="4" y="150"/>
                  <a:pt x="5" y="149"/>
                </a:cubicBezTo>
                <a:cubicBezTo>
                  <a:pt x="5" y="149"/>
                  <a:pt x="6" y="149"/>
                  <a:pt x="6" y="148"/>
                </a:cubicBezTo>
                <a:cubicBezTo>
                  <a:pt x="6" y="149"/>
                  <a:pt x="5" y="149"/>
                  <a:pt x="5" y="151"/>
                </a:cubicBezTo>
                <a:cubicBezTo>
                  <a:pt x="5" y="152"/>
                  <a:pt x="6" y="152"/>
                  <a:pt x="6" y="153"/>
                </a:cubicBezTo>
                <a:cubicBezTo>
                  <a:pt x="5" y="152"/>
                  <a:pt x="5" y="155"/>
                  <a:pt x="6" y="155"/>
                </a:cubicBezTo>
                <a:cubicBezTo>
                  <a:pt x="6" y="155"/>
                  <a:pt x="5" y="153"/>
                  <a:pt x="6" y="153"/>
                </a:cubicBezTo>
                <a:cubicBezTo>
                  <a:pt x="7" y="153"/>
                  <a:pt x="7" y="153"/>
                  <a:pt x="7" y="155"/>
                </a:cubicBezTo>
                <a:cubicBezTo>
                  <a:pt x="7" y="155"/>
                  <a:pt x="7" y="154"/>
                  <a:pt x="6" y="154"/>
                </a:cubicBezTo>
                <a:cubicBezTo>
                  <a:pt x="6" y="155"/>
                  <a:pt x="6" y="155"/>
                  <a:pt x="6" y="156"/>
                </a:cubicBezTo>
                <a:cubicBezTo>
                  <a:pt x="6" y="155"/>
                  <a:pt x="5" y="157"/>
                  <a:pt x="5" y="158"/>
                </a:cubicBezTo>
                <a:cubicBezTo>
                  <a:pt x="6" y="158"/>
                  <a:pt x="6" y="157"/>
                  <a:pt x="6" y="158"/>
                </a:cubicBezTo>
                <a:cubicBezTo>
                  <a:pt x="5" y="158"/>
                  <a:pt x="6" y="162"/>
                  <a:pt x="6" y="164"/>
                </a:cubicBezTo>
                <a:cubicBezTo>
                  <a:pt x="7" y="165"/>
                  <a:pt x="6" y="165"/>
                  <a:pt x="8" y="167"/>
                </a:cubicBezTo>
                <a:cubicBezTo>
                  <a:pt x="7" y="168"/>
                  <a:pt x="7" y="165"/>
                  <a:pt x="6" y="167"/>
                </a:cubicBezTo>
                <a:cubicBezTo>
                  <a:pt x="6" y="167"/>
                  <a:pt x="7" y="168"/>
                  <a:pt x="6" y="168"/>
                </a:cubicBezTo>
                <a:cubicBezTo>
                  <a:pt x="6" y="169"/>
                  <a:pt x="6" y="167"/>
                  <a:pt x="6" y="167"/>
                </a:cubicBezTo>
                <a:cubicBezTo>
                  <a:pt x="6" y="168"/>
                  <a:pt x="5" y="167"/>
                  <a:pt x="5" y="167"/>
                </a:cubicBezTo>
                <a:cubicBezTo>
                  <a:pt x="5" y="170"/>
                  <a:pt x="5" y="171"/>
                  <a:pt x="6" y="173"/>
                </a:cubicBezTo>
                <a:cubicBezTo>
                  <a:pt x="6" y="172"/>
                  <a:pt x="6" y="171"/>
                  <a:pt x="6" y="170"/>
                </a:cubicBezTo>
                <a:cubicBezTo>
                  <a:pt x="6" y="172"/>
                  <a:pt x="7" y="175"/>
                  <a:pt x="6" y="175"/>
                </a:cubicBezTo>
                <a:cubicBezTo>
                  <a:pt x="6" y="174"/>
                  <a:pt x="6" y="173"/>
                  <a:pt x="6" y="173"/>
                </a:cubicBezTo>
                <a:cubicBezTo>
                  <a:pt x="6" y="174"/>
                  <a:pt x="5" y="173"/>
                  <a:pt x="5" y="174"/>
                </a:cubicBezTo>
                <a:cubicBezTo>
                  <a:pt x="6" y="174"/>
                  <a:pt x="6" y="179"/>
                  <a:pt x="6" y="177"/>
                </a:cubicBezTo>
                <a:cubicBezTo>
                  <a:pt x="6" y="179"/>
                  <a:pt x="6" y="183"/>
                  <a:pt x="6" y="184"/>
                </a:cubicBezTo>
                <a:cubicBezTo>
                  <a:pt x="7" y="184"/>
                  <a:pt x="6" y="183"/>
                  <a:pt x="7" y="183"/>
                </a:cubicBezTo>
                <a:cubicBezTo>
                  <a:pt x="7" y="183"/>
                  <a:pt x="7" y="184"/>
                  <a:pt x="7" y="186"/>
                </a:cubicBezTo>
                <a:cubicBezTo>
                  <a:pt x="6" y="185"/>
                  <a:pt x="6" y="187"/>
                  <a:pt x="6" y="188"/>
                </a:cubicBezTo>
                <a:cubicBezTo>
                  <a:pt x="6" y="187"/>
                  <a:pt x="7" y="186"/>
                  <a:pt x="8" y="186"/>
                </a:cubicBezTo>
                <a:cubicBezTo>
                  <a:pt x="7" y="188"/>
                  <a:pt x="7" y="190"/>
                  <a:pt x="7" y="192"/>
                </a:cubicBezTo>
                <a:cubicBezTo>
                  <a:pt x="7" y="192"/>
                  <a:pt x="6" y="192"/>
                  <a:pt x="6" y="193"/>
                </a:cubicBezTo>
                <a:cubicBezTo>
                  <a:pt x="7" y="193"/>
                  <a:pt x="6" y="194"/>
                  <a:pt x="7" y="195"/>
                </a:cubicBezTo>
                <a:cubicBezTo>
                  <a:pt x="6" y="195"/>
                  <a:pt x="6" y="195"/>
                  <a:pt x="6" y="194"/>
                </a:cubicBezTo>
                <a:cubicBezTo>
                  <a:pt x="6" y="196"/>
                  <a:pt x="6" y="197"/>
                  <a:pt x="6" y="198"/>
                </a:cubicBezTo>
                <a:cubicBezTo>
                  <a:pt x="6" y="199"/>
                  <a:pt x="6" y="198"/>
                  <a:pt x="6" y="198"/>
                </a:cubicBezTo>
                <a:cubicBezTo>
                  <a:pt x="7" y="199"/>
                  <a:pt x="7" y="199"/>
                  <a:pt x="7" y="201"/>
                </a:cubicBezTo>
                <a:cubicBezTo>
                  <a:pt x="7" y="201"/>
                  <a:pt x="6" y="200"/>
                  <a:pt x="6" y="201"/>
                </a:cubicBezTo>
                <a:cubicBezTo>
                  <a:pt x="7" y="201"/>
                  <a:pt x="7" y="203"/>
                  <a:pt x="8" y="203"/>
                </a:cubicBezTo>
                <a:cubicBezTo>
                  <a:pt x="8" y="201"/>
                  <a:pt x="8" y="202"/>
                  <a:pt x="8" y="201"/>
                </a:cubicBezTo>
                <a:cubicBezTo>
                  <a:pt x="8" y="201"/>
                  <a:pt x="7" y="201"/>
                  <a:pt x="7" y="200"/>
                </a:cubicBezTo>
                <a:cubicBezTo>
                  <a:pt x="8" y="200"/>
                  <a:pt x="7" y="197"/>
                  <a:pt x="8" y="197"/>
                </a:cubicBezTo>
                <a:cubicBezTo>
                  <a:pt x="8" y="199"/>
                  <a:pt x="9" y="198"/>
                  <a:pt x="10" y="198"/>
                </a:cubicBezTo>
                <a:cubicBezTo>
                  <a:pt x="9" y="199"/>
                  <a:pt x="10" y="199"/>
                  <a:pt x="10" y="200"/>
                </a:cubicBezTo>
                <a:cubicBezTo>
                  <a:pt x="9" y="199"/>
                  <a:pt x="9" y="200"/>
                  <a:pt x="9" y="201"/>
                </a:cubicBezTo>
                <a:cubicBezTo>
                  <a:pt x="9" y="200"/>
                  <a:pt x="10" y="200"/>
                  <a:pt x="10" y="200"/>
                </a:cubicBezTo>
                <a:cubicBezTo>
                  <a:pt x="10" y="201"/>
                  <a:pt x="10" y="202"/>
                  <a:pt x="11" y="203"/>
                </a:cubicBezTo>
                <a:cubicBezTo>
                  <a:pt x="10" y="203"/>
                  <a:pt x="10" y="203"/>
                  <a:pt x="10" y="204"/>
                </a:cubicBezTo>
                <a:cubicBezTo>
                  <a:pt x="10" y="204"/>
                  <a:pt x="10" y="205"/>
                  <a:pt x="11" y="205"/>
                </a:cubicBezTo>
                <a:cubicBezTo>
                  <a:pt x="10" y="205"/>
                  <a:pt x="10" y="206"/>
                  <a:pt x="10" y="206"/>
                </a:cubicBezTo>
                <a:cubicBezTo>
                  <a:pt x="10" y="205"/>
                  <a:pt x="10" y="203"/>
                  <a:pt x="9" y="203"/>
                </a:cubicBezTo>
                <a:cubicBezTo>
                  <a:pt x="8" y="205"/>
                  <a:pt x="9" y="206"/>
                  <a:pt x="10" y="207"/>
                </a:cubicBezTo>
                <a:cubicBezTo>
                  <a:pt x="10" y="208"/>
                  <a:pt x="10" y="208"/>
                  <a:pt x="10" y="209"/>
                </a:cubicBezTo>
                <a:cubicBezTo>
                  <a:pt x="10" y="209"/>
                  <a:pt x="10" y="210"/>
                  <a:pt x="10" y="210"/>
                </a:cubicBezTo>
                <a:cubicBezTo>
                  <a:pt x="9" y="208"/>
                  <a:pt x="10" y="208"/>
                  <a:pt x="10" y="208"/>
                </a:cubicBezTo>
                <a:cubicBezTo>
                  <a:pt x="9" y="207"/>
                  <a:pt x="9" y="209"/>
                  <a:pt x="9" y="209"/>
                </a:cubicBezTo>
                <a:cubicBezTo>
                  <a:pt x="9" y="208"/>
                  <a:pt x="8" y="208"/>
                  <a:pt x="8" y="209"/>
                </a:cubicBezTo>
                <a:cubicBezTo>
                  <a:pt x="9" y="209"/>
                  <a:pt x="9" y="211"/>
                  <a:pt x="9" y="212"/>
                </a:cubicBezTo>
                <a:cubicBezTo>
                  <a:pt x="10" y="212"/>
                  <a:pt x="10" y="211"/>
                  <a:pt x="10" y="211"/>
                </a:cubicBezTo>
                <a:cubicBezTo>
                  <a:pt x="10" y="212"/>
                  <a:pt x="9" y="213"/>
                  <a:pt x="10" y="214"/>
                </a:cubicBezTo>
                <a:cubicBezTo>
                  <a:pt x="10" y="212"/>
                  <a:pt x="10" y="214"/>
                  <a:pt x="10" y="215"/>
                </a:cubicBezTo>
                <a:cubicBezTo>
                  <a:pt x="10" y="213"/>
                  <a:pt x="12" y="214"/>
                  <a:pt x="12" y="214"/>
                </a:cubicBezTo>
                <a:cubicBezTo>
                  <a:pt x="12" y="215"/>
                  <a:pt x="12" y="217"/>
                  <a:pt x="12" y="217"/>
                </a:cubicBezTo>
                <a:cubicBezTo>
                  <a:pt x="11" y="217"/>
                  <a:pt x="11" y="217"/>
                  <a:pt x="11" y="217"/>
                </a:cubicBezTo>
                <a:cubicBezTo>
                  <a:pt x="11" y="216"/>
                  <a:pt x="12" y="215"/>
                  <a:pt x="11" y="214"/>
                </a:cubicBezTo>
                <a:cubicBezTo>
                  <a:pt x="11" y="215"/>
                  <a:pt x="11" y="215"/>
                  <a:pt x="11" y="215"/>
                </a:cubicBezTo>
                <a:cubicBezTo>
                  <a:pt x="11" y="215"/>
                  <a:pt x="11" y="214"/>
                  <a:pt x="11" y="214"/>
                </a:cubicBezTo>
                <a:cubicBezTo>
                  <a:pt x="10" y="218"/>
                  <a:pt x="11" y="220"/>
                  <a:pt x="10" y="222"/>
                </a:cubicBezTo>
                <a:cubicBezTo>
                  <a:pt x="11" y="222"/>
                  <a:pt x="10" y="224"/>
                  <a:pt x="11" y="225"/>
                </a:cubicBezTo>
                <a:cubicBezTo>
                  <a:pt x="11" y="225"/>
                  <a:pt x="11" y="224"/>
                  <a:pt x="11" y="224"/>
                </a:cubicBezTo>
                <a:cubicBezTo>
                  <a:pt x="12" y="224"/>
                  <a:pt x="11" y="226"/>
                  <a:pt x="11" y="226"/>
                </a:cubicBezTo>
                <a:cubicBezTo>
                  <a:pt x="11" y="226"/>
                  <a:pt x="10" y="227"/>
                  <a:pt x="10" y="226"/>
                </a:cubicBezTo>
                <a:cubicBezTo>
                  <a:pt x="10" y="227"/>
                  <a:pt x="10" y="227"/>
                  <a:pt x="10" y="228"/>
                </a:cubicBezTo>
                <a:cubicBezTo>
                  <a:pt x="11" y="227"/>
                  <a:pt x="12" y="227"/>
                  <a:pt x="12" y="226"/>
                </a:cubicBezTo>
                <a:cubicBezTo>
                  <a:pt x="13" y="227"/>
                  <a:pt x="12" y="227"/>
                  <a:pt x="12" y="228"/>
                </a:cubicBezTo>
                <a:cubicBezTo>
                  <a:pt x="11" y="227"/>
                  <a:pt x="12" y="231"/>
                  <a:pt x="11" y="229"/>
                </a:cubicBezTo>
                <a:cubicBezTo>
                  <a:pt x="11" y="230"/>
                  <a:pt x="10" y="231"/>
                  <a:pt x="10" y="232"/>
                </a:cubicBezTo>
                <a:cubicBezTo>
                  <a:pt x="10" y="231"/>
                  <a:pt x="11" y="231"/>
                  <a:pt x="11" y="232"/>
                </a:cubicBezTo>
                <a:cubicBezTo>
                  <a:pt x="11" y="232"/>
                  <a:pt x="11" y="233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0"/>
                  <a:pt x="10" y="230"/>
                </a:cubicBezTo>
                <a:cubicBezTo>
                  <a:pt x="10" y="232"/>
                  <a:pt x="9" y="232"/>
                  <a:pt x="9" y="231"/>
                </a:cubicBezTo>
                <a:cubicBezTo>
                  <a:pt x="9" y="233"/>
                  <a:pt x="10" y="232"/>
                  <a:pt x="10" y="234"/>
                </a:cubicBezTo>
                <a:cubicBezTo>
                  <a:pt x="10" y="234"/>
                  <a:pt x="10" y="235"/>
                  <a:pt x="9" y="234"/>
                </a:cubicBezTo>
                <a:cubicBezTo>
                  <a:pt x="9" y="236"/>
                  <a:pt x="10" y="236"/>
                  <a:pt x="10" y="238"/>
                </a:cubicBezTo>
                <a:cubicBezTo>
                  <a:pt x="10" y="238"/>
                  <a:pt x="9" y="240"/>
                  <a:pt x="10" y="240"/>
                </a:cubicBezTo>
                <a:cubicBezTo>
                  <a:pt x="11" y="240"/>
                  <a:pt x="10" y="236"/>
                  <a:pt x="11" y="235"/>
                </a:cubicBezTo>
                <a:cubicBezTo>
                  <a:pt x="11" y="237"/>
                  <a:pt x="12" y="234"/>
                  <a:pt x="13" y="236"/>
                </a:cubicBezTo>
                <a:cubicBezTo>
                  <a:pt x="13" y="239"/>
                  <a:pt x="11" y="237"/>
                  <a:pt x="12" y="239"/>
                </a:cubicBezTo>
                <a:cubicBezTo>
                  <a:pt x="12" y="238"/>
                  <a:pt x="13" y="239"/>
                  <a:pt x="12" y="239"/>
                </a:cubicBezTo>
                <a:cubicBezTo>
                  <a:pt x="13" y="239"/>
                  <a:pt x="15" y="236"/>
                  <a:pt x="15" y="239"/>
                </a:cubicBezTo>
                <a:cubicBezTo>
                  <a:pt x="15" y="239"/>
                  <a:pt x="13" y="239"/>
                  <a:pt x="14" y="241"/>
                </a:cubicBezTo>
                <a:cubicBezTo>
                  <a:pt x="14" y="240"/>
                  <a:pt x="14" y="241"/>
                  <a:pt x="14" y="242"/>
                </a:cubicBezTo>
                <a:cubicBezTo>
                  <a:pt x="14" y="242"/>
                  <a:pt x="15" y="242"/>
                  <a:pt x="15" y="242"/>
                </a:cubicBezTo>
                <a:cubicBezTo>
                  <a:pt x="15" y="243"/>
                  <a:pt x="14" y="244"/>
                  <a:pt x="14" y="244"/>
                </a:cubicBezTo>
                <a:cubicBezTo>
                  <a:pt x="15" y="245"/>
                  <a:pt x="13" y="246"/>
                  <a:pt x="13" y="246"/>
                </a:cubicBezTo>
                <a:cubicBezTo>
                  <a:pt x="14" y="245"/>
                  <a:pt x="14" y="246"/>
                  <a:pt x="15" y="244"/>
                </a:cubicBezTo>
                <a:cubicBezTo>
                  <a:pt x="15" y="245"/>
                  <a:pt x="15" y="244"/>
                  <a:pt x="15" y="244"/>
                </a:cubicBezTo>
                <a:cubicBezTo>
                  <a:pt x="15" y="246"/>
                  <a:pt x="15" y="247"/>
                  <a:pt x="15" y="249"/>
                </a:cubicBezTo>
                <a:cubicBezTo>
                  <a:pt x="17" y="249"/>
                  <a:pt x="14" y="253"/>
                  <a:pt x="15" y="254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5" y="254"/>
                  <a:pt x="16" y="252"/>
                  <a:pt x="16" y="254"/>
                </a:cubicBezTo>
                <a:cubicBezTo>
                  <a:pt x="16" y="254"/>
                  <a:pt x="16" y="255"/>
                  <a:pt x="15" y="255"/>
                </a:cubicBezTo>
                <a:cubicBezTo>
                  <a:pt x="15" y="255"/>
                  <a:pt x="14" y="256"/>
                  <a:pt x="14" y="256"/>
                </a:cubicBezTo>
                <a:cubicBezTo>
                  <a:pt x="14" y="256"/>
                  <a:pt x="14" y="257"/>
                  <a:pt x="14" y="257"/>
                </a:cubicBezTo>
                <a:cubicBezTo>
                  <a:pt x="15" y="258"/>
                  <a:pt x="15" y="255"/>
                  <a:pt x="15" y="257"/>
                </a:cubicBezTo>
                <a:cubicBezTo>
                  <a:pt x="15" y="258"/>
                  <a:pt x="14" y="258"/>
                  <a:pt x="15" y="259"/>
                </a:cubicBezTo>
                <a:cubicBezTo>
                  <a:pt x="15" y="257"/>
                  <a:pt x="14" y="261"/>
                  <a:pt x="15" y="260"/>
                </a:cubicBezTo>
                <a:cubicBezTo>
                  <a:pt x="15" y="259"/>
                  <a:pt x="15" y="259"/>
                  <a:pt x="15" y="258"/>
                </a:cubicBezTo>
                <a:cubicBezTo>
                  <a:pt x="15" y="259"/>
                  <a:pt x="16" y="258"/>
                  <a:pt x="16" y="259"/>
                </a:cubicBezTo>
                <a:cubicBezTo>
                  <a:pt x="15" y="260"/>
                  <a:pt x="16" y="260"/>
                  <a:pt x="16" y="262"/>
                </a:cubicBezTo>
                <a:cubicBezTo>
                  <a:pt x="15" y="264"/>
                  <a:pt x="13" y="264"/>
                  <a:pt x="14" y="266"/>
                </a:cubicBezTo>
                <a:cubicBezTo>
                  <a:pt x="14" y="265"/>
                  <a:pt x="14" y="265"/>
                  <a:pt x="15" y="265"/>
                </a:cubicBezTo>
                <a:cubicBezTo>
                  <a:pt x="15" y="267"/>
                  <a:pt x="15" y="267"/>
                  <a:pt x="15" y="267"/>
                </a:cubicBezTo>
                <a:cubicBezTo>
                  <a:pt x="16" y="268"/>
                  <a:pt x="15" y="266"/>
                  <a:pt x="16" y="266"/>
                </a:cubicBezTo>
                <a:cubicBezTo>
                  <a:pt x="16" y="267"/>
                  <a:pt x="16" y="266"/>
                  <a:pt x="16" y="267"/>
                </a:cubicBezTo>
                <a:cubicBezTo>
                  <a:pt x="16" y="267"/>
                  <a:pt x="15" y="267"/>
                  <a:pt x="15" y="268"/>
                </a:cubicBezTo>
                <a:cubicBezTo>
                  <a:pt x="16" y="270"/>
                  <a:pt x="16" y="267"/>
                  <a:pt x="17" y="268"/>
                </a:cubicBezTo>
                <a:cubicBezTo>
                  <a:pt x="16" y="268"/>
                  <a:pt x="17" y="270"/>
                  <a:pt x="16" y="270"/>
                </a:cubicBezTo>
                <a:cubicBezTo>
                  <a:pt x="16" y="270"/>
                  <a:pt x="16" y="270"/>
                  <a:pt x="16" y="270"/>
                </a:cubicBezTo>
                <a:cubicBezTo>
                  <a:pt x="16" y="269"/>
                  <a:pt x="16" y="270"/>
                  <a:pt x="16" y="269"/>
                </a:cubicBezTo>
                <a:cubicBezTo>
                  <a:pt x="15" y="269"/>
                  <a:pt x="15" y="270"/>
                  <a:pt x="15" y="271"/>
                </a:cubicBezTo>
                <a:cubicBezTo>
                  <a:pt x="15" y="272"/>
                  <a:pt x="16" y="272"/>
                  <a:pt x="16" y="273"/>
                </a:cubicBezTo>
                <a:cubicBezTo>
                  <a:pt x="16" y="273"/>
                  <a:pt x="15" y="273"/>
                  <a:pt x="15" y="275"/>
                </a:cubicBezTo>
                <a:cubicBezTo>
                  <a:pt x="16" y="275"/>
                  <a:pt x="16" y="276"/>
                  <a:pt x="17" y="277"/>
                </a:cubicBezTo>
                <a:cubicBezTo>
                  <a:pt x="17" y="280"/>
                  <a:pt x="17" y="280"/>
                  <a:pt x="17" y="283"/>
                </a:cubicBezTo>
                <a:cubicBezTo>
                  <a:pt x="16" y="283"/>
                  <a:pt x="17" y="284"/>
                  <a:pt x="17" y="285"/>
                </a:cubicBezTo>
                <a:cubicBezTo>
                  <a:pt x="16" y="284"/>
                  <a:pt x="16" y="285"/>
                  <a:pt x="16" y="285"/>
                </a:cubicBezTo>
                <a:cubicBezTo>
                  <a:pt x="16" y="287"/>
                  <a:pt x="16" y="288"/>
                  <a:pt x="16" y="289"/>
                </a:cubicBezTo>
                <a:cubicBezTo>
                  <a:pt x="17" y="289"/>
                  <a:pt x="16" y="287"/>
                  <a:pt x="17" y="287"/>
                </a:cubicBezTo>
                <a:cubicBezTo>
                  <a:pt x="17" y="289"/>
                  <a:pt x="17" y="289"/>
                  <a:pt x="17" y="289"/>
                </a:cubicBezTo>
                <a:cubicBezTo>
                  <a:pt x="17" y="289"/>
                  <a:pt x="17" y="289"/>
                  <a:pt x="18" y="290"/>
                </a:cubicBezTo>
                <a:cubicBezTo>
                  <a:pt x="18" y="289"/>
                  <a:pt x="17" y="288"/>
                  <a:pt x="18" y="288"/>
                </a:cubicBezTo>
                <a:cubicBezTo>
                  <a:pt x="18" y="288"/>
                  <a:pt x="18" y="288"/>
                  <a:pt x="18" y="288"/>
                </a:cubicBezTo>
                <a:cubicBezTo>
                  <a:pt x="18" y="291"/>
                  <a:pt x="19" y="294"/>
                  <a:pt x="18" y="295"/>
                </a:cubicBezTo>
                <a:cubicBezTo>
                  <a:pt x="18" y="296"/>
                  <a:pt x="18" y="297"/>
                  <a:pt x="18" y="298"/>
                </a:cubicBezTo>
                <a:cubicBezTo>
                  <a:pt x="18" y="298"/>
                  <a:pt x="18" y="298"/>
                  <a:pt x="18" y="298"/>
                </a:cubicBezTo>
                <a:cubicBezTo>
                  <a:pt x="18" y="301"/>
                  <a:pt x="17" y="301"/>
                  <a:pt x="17" y="304"/>
                </a:cubicBezTo>
                <a:cubicBezTo>
                  <a:pt x="18" y="305"/>
                  <a:pt x="18" y="306"/>
                  <a:pt x="18" y="309"/>
                </a:cubicBezTo>
                <a:cubicBezTo>
                  <a:pt x="17" y="309"/>
                  <a:pt x="17" y="309"/>
                  <a:pt x="17" y="309"/>
                </a:cubicBezTo>
                <a:cubicBezTo>
                  <a:pt x="17" y="310"/>
                  <a:pt x="18" y="310"/>
                  <a:pt x="18" y="310"/>
                </a:cubicBezTo>
                <a:cubicBezTo>
                  <a:pt x="17" y="311"/>
                  <a:pt x="17" y="312"/>
                  <a:pt x="17" y="313"/>
                </a:cubicBezTo>
                <a:cubicBezTo>
                  <a:pt x="17" y="313"/>
                  <a:pt x="17" y="312"/>
                  <a:pt x="18" y="312"/>
                </a:cubicBezTo>
                <a:cubicBezTo>
                  <a:pt x="18" y="314"/>
                  <a:pt x="18" y="312"/>
                  <a:pt x="18" y="311"/>
                </a:cubicBezTo>
                <a:cubicBezTo>
                  <a:pt x="19" y="314"/>
                  <a:pt x="18" y="315"/>
                  <a:pt x="19" y="316"/>
                </a:cubicBezTo>
                <a:cubicBezTo>
                  <a:pt x="18" y="316"/>
                  <a:pt x="18" y="317"/>
                  <a:pt x="18" y="318"/>
                </a:cubicBezTo>
                <a:cubicBezTo>
                  <a:pt x="17" y="317"/>
                  <a:pt x="18" y="315"/>
                  <a:pt x="17" y="316"/>
                </a:cubicBezTo>
                <a:cubicBezTo>
                  <a:pt x="17" y="319"/>
                  <a:pt x="17" y="325"/>
                  <a:pt x="18" y="329"/>
                </a:cubicBezTo>
                <a:cubicBezTo>
                  <a:pt x="18" y="329"/>
                  <a:pt x="17" y="329"/>
                  <a:pt x="17" y="329"/>
                </a:cubicBezTo>
                <a:cubicBezTo>
                  <a:pt x="17" y="331"/>
                  <a:pt x="17" y="334"/>
                  <a:pt x="18" y="334"/>
                </a:cubicBezTo>
                <a:cubicBezTo>
                  <a:pt x="18" y="331"/>
                  <a:pt x="18" y="333"/>
                  <a:pt x="18" y="332"/>
                </a:cubicBezTo>
                <a:cubicBezTo>
                  <a:pt x="18" y="332"/>
                  <a:pt x="18" y="331"/>
                  <a:pt x="18" y="331"/>
                </a:cubicBezTo>
                <a:cubicBezTo>
                  <a:pt x="19" y="331"/>
                  <a:pt x="19" y="330"/>
                  <a:pt x="20" y="331"/>
                </a:cubicBezTo>
                <a:cubicBezTo>
                  <a:pt x="20" y="330"/>
                  <a:pt x="20" y="328"/>
                  <a:pt x="20" y="329"/>
                </a:cubicBezTo>
                <a:cubicBezTo>
                  <a:pt x="21" y="333"/>
                  <a:pt x="18" y="332"/>
                  <a:pt x="19" y="335"/>
                </a:cubicBezTo>
                <a:cubicBezTo>
                  <a:pt x="20" y="334"/>
                  <a:pt x="19" y="333"/>
                  <a:pt x="20" y="332"/>
                </a:cubicBezTo>
                <a:cubicBezTo>
                  <a:pt x="20" y="338"/>
                  <a:pt x="20" y="338"/>
                  <a:pt x="20" y="338"/>
                </a:cubicBezTo>
                <a:cubicBezTo>
                  <a:pt x="20" y="338"/>
                  <a:pt x="19" y="339"/>
                  <a:pt x="19" y="339"/>
                </a:cubicBezTo>
                <a:cubicBezTo>
                  <a:pt x="20" y="339"/>
                  <a:pt x="20" y="339"/>
                  <a:pt x="20" y="340"/>
                </a:cubicBezTo>
                <a:cubicBezTo>
                  <a:pt x="20" y="341"/>
                  <a:pt x="20" y="341"/>
                  <a:pt x="19" y="341"/>
                </a:cubicBezTo>
                <a:cubicBezTo>
                  <a:pt x="19" y="342"/>
                  <a:pt x="19" y="342"/>
                  <a:pt x="20" y="343"/>
                </a:cubicBezTo>
                <a:cubicBezTo>
                  <a:pt x="20" y="342"/>
                  <a:pt x="20" y="342"/>
                  <a:pt x="20" y="342"/>
                </a:cubicBezTo>
                <a:cubicBezTo>
                  <a:pt x="20" y="349"/>
                  <a:pt x="21" y="354"/>
                  <a:pt x="21" y="362"/>
                </a:cubicBezTo>
                <a:cubicBezTo>
                  <a:pt x="21" y="362"/>
                  <a:pt x="22" y="360"/>
                  <a:pt x="22" y="361"/>
                </a:cubicBezTo>
                <a:cubicBezTo>
                  <a:pt x="22" y="362"/>
                  <a:pt x="21" y="362"/>
                  <a:pt x="21" y="362"/>
                </a:cubicBezTo>
                <a:cubicBezTo>
                  <a:pt x="21" y="371"/>
                  <a:pt x="22" y="375"/>
                  <a:pt x="22" y="384"/>
                </a:cubicBezTo>
                <a:cubicBezTo>
                  <a:pt x="22" y="384"/>
                  <a:pt x="22" y="384"/>
                  <a:pt x="21" y="385"/>
                </a:cubicBezTo>
                <a:cubicBezTo>
                  <a:pt x="23" y="386"/>
                  <a:pt x="22" y="387"/>
                  <a:pt x="22" y="389"/>
                </a:cubicBezTo>
                <a:cubicBezTo>
                  <a:pt x="23" y="390"/>
                  <a:pt x="23" y="389"/>
                  <a:pt x="24" y="388"/>
                </a:cubicBezTo>
                <a:cubicBezTo>
                  <a:pt x="24" y="389"/>
                  <a:pt x="24" y="389"/>
                  <a:pt x="24" y="390"/>
                </a:cubicBezTo>
                <a:cubicBezTo>
                  <a:pt x="23" y="390"/>
                  <a:pt x="22" y="390"/>
                  <a:pt x="22" y="391"/>
                </a:cubicBezTo>
                <a:cubicBezTo>
                  <a:pt x="23" y="392"/>
                  <a:pt x="22" y="394"/>
                  <a:pt x="23" y="395"/>
                </a:cubicBezTo>
                <a:cubicBezTo>
                  <a:pt x="23" y="396"/>
                  <a:pt x="24" y="395"/>
                  <a:pt x="23" y="396"/>
                </a:cubicBezTo>
                <a:cubicBezTo>
                  <a:pt x="24" y="397"/>
                  <a:pt x="25" y="396"/>
                  <a:pt x="25" y="397"/>
                </a:cubicBezTo>
                <a:cubicBezTo>
                  <a:pt x="25" y="395"/>
                  <a:pt x="26" y="396"/>
                  <a:pt x="26" y="395"/>
                </a:cubicBezTo>
                <a:cubicBezTo>
                  <a:pt x="26" y="395"/>
                  <a:pt x="25" y="394"/>
                  <a:pt x="25" y="394"/>
                </a:cubicBezTo>
                <a:cubicBezTo>
                  <a:pt x="26" y="394"/>
                  <a:pt x="26" y="393"/>
                  <a:pt x="26" y="393"/>
                </a:cubicBezTo>
                <a:cubicBezTo>
                  <a:pt x="27" y="394"/>
                  <a:pt x="27" y="394"/>
                  <a:pt x="28" y="393"/>
                </a:cubicBezTo>
                <a:cubicBezTo>
                  <a:pt x="27" y="394"/>
                  <a:pt x="28" y="394"/>
                  <a:pt x="28" y="394"/>
                </a:cubicBezTo>
                <a:cubicBezTo>
                  <a:pt x="28" y="394"/>
                  <a:pt x="28" y="393"/>
                  <a:pt x="28" y="393"/>
                </a:cubicBezTo>
                <a:cubicBezTo>
                  <a:pt x="29" y="393"/>
                  <a:pt x="29" y="395"/>
                  <a:pt x="29" y="395"/>
                </a:cubicBezTo>
                <a:cubicBezTo>
                  <a:pt x="29" y="395"/>
                  <a:pt x="29" y="395"/>
                  <a:pt x="29" y="396"/>
                </a:cubicBezTo>
                <a:cubicBezTo>
                  <a:pt x="29" y="396"/>
                  <a:pt x="30" y="396"/>
                  <a:pt x="29" y="398"/>
                </a:cubicBezTo>
                <a:cubicBezTo>
                  <a:pt x="29" y="398"/>
                  <a:pt x="29" y="397"/>
                  <a:pt x="29" y="397"/>
                </a:cubicBezTo>
                <a:cubicBezTo>
                  <a:pt x="29" y="399"/>
                  <a:pt x="30" y="399"/>
                  <a:pt x="30" y="400"/>
                </a:cubicBezTo>
                <a:cubicBezTo>
                  <a:pt x="31" y="401"/>
                  <a:pt x="30" y="400"/>
                  <a:pt x="30" y="401"/>
                </a:cubicBezTo>
                <a:cubicBezTo>
                  <a:pt x="30" y="402"/>
                  <a:pt x="30" y="402"/>
                  <a:pt x="31" y="403"/>
                </a:cubicBezTo>
                <a:cubicBezTo>
                  <a:pt x="30" y="404"/>
                  <a:pt x="30" y="404"/>
                  <a:pt x="30" y="405"/>
                </a:cubicBezTo>
                <a:cubicBezTo>
                  <a:pt x="30" y="404"/>
                  <a:pt x="31" y="403"/>
                  <a:pt x="32" y="405"/>
                </a:cubicBezTo>
                <a:cubicBezTo>
                  <a:pt x="31" y="402"/>
                  <a:pt x="30" y="400"/>
                  <a:pt x="32" y="401"/>
                </a:cubicBezTo>
                <a:cubicBezTo>
                  <a:pt x="33" y="401"/>
                  <a:pt x="32" y="400"/>
                  <a:pt x="33" y="399"/>
                </a:cubicBezTo>
                <a:cubicBezTo>
                  <a:pt x="33" y="401"/>
                  <a:pt x="33" y="402"/>
                  <a:pt x="33" y="404"/>
                </a:cubicBezTo>
                <a:cubicBezTo>
                  <a:pt x="34" y="405"/>
                  <a:pt x="33" y="407"/>
                  <a:pt x="34" y="407"/>
                </a:cubicBezTo>
                <a:cubicBezTo>
                  <a:pt x="34" y="406"/>
                  <a:pt x="33" y="403"/>
                  <a:pt x="34" y="404"/>
                </a:cubicBezTo>
                <a:cubicBezTo>
                  <a:pt x="34" y="403"/>
                  <a:pt x="34" y="402"/>
                  <a:pt x="34" y="400"/>
                </a:cubicBezTo>
                <a:cubicBezTo>
                  <a:pt x="34" y="400"/>
                  <a:pt x="35" y="399"/>
                  <a:pt x="35" y="399"/>
                </a:cubicBezTo>
                <a:cubicBezTo>
                  <a:pt x="34" y="399"/>
                  <a:pt x="34" y="400"/>
                  <a:pt x="34" y="400"/>
                </a:cubicBezTo>
                <a:cubicBezTo>
                  <a:pt x="34" y="399"/>
                  <a:pt x="34" y="399"/>
                  <a:pt x="34" y="399"/>
                </a:cubicBezTo>
                <a:cubicBezTo>
                  <a:pt x="34" y="399"/>
                  <a:pt x="34" y="399"/>
                  <a:pt x="35" y="399"/>
                </a:cubicBezTo>
                <a:cubicBezTo>
                  <a:pt x="35" y="396"/>
                  <a:pt x="35" y="392"/>
                  <a:pt x="35" y="390"/>
                </a:cubicBezTo>
                <a:cubicBezTo>
                  <a:pt x="35" y="391"/>
                  <a:pt x="35" y="391"/>
                  <a:pt x="35" y="391"/>
                </a:cubicBezTo>
                <a:cubicBezTo>
                  <a:pt x="34" y="390"/>
                  <a:pt x="34" y="391"/>
                  <a:pt x="33" y="390"/>
                </a:cubicBezTo>
                <a:cubicBezTo>
                  <a:pt x="33" y="389"/>
                  <a:pt x="33" y="389"/>
                  <a:pt x="33" y="389"/>
                </a:cubicBezTo>
                <a:cubicBezTo>
                  <a:pt x="35" y="390"/>
                  <a:pt x="35" y="387"/>
                  <a:pt x="36" y="390"/>
                </a:cubicBezTo>
                <a:cubicBezTo>
                  <a:pt x="36" y="388"/>
                  <a:pt x="36" y="389"/>
                  <a:pt x="36" y="388"/>
                </a:cubicBezTo>
                <a:cubicBezTo>
                  <a:pt x="36" y="388"/>
                  <a:pt x="37" y="388"/>
                  <a:pt x="37" y="388"/>
                </a:cubicBezTo>
                <a:cubicBezTo>
                  <a:pt x="36" y="390"/>
                  <a:pt x="36" y="394"/>
                  <a:pt x="37" y="397"/>
                </a:cubicBezTo>
                <a:cubicBezTo>
                  <a:pt x="37" y="395"/>
                  <a:pt x="37" y="395"/>
                  <a:pt x="37" y="394"/>
                </a:cubicBezTo>
                <a:cubicBezTo>
                  <a:pt x="37" y="395"/>
                  <a:pt x="38" y="394"/>
                  <a:pt x="38" y="394"/>
                </a:cubicBezTo>
                <a:cubicBezTo>
                  <a:pt x="38" y="390"/>
                  <a:pt x="37" y="389"/>
                  <a:pt x="38" y="386"/>
                </a:cubicBezTo>
                <a:cubicBezTo>
                  <a:pt x="38" y="386"/>
                  <a:pt x="38" y="386"/>
                  <a:pt x="38" y="385"/>
                </a:cubicBezTo>
                <a:cubicBezTo>
                  <a:pt x="38" y="385"/>
                  <a:pt x="38" y="383"/>
                  <a:pt x="38" y="383"/>
                </a:cubicBezTo>
                <a:cubicBezTo>
                  <a:pt x="38" y="385"/>
                  <a:pt x="40" y="382"/>
                  <a:pt x="40" y="385"/>
                </a:cubicBezTo>
                <a:cubicBezTo>
                  <a:pt x="39" y="386"/>
                  <a:pt x="39" y="386"/>
                  <a:pt x="39" y="385"/>
                </a:cubicBezTo>
                <a:cubicBezTo>
                  <a:pt x="39" y="387"/>
                  <a:pt x="39" y="388"/>
                  <a:pt x="39" y="388"/>
                </a:cubicBezTo>
                <a:cubicBezTo>
                  <a:pt x="39" y="388"/>
                  <a:pt x="39" y="388"/>
                  <a:pt x="39" y="389"/>
                </a:cubicBezTo>
                <a:cubicBezTo>
                  <a:pt x="39" y="389"/>
                  <a:pt x="38" y="390"/>
                  <a:pt x="39" y="391"/>
                </a:cubicBezTo>
                <a:cubicBezTo>
                  <a:pt x="39" y="390"/>
                  <a:pt x="38" y="393"/>
                  <a:pt x="40" y="392"/>
                </a:cubicBezTo>
                <a:cubicBezTo>
                  <a:pt x="40" y="394"/>
                  <a:pt x="39" y="394"/>
                  <a:pt x="40" y="394"/>
                </a:cubicBezTo>
                <a:cubicBezTo>
                  <a:pt x="39" y="394"/>
                  <a:pt x="39" y="394"/>
                  <a:pt x="39" y="394"/>
                </a:cubicBezTo>
                <a:cubicBezTo>
                  <a:pt x="39" y="395"/>
                  <a:pt x="40" y="400"/>
                  <a:pt x="39" y="397"/>
                </a:cubicBezTo>
                <a:cubicBezTo>
                  <a:pt x="39" y="401"/>
                  <a:pt x="38" y="405"/>
                  <a:pt x="40" y="407"/>
                </a:cubicBezTo>
                <a:cubicBezTo>
                  <a:pt x="40" y="409"/>
                  <a:pt x="40" y="407"/>
                  <a:pt x="39" y="409"/>
                </a:cubicBezTo>
                <a:cubicBezTo>
                  <a:pt x="40" y="409"/>
                  <a:pt x="39" y="413"/>
                  <a:pt x="40" y="413"/>
                </a:cubicBezTo>
                <a:cubicBezTo>
                  <a:pt x="40" y="414"/>
                  <a:pt x="40" y="415"/>
                  <a:pt x="39" y="416"/>
                </a:cubicBezTo>
                <a:cubicBezTo>
                  <a:pt x="39" y="415"/>
                  <a:pt x="39" y="414"/>
                  <a:pt x="39" y="413"/>
                </a:cubicBezTo>
                <a:cubicBezTo>
                  <a:pt x="38" y="414"/>
                  <a:pt x="39" y="415"/>
                  <a:pt x="38" y="415"/>
                </a:cubicBezTo>
                <a:cubicBezTo>
                  <a:pt x="38" y="415"/>
                  <a:pt x="38" y="414"/>
                  <a:pt x="38" y="414"/>
                </a:cubicBezTo>
                <a:cubicBezTo>
                  <a:pt x="37" y="414"/>
                  <a:pt x="38" y="419"/>
                  <a:pt x="39" y="418"/>
                </a:cubicBezTo>
                <a:cubicBezTo>
                  <a:pt x="39" y="417"/>
                  <a:pt x="39" y="416"/>
                  <a:pt x="39" y="416"/>
                </a:cubicBezTo>
                <a:cubicBezTo>
                  <a:pt x="39" y="417"/>
                  <a:pt x="39" y="417"/>
                  <a:pt x="40" y="418"/>
                </a:cubicBezTo>
                <a:cubicBezTo>
                  <a:pt x="40" y="417"/>
                  <a:pt x="39" y="416"/>
                  <a:pt x="40" y="416"/>
                </a:cubicBezTo>
                <a:cubicBezTo>
                  <a:pt x="40" y="416"/>
                  <a:pt x="40" y="418"/>
                  <a:pt x="41" y="419"/>
                </a:cubicBezTo>
                <a:cubicBezTo>
                  <a:pt x="40" y="419"/>
                  <a:pt x="40" y="419"/>
                  <a:pt x="40" y="419"/>
                </a:cubicBezTo>
                <a:cubicBezTo>
                  <a:pt x="40" y="428"/>
                  <a:pt x="41" y="438"/>
                  <a:pt x="41" y="445"/>
                </a:cubicBezTo>
                <a:cubicBezTo>
                  <a:pt x="41" y="445"/>
                  <a:pt x="42" y="444"/>
                  <a:pt x="42" y="446"/>
                </a:cubicBezTo>
                <a:cubicBezTo>
                  <a:pt x="41" y="446"/>
                  <a:pt x="41" y="445"/>
                  <a:pt x="41" y="445"/>
                </a:cubicBezTo>
                <a:cubicBezTo>
                  <a:pt x="41" y="447"/>
                  <a:pt x="42" y="447"/>
                  <a:pt x="41" y="448"/>
                </a:cubicBezTo>
                <a:cubicBezTo>
                  <a:pt x="42" y="448"/>
                  <a:pt x="42" y="448"/>
                  <a:pt x="42" y="449"/>
                </a:cubicBezTo>
                <a:cubicBezTo>
                  <a:pt x="41" y="449"/>
                  <a:pt x="42" y="449"/>
                  <a:pt x="41" y="449"/>
                </a:cubicBezTo>
                <a:cubicBezTo>
                  <a:pt x="41" y="451"/>
                  <a:pt x="41" y="457"/>
                  <a:pt x="42" y="460"/>
                </a:cubicBezTo>
                <a:cubicBezTo>
                  <a:pt x="42" y="460"/>
                  <a:pt x="43" y="460"/>
                  <a:pt x="43" y="461"/>
                </a:cubicBezTo>
                <a:cubicBezTo>
                  <a:pt x="42" y="461"/>
                  <a:pt x="43" y="462"/>
                  <a:pt x="42" y="463"/>
                </a:cubicBezTo>
                <a:cubicBezTo>
                  <a:pt x="42" y="462"/>
                  <a:pt x="42" y="461"/>
                  <a:pt x="42" y="461"/>
                </a:cubicBezTo>
                <a:cubicBezTo>
                  <a:pt x="42" y="462"/>
                  <a:pt x="41" y="467"/>
                  <a:pt x="42" y="466"/>
                </a:cubicBezTo>
                <a:cubicBezTo>
                  <a:pt x="42" y="466"/>
                  <a:pt x="42" y="465"/>
                  <a:pt x="42" y="464"/>
                </a:cubicBezTo>
                <a:cubicBezTo>
                  <a:pt x="42" y="464"/>
                  <a:pt x="43" y="463"/>
                  <a:pt x="43" y="464"/>
                </a:cubicBezTo>
                <a:cubicBezTo>
                  <a:pt x="43" y="465"/>
                  <a:pt x="42" y="465"/>
                  <a:pt x="42" y="466"/>
                </a:cubicBezTo>
                <a:cubicBezTo>
                  <a:pt x="43" y="466"/>
                  <a:pt x="43" y="466"/>
                  <a:pt x="43" y="465"/>
                </a:cubicBezTo>
                <a:cubicBezTo>
                  <a:pt x="43" y="467"/>
                  <a:pt x="43" y="468"/>
                  <a:pt x="43" y="469"/>
                </a:cubicBezTo>
                <a:cubicBezTo>
                  <a:pt x="42" y="469"/>
                  <a:pt x="43" y="467"/>
                  <a:pt x="42" y="467"/>
                </a:cubicBezTo>
                <a:cubicBezTo>
                  <a:pt x="42" y="468"/>
                  <a:pt x="42" y="470"/>
                  <a:pt x="42" y="471"/>
                </a:cubicBezTo>
                <a:cubicBezTo>
                  <a:pt x="42" y="470"/>
                  <a:pt x="43" y="470"/>
                  <a:pt x="43" y="470"/>
                </a:cubicBezTo>
                <a:cubicBezTo>
                  <a:pt x="44" y="471"/>
                  <a:pt x="43" y="473"/>
                  <a:pt x="43" y="473"/>
                </a:cubicBezTo>
                <a:cubicBezTo>
                  <a:pt x="44" y="473"/>
                  <a:pt x="43" y="472"/>
                  <a:pt x="43" y="471"/>
                </a:cubicBezTo>
                <a:cubicBezTo>
                  <a:pt x="44" y="471"/>
                  <a:pt x="44" y="472"/>
                  <a:pt x="44" y="471"/>
                </a:cubicBezTo>
                <a:cubicBezTo>
                  <a:pt x="44" y="469"/>
                  <a:pt x="44" y="471"/>
                  <a:pt x="43" y="470"/>
                </a:cubicBezTo>
                <a:cubicBezTo>
                  <a:pt x="44" y="470"/>
                  <a:pt x="43" y="469"/>
                  <a:pt x="43" y="468"/>
                </a:cubicBezTo>
                <a:cubicBezTo>
                  <a:pt x="44" y="463"/>
                  <a:pt x="43" y="458"/>
                  <a:pt x="43" y="454"/>
                </a:cubicBezTo>
                <a:cubicBezTo>
                  <a:pt x="43" y="454"/>
                  <a:pt x="43" y="454"/>
                  <a:pt x="43" y="454"/>
                </a:cubicBezTo>
                <a:cubicBezTo>
                  <a:pt x="43" y="454"/>
                  <a:pt x="43" y="453"/>
                  <a:pt x="43" y="453"/>
                </a:cubicBezTo>
                <a:cubicBezTo>
                  <a:pt x="43" y="453"/>
                  <a:pt x="43" y="454"/>
                  <a:pt x="44" y="453"/>
                </a:cubicBezTo>
                <a:cubicBezTo>
                  <a:pt x="44" y="451"/>
                  <a:pt x="43" y="448"/>
                  <a:pt x="43" y="447"/>
                </a:cubicBezTo>
                <a:cubicBezTo>
                  <a:pt x="43" y="447"/>
                  <a:pt x="43" y="447"/>
                  <a:pt x="43" y="447"/>
                </a:cubicBezTo>
                <a:cubicBezTo>
                  <a:pt x="43" y="444"/>
                  <a:pt x="43" y="444"/>
                  <a:pt x="44" y="443"/>
                </a:cubicBezTo>
                <a:cubicBezTo>
                  <a:pt x="44" y="441"/>
                  <a:pt x="44" y="444"/>
                  <a:pt x="43" y="443"/>
                </a:cubicBezTo>
                <a:cubicBezTo>
                  <a:pt x="44" y="442"/>
                  <a:pt x="44" y="440"/>
                  <a:pt x="44" y="440"/>
                </a:cubicBezTo>
                <a:cubicBezTo>
                  <a:pt x="43" y="439"/>
                  <a:pt x="44" y="438"/>
                  <a:pt x="45" y="437"/>
                </a:cubicBezTo>
                <a:cubicBezTo>
                  <a:pt x="44" y="437"/>
                  <a:pt x="44" y="438"/>
                  <a:pt x="44" y="437"/>
                </a:cubicBezTo>
                <a:cubicBezTo>
                  <a:pt x="44" y="436"/>
                  <a:pt x="44" y="436"/>
                  <a:pt x="45" y="436"/>
                </a:cubicBezTo>
                <a:cubicBezTo>
                  <a:pt x="45" y="435"/>
                  <a:pt x="44" y="434"/>
                  <a:pt x="44" y="433"/>
                </a:cubicBezTo>
                <a:cubicBezTo>
                  <a:pt x="44" y="434"/>
                  <a:pt x="44" y="435"/>
                  <a:pt x="43" y="436"/>
                </a:cubicBezTo>
                <a:cubicBezTo>
                  <a:pt x="43" y="433"/>
                  <a:pt x="44" y="431"/>
                  <a:pt x="45" y="430"/>
                </a:cubicBezTo>
                <a:cubicBezTo>
                  <a:pt x="45" y="429"/>
                  <a:pt x="45" y="429"/>
                  <a:pt x="44" y="429"/>
                </a:cubicBezTo>
                <a:cubicBezTo>
                  <a:pt x="45" y="427"/>
                  <a:pt x="45" y="428"/>
                  <a:pt x="45" y="426"/>
                </a:cubicBezTo>
                <a:cubicBezTo>
                  <a:pt x="44" y="426"/>
                  <a:pt x="44" y="428"/>
                  <a:pt x="43" y="428"/>
                </a:cubicBezTo>
                <a:cubicBezTo>
                  <a:pt x="44" y="425"/>
                  <a:pt x="43" y="425"/>
                  <a:pt x="43" y="425"/>
                </a:cubicBezTo>
                <a:cubicBezTo>
                  <a:pt x="43" y="422"/>
                  <a:pt x="43" y="418"/>
                  <a:pt x="44" y="416"/>
                </a:cubicBezTo>
                <a:cubicBezTo>
                  <a:pt x="44" y="418"/>
                  <a:pt x="44" y="418"/>
                  <a:pt x="44" y="419"/>
                </a:cubicBezTo>
                <a:cubicBezTo>
                  <a:pt x="43" y="420"/>
                  <a:pt x="44" y="421"/>
                  <a:pt x="44" y="423"/>
                </a:cubicBezTo>
                <a:cubicBezTo>
                  <a:pt x="44" y="423"/>
                  <a:pt x="44" y="421"/>
                  <a:pt x="45" y="421"/>
                </a:cubicBezTo>
                <a:cubicBezTo>
                  <a:pt x="44" y="421"/>
                  <a:pt x="44" y="421"/>
                  <a:pt x="44" y="420"/>
                </a:cubicBezTo>
                <a:cubicBezTo>
                  <a:pt x="44" y="418"/>
                  <a:pt x="46" y="418"/>
                  <a:pt x="47" y="419"/>
                </a:cubicBezTo>
                <a:cubicBezTo>
                  <a:pt x="46" y="417"/>
                  <a:pt x="47" y="417"/>
                  <a:pt x="46" y="416"/>
                </a:cubicBezTo>
                <a:cubicBezTo>
                  <a:pt x="46" y="417"/>
                  <a:pt x="46" y="418"/>
                  <a:pt x="46" y="418"/>
                </a:cubicBezTo>
                <a:cubicBezTo>
                  <a:pt x="46" y="415"/>
                  <a:pt x="45" y="413"/>
                  <a:pt x="46" y="410"/>
                </a:cubicBezTo>
                <a:cubicBezTo>
                  <a:pt x="45" y="405"/>
                  <a:pt x="47" y="400"/>
                  <a:pt x="45" y="396"/>
                </a:cubicBezTo>
                <a:cubicBezTo>
                  <a:pt x="45" y="392"/>
                  <a:pt x="47" y="391"/>
                  <a:pt x="49" y="393"/>
                </a:cubicBezTo>
                <a:cubicBezTo>
                  <a:pt x="48" y="395"/>
                  <a:pt x="49" y="395"/>
                  <a:pt x="49" y="397"/>
                </a:cubicBezTo>
                <a:cubicBezTo>
                  <a:pt x="48" y="396"/>
                  <a:pt x="48" y="398"/>
                  <a:pt x="48" y="398"/>
                </a:cubicBezTo>
                <a:cubicBezTo>
                  <a:pt x="48" y="397"/>
                  <a:pt x="47" y="396"/>
                  <a:pt x="47" y="397"/>
                </a:cubicBezTo>
                <a:cubicBezTo>
                  <a:pt x="47" y="398"/>
                  <a:pt x="47" y="399"/>
                  <a:pt x="47" y="399"/>
                </a:cubicBezTo>
                <a:cubicBezTo>
                  <a:pt x="48" y="398"/>
                  <a:pt x="48" y="400"/>
                  <a:pt x="49" y="398"/>
                </a:cubicBezTo>
                <a:cubicBezTo>
                  <a:pt x="49" y="399"/>
                  <a:pt x="49" y="402"/>
                  <a:pt x="50" y="402"/>
                </a:cubicBezTo>
                <a:cubicBezTo>
                  <a:pt x="50" y="398"/>
                  <a:pt x="49" y="396"/>
                  <a:pt x="50" y="391"/>
                </a:cubicBezTo>
                <a:cubicBezTo>
                  <a:pt x="50" y="392"/>
                  <a:pt x="50" y="393"/>
                  <a:pt x="50" y="394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1" y="395"/>
                  <a:pt x="50" y="392"/>
                  <a:pt x="51" y="392"/>
                </a:cubicBezTo>
                <a:cubicBezTo>
                  <a:pt x="51" y="392"/>
                  <a:pt x="51" y="392"/>
                  <a:pt x="51" y="393"/>
                </a:cubicBezTo>
                <a:cubicBezTo>
                  <a:pt x="51" y="395"/>
                  <a:pt x="51" y="398"/>
                  <a:pt x="52" y="401"/>
                </a:cubicBezTo>
                <a:cubicBezTo>
                  <a:pt x="50" y="403"/>
                  <a:pt x="53" y="407"/>
                  <a:pt x="52" y="409"/>
                </a:cubicBezTo>
                <a:cubicBezTo>
                  <a:pt x="52" y="410"/>
                  <a:pt x="52" y="410"/>
                  <a:pt x="53" y="410"/>
                </a:cubicBezTo>
                <a:cubicBezTo>
                  <a:pt x="53" y="409"/>
                  <a:pt x="53" y="408"/>
                  <a:pt x="54" y="407"/>
                </a:cubicBezTo>
                <a:cubicBezTo>
                  <a:pt x="54" y="406"/>
                  <a:pt x="53" y="406"/>
                  <a:pt x="54" y="405"/>
                </a:cubicBezTo>
                <a:cubicBezTo>
                  <a:pt x="54" y="405"/>
                  <a:pt x="54" y="405"/>
                  <a:pt x="54" y="404"/>
                </a:cubicBezTo>
                <a:cubicBezTo>
                  <a:pt x="54" y="402"/>
                  <a:pt x="54" y="399"/>
                  <a:pt x="54" y="397"/>
                </a:cubicBezTo>
                <a:cubicBezTo>
                  <a:pt x="54" y="397"/>
                  <a:pt x="54" y="396"/>
                  <a:pt x="53" y="396"/>
                </a:cubicBezTo>
                <a:cubicBezTo>
                  <a:pt x="54" y="396"/>
                  <a:pt x="54" y="395"/>
                  <a:pt x="54" y="396"/>
                </a:cubicBezTo>
                <a:cubicBezTo>
                  <a:pt x="54" y="393"/>
                  <a:pt x="53" y="394"/>
                  <a:pt x="53" y="394"/>
                </a:cubicBezTo>
                <a:cubicBezTo>
                  <a:pt x="53" y="393"/>
                  <a:pt x="54" y="393"/>
                  <a:pt x="54" y="392"/>
                </a:cubicBezTo>
                <a:cubicBezTo>
                  <a:pt x="53" y="392"/>
                  <a:pt x="52" y="391"/>
                  <a:pt x="52" y="389"/>
                </a:cubicBezTo>
                <a:cubicBezTo>
                  <a:pt x="52" y="389"/>
                  <a:pt x="52" y="388"/>
                  <a:pt x="53" y="388"/>
                </a:cubicBezTo>
                <a:cubicBezTo>
                  <a:pt x="52" y="390"/>
                  <a:pt x="53" y="390"/>
                  <a:pt x="54" y="390"/>
                </a:cubicBezTo>
                <a:cubicBezTo>
                  <a:pt x="54" y="389"/>
                  <a:pt x="54" y="389"/>
                  <a:pt x="54" y="388"/>
                </a:cubicBezTo>
                <a:cubicBezTo>
                  <a:pt x="54" y="388"/>
                  <a:pt x="53" y="389"/>
                  <a:pt x="53" y="388"/>
                </a:cubicBezTo>
                <a:cubicBezTo>
                  <a:pt x="53" y="387"/>
                  <a:pt x="55" y="387"/>
                  <a:pt x="54" y="385"/>
                </a:cubicBezTo>
                <a:cubicBezTo>
                  <a:pt x="54" y="386"/>
                  <a:pt x="53" y="386"/>
                  <a:pt x="53" y="386"/>
                </a:cubicBezTo>
                <a:cubicBezTo>
                  <a:pt x="54" y="385"/>
                  <a:pt x="54" y="384"/>
                  <a:pt x="54" y="382"/>
                </a:cubicBezTo>
                <a:cubicBezTo>
                  <a:pt x="53" y="382"/>
                  <a:pt x="53" y="379"/>
                  <a:pt x="54" y="378"/>
                </a:cubicBezTo>
                <a:cubicBezTo>
                  <a:pt x="53" y="378"/>
                  <a:pt x="52" y="376"/>
                  <a:pt x="52" y="377"/>
                </a:cubicBezTo>
                <a:cubicBezTo>
                  <a:pt x="52" y="375"/>
                  <a:pt x="52" y="373"/>
                  <a:pt x="51" y="374"/>
                </a:cubicBezTo>
                <a:cubicBezTo>
                  <a:pt x="51" y="375"/>
                  <a:pt x="51" y="379"/>
                  <a:pt x="52" y="378"/>
                </a:cubicBezTo>
                <a:cubicBezTo>
                  <a:pt x="52" y="379"/>
                  <a:pt x="52" y="380"/>
                  <a:pt x="52" y="381"/>
                </a:cubicBezTo>
                <a:cubicBezTo>
                  <a:pt x="52" y="380"/>
                  <a:pt x="51" y="379"/>
                  <a:pt x="51" y="380"/>
                </a:cubicBezTo>
                <a:cubicBezTo>
                  <a:pt x="51" y="381"/>
                  <a:pt x="52" y="381"/>
                  <a:pt x="52" y="382"/>
                </a:cubicBezTo>
                <a:cubicBezTo>
                  <a:pt x="52" y="383"/>
                  <a:pt x="51" y="382"/>
                  <a:pt x="51" y="383"/>
                </a:cubicBezTo>
                <a:cubicBezTo>
                  <a:pt x="52" y="386"/>
                  <a:pt x="51" y="389"/>
                  <a:pt x="51" y="391"/>
                </a:cubicBezTo>
                <a:cubicBezTo>
                  <a:pt x="51" y="390"/>
                  <a:pt x="50" y="389"/>
                  <a:pt x="49" y="388"/>
                </a:cubicBezTo>
                <a:cubicBezTo>
                  <a:pt x="50" y="388"/>
                  <a:pt x="50" y="387"/>
                  <a:pt x="50" y="387"/>
                </a:cubicBezTo>
                <a:cubicBezTo>
                  <a:pt x="49" y="388"/>
                  <a:pt x="50" y="386"/>
                  <a:pt x="50" y="385"/>
                </a:cubicBezTo>
                <a:cubicBezTo>
                  <a:pt x="49" y="385"/>
                  <a:pt x="49" y="387"/>
                  <a:pt x="49" y="386"/>
                </a:cubicBezTo>
                <a:cubicBezTo>
                  <a:pt x="49" y="384"/>
                  <a:pt x="50" y="384"/>
                  <a:pt x="50" y="384"/>
                </a:cubicBezTo>
                <a:cubicBezTo>
                  <a:pt x="50" y="384"/>
                  <a:pt x="49" y="383"/>
                  <a:pt x="50" y="382"/>
                </a:cubicBezTo>
                <a:cubicBezTo>
                  <a:pt x="50" y="381"/>
                  <a:pt x="49" y="381"/>
                  <a:pt x="49" y="379"/>
                </a:cubicBezTo>
                <a:cubicBezTo>
                  <a:pt x="49" y="379"/>
                  <a:pt x="49" y="379"/>
                  <a:pt x="48" y="379"/>
                </a:cubicBezTo>
                <a:cubicBezTo>
                  <a:pt x="48" y="377"/>
                  <a:pt x="47" y="379"/>
                  <a:pt x="47" y="377"/>
                </a:cubicBezTo>
                <a:cubicBezTo>
                  <a:pt x="48" y="377"/>
                  <a:pt x="49" y="379"/>
                  <a:pt x="50" y="378"/>
                </a:cubicBezTo>
                <a:cubicBezTo>
                  <a:pt x="50" y="377"/>
                  <a:pt x="49" y="377"/>
                  <a:pt x="49" y="376"/>
                </a:cubicBezTo>
                <a:cubicBezTo>
                  <a:pt x="50" y="376"/>
                  <a:pt x="49" y="373"/>
                  <a:pt x="49" y="372"/>
                </a:cubicBezTo>
                <a:cubicBezTo>
                  <a:pt x="49" y="373"/>
                  <a:pt x="49" y="372"/>
                  <a:pt x="48" y="373"/>
                </a:cubicBezTo>
                <a:cubicBezTo>
                  <a:pt x="48" y="369"/>
                  <a:pt x="47" y="370"/>
                  <a:pt x="47" y="367"/>
                </a:cubicBezTo>
                <a:cubicBezTo>
                  <a:pt x="48" y="367"/>
                  <a:pt x="48" y="367"/>
                  <a:pt x="48" y="367"/>
                </a:cubicBezTo>
                <a:cubicBezTo>
                  <a:pt x="47" y="364"/>
                  <a:pt x="47" y="359"/>
                  <a:pt x="46" y="359"/>
                </a:cubicBezTo>
                <a:cubicBezTo>
                  <a:pt x="47" y="359"/>
                  <a:pt x="47" y="358"/>
                  <a:pt x="47" y="358"/>
                </a:cubicBezTo>
                <a:cubicBezTo>
                  <a:pt x="47" y="358"/>
                  <a:pt x="47" y="358"/>
                  <a:pt x="47" y="358"/>
                </a:cubicBezTo>
                <a:cubicBezTo>
                  <a:pt x="47" y="355"/>
                  <a:pt x="46" y="354"/>
                  <a:pt x="47" y="352"/>
                </a:cubicBezTo>
                <a:cubicBezTo>
                  <a:pt x="47" y="352"/>
                  <a:pt x="47" y="352"/>
                  <a:pt x="47" y="352"/>
                </a:cubicBezTo>
                <a:cubicBezTo>
                  <a:pt x="47" y="351"/>
                  <a:pt x="47" y="349"/>
                  <a:pt x="47" y="348"/>
                </a:cubicBezTo>
                <a:cubicBezTo>
                  <a:pt x="46" y="347"/>
                  <a:pt x="47" y="345"/>
                  <a:pt x="47" y="343"/>
                </a:cubicBezTo>
                <a:cubicBezTo>
                  <a:pt x="46" y="342"/>
                  <a:pt x="46" y="344"/>
                  <a:pt x="46" y="343"/>
                </a:cubicBezTo>
                <a:cubicBezTo>
                  <a:pt x="46" y="341"/>
                  <a:pt x="46" y="340"/>
                  <a:pt x="46" y="339"/>
                </a:cubicBezTo>
                <a:cubicBezTo>
                  <a:pt x="46" y="339"/>
                  <a:pt x="46" y="337"/>
                  <a:pt x="45" y="338"/>
                </a:cubicBezTo>
                <a:cubicBezTo>
                  <a:pt x="46" y="339"/>
                  <a:pt x="45" y="339"/>
                  <a:pt x="45" y="338"/>
                </a:cubicBezTo>
                <a:cubicBezTo>
                  <a:pt x="46" y="343"/>
                  <a:pt x="45" y="345"/>
                  <a:pt x="46" y="349"/>
                </a:cubicBezTo>
                <a:cubicBezTo>
                  <a:pt x="46" y="349"/>
                  <a:pt x="45" y="348"/>
                  <a:pt x="45" y="348"/>
                </a:cubicBezTo>
                <a:cubicBezTo>
                  <a:pt x="45" y="350"/>
                  <a:pt x="46" y="353"/>
                  <a:pt x="45" y="354"/>
                </a:cubicBezTo>
                <a:cubicBezTo>
                  <a:pt x="45" y="354"/>
                  <a:pt x="45" y="357"/>
                  <a:pt x="46" y="358"/>
                </a:cubicBezTo>
                <a:cubicBezTo>
                  <a:pt x="44" y="359"/>
                  <a:pt x="46" y="362"/>
                  <a:pt x="46" y="363"/>
                </a:cubicBezTo>
                <a:cubicBezTo>
                  <a:pt x="46" y="363"/>
                  <a:pt x="45" y="363"/>
                  <a:pt x="45" y="363"/>
                </a:cubicBezTo>
                <a:cubicBezTo>
                  <a:pt x="45" y="365"/>
                  <a:pt x="44" y="366"/>
                  <a:pt x="45" y="367"/>
                </a:cubicBezTo>
                <a:cubicBezTo>
                  <a:pt x="45" y="367"/>
                  <a:pt x="45" y="369"/>
                  <a:pt x="44" y="368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44" y="369"/>
                  <a:pt x="45" y="372"/>
                  <a:pt x="44" y="372"/>
                </a:cubicBezTo>
                <a:cubicBezTo>
                  <a:pt x="44" y="370"/>
                  <a:pt x="44" y="368"/>
                  <a:pt x="43" y="366"/>
                </a:cubicBezTo>
                <a:cubicBezTo>
                  <a:pt x="45" y="366"/>
                  <a:pt x="45" y="366"/>
                  <a:pt x="45" y="366"/>
                </a:cubicBezTo>
                <a:cubicBezTo>
                  <a:pt x="44" y="364"/>
                  <a:pt x="44" y="364"/>
                  <a:pt x="45" y="362"/>
                </a:cubicBezTo>
                <a:cubicBezTo>
                  <a:pt x="44" y="362"/>
                  <a:pt x="44" y="362"/>
                  <a:pt x="43" y="361"/>
                </a:cubicBezTo>
                <a:cubicBezTo>
                  <a:pt x="43" y="363"/>
                  <a:pt x="43" y="365"/>
                  <a:pt x="43" y="366"/>
                </a:cubicBezTo>
                <a:cubicBezTo>
                  <a:pt x="43" y="366"/>
                  <a:pt x="42" y="366"/>
                  <a:pt x="42" y="366"/>
                </a:cubicBezTo>
                <a:cubicBezTo>
                  <a:pt x="43" y="364"/>
                  <a:pt x="42" y="363"/>
                  <a:pt x="43" y="360"/>
                </a:cubicBezTo>
                <a:cubicBezTo>
                  <a:pt x="42" y="361"/>
                  <a:pt x="43" y="357"/>
                  <a:pt x="42" y="357"/>
                </a:cubicBezTo>
                <a:cubicBezTo>
                  <a:pt x="42" y="359"/>
                  <a:pt x="41" y="356"/>
                  <a:pt x="41" y="357"/>
                </a:cubicBezTo>
                <a:cubicBezTo>
                  <a:pt x="39" y="359"/>
                  <a:pt x="42" y="367"/>
                  <a:pt x="40" y="368"/>
                </a:cubicBezTo>
                <a:cubicBezTo>
                  <a:pt x="40" y="364"/>
                  <a:pt x="41" y="362"/>
                  <a:pt x="39" y="359"/>
                </a:cubicBezTo>
                <a:cubicBezTo>
                  <a:pt x="39" y="360"/>
                  <a:pt x="39" y="360"/>
                  <a:pt x="38" y="361"/>
                </a:cubicBezTo>
                <a:cubicBezTo>
                  <a:pt x="39" y="362"/>
                  <a:pt x="39" y="360"/>
                  <a:pt x="39" y="362"/>
                </a:cubicBezTo>
                <a:cubicBezTo>
                  <a:pt x="39" y="365"/>
                  <a:pt x="38" y="366"/>
                  <a:pt x="39" y="369"/>
                </a:cubicBezTo>
                <a:cubicBezTo>
                  <a:pt x="38" y="369"/>
                  <a:pt x="40" y="371"/>
                  <a:pt x="38" y="374"/>
                </a:cubicBezTo>
                <a:cubicBezTo>
                  <a:pt x="40" y="376"/>
                  <a:pt x="38" y="378"/>
                  <a:pt x="39" y="379"/>
                </a:cubicBezTo>
                <a:cubicBezTo>
                  <a:pt x="39" y="380"/>
                  <a:pt x="39" y="380"/>
                  <a:pt x="39" y="381"/>
                </a:cubicBezTo>
                <a:cubicBezTo>
                  <a:pt x="39" y="382"/>
                  <a:pt x="39" y="381"/>
                  <a:pt x="39" y="382"/>
                </a:cubicBezTo>
                <a:cubicBezTo>
                  <a:pt x="39" y="382"/>
                  <a:pt x="39" y="383"/>
                  <a:pt x="39" y="383"/>
                </a:cubicBezTo>
                <a:cubicBezTo>
                  <a:pt x="38" y="383"/>
                  <a:pt x="38" y="383"/>
                  <a:pt x="37" y="383"/>
                </a:cubicBezTo>
                <a:cubicBezTo>
                  <a:pt x="37" y="384"/>
                  <a:pt x="38" y="385"/>
                  <a:pt x="37" y="386"/>
                </a:cubicBezTo>
                <a:cubicBezTo>
                  <a:pt x="37" y="385"/>
                  <a:pt x="36" y="385"/>
                  <a:pt x="36" y="383"/>
                </a:cubicBezTo>
                <a:cubicBezTo>
                  <a:pt x="38" y="383"/>
                  <a:pt x="36" y="380"/>
                  <a:pt x="37" y="380"/>
                </a:cubicBezTo>
                <a:cubicBezTo>
                  <a:pt x="37" y="380"/>
                  <a:pt x="36" y="379"/>
                  <a:pt x="36" y="380"/>
                </a:cubicBezTo>
                <a:cubicBezTo>
                  <a:pt x="36" y="380"/>
                  <a:pt x="36" y="380"/>
                  <a:pt x="36" y="380"/>
                </a:cubicBezTo>
                <a:cubicBezTo>
                  <a:pt x="36" y="382"/>
                  <a:pt x="36" y="383"/>
                  <a:pt x="36" y="384"/>
                </a:cubicBezTo>
                <a:cubicBezTo>
                  <a:pt x="35" y="384"/>
                  <a:pt x="35" y="382"/>
                  <a:pt x="34" y="382"/>
                </a:cubicBezTo>
                <a:cubicBezTo>
                  <a:pt x="36" y="381"/>
                  <a:pt x="34" y="378"/>
                  <a:pt x="35" y="377"/>
                </a:cubicBezTo>
                <a:cubicBezTo>
                  <a:pt x="36" y="377"/>
                  <a:pt x="37" y="378"/>
                  <a:pt x="37" y="376"/>
                </a:cubicBezTo>
                <a:cubicBezTo>
                  <a:pt x="37" y="376"/>
                  <a:pt x="37" y="376"/>
                  <a:pt x="37" y="375"/>
                </a:cubicBezTo>
                <a:cubicBezTo>
                  <a:pt x="36" y="378"/>
                  <a:pt x="35" y="376"/>
                  <a:pt x="34" y="375"/>
                </a:cubicBezTo>
                <a:cubicBezTo>
                  <a:pt x="34" y="372"/>
                  <a:pt x="35" y="375"/>
                  <a:pt x="35" y="374"/>
                </a:cubicBezTo>
                <a:cubicBezTo>
                  <a:pt x="35" y="374"/>
                  <a:pt x="35" y="374"/>
                  <a:pt x="35" y="373"/>
                </a:cubicBezTo>
                <a:cubicBezTo>
                  <a:pt x="35" y="373"/>
                  <a:pt x="35" y="373"/>
                  <a:pt x="35" y="373"/>
                </a:cubicBezTo>
                <a:cubicBezTo>
                  <a:pt x="35" y="373"/>
                  <a:pt x="34" y="374"/>
                  <a:pt x="34" y="372"/>
                </a:cubicBezTo>
                <a:cubicBezTo>
                  <a:pt x="33" y="372"/>
                  <a:pt x="34" y="374"/>
                  <a:pt x="33" y="375"/>
                </a:cubicBezTo>
                <a:cubicBezTo>
                  <a:pt x="33" y="374"/>
                  <a:pt x="33" y="373"/>
                  <a:pt x="33" y="372"/>
                </a:cubicBezTo>
                <a:cubicBezTo>
                  <a:pt x="33" y="371"/>
                  <a:pt x="34" y="372"/>
                  <a:pt x="34" y="370"/>
                </a:cubicBezTo>
                <a:cubicBezTo>
                  <a:pt x="33" y="370"/>
                  <a:pt x="33" y="371"/>
                  <a:pt x="32" y="371"/>
                </a:cubicBezTo>
                <a:cubicBezTo>
                  <a:pt x="32" y="372"/>
                  <a:pt x="32" y="373"/>
                  <a:pt x="32" y="373"/>
                </a:cubicBezTo>
                <a:cubicBezTo>
                  <a:pt x="32" y="372"/>
                  <a:pt x="32" y="373"/>
                  <a:pt x="31" y="373"/>
                </a:cubicBezTo>
                <a:cubicBezTo>
                  <a:pt x="31" y="373"/>
                  <a:pt x="30" y="373"/>
                  <a:pt x="30" y="372"/>
                </a:cubicBezTo>
                <a:cubicBezTo>
                  <a:pt x="30" y="372"/>
                  <a:pt x="31" y="372"/>
                  <a:pt x="31" y="372"/>
                </a:cubicBezTo>
                <a:cubicBezTo>
                  <a:pt x="31" y="372"/>
                  <a:pt x="31" y="372"/>
                  <a:pt x="31" y="372"/>
                </a:cubicBezTo>
                <a:cubicBezTo>
                  <a:pt x="31" y="372"/>
                  <a:pt x="32" y="372"/>
                  <a:pt x="32" y="371"/>
                </a:cubicBezTo>
                <a:cubicBezTo>
                  <a:pt x="31" y="371"/>
                  <a:pt x="31" y="369"/>
                  <a:pt x="31" y="371"/>
                </a:cubicBezTo>
                <a:cubicBezTo>
                  <a:pt x="30" y="370"/>
                  <a:pt x="31" y="369"/>
                  <a:pt x="31" y="369"/>
                </a:cubicBezTo>
                <a:cubicBezTo>
                  <a:pt x="31" y="367"/>
                  <a:pt x="30" y="369"/>
                  <a:pt x="30" y="368"/>
                </a:cubicBezTo>
                <a:cubicBezTo>
                  <a:pt x="32" y="366"/>
                  <a:pt x="32" y="366"/>
                  <a:pt x="30" y="366"/>
                </a:cubicBezTo>
                <a:cubicBezTo>
                  <a:pt x="30" y="366"/>
                  <a:pt x="31" y="365"/>
                  <a:pt x="31" y="365"/>
                </a:cubicBezTo>
                <a:cubicBezTo>
                  <a:pt x="31" y="365"/>
                  <a:pt x="31" y="366"/>
                  <a:pt x="31" y="366"/>
                </a:cubicBezTo>
                <a:cubicBezTo>
                  <a:pt x="31" y="366"/>
                  <a:pt x="31" y="365"/>
                  <a:pt x="32" y="366"/>
                </a:cubicBezTo>
                <a:cubicBezTo>
                  <a:pt x="31" y="364"/>
                  <a:pt x="31" y="362"/>
                  <a:pt x="32" y="362"/>
                </a:cubicBezTo>
                <a:cubicBezTo>
                  <a:pt x="32" y="363"/>
                  <a:pt x="33" y="362"/>
                  <a:pt x="33" y="364"/>
                </a:cubicBezTo>
                <a:cubicBezTo>
                  <a:pt x="34" y="364"/>
                  <a:pt x="35" y="361"/>
                  <a:pt x="34" y="360"/>
                </a:cubicBezTo>
                <a:cubicBezTo>
                  <a:pt x="34" y="363"/>
                  <a:pt x="34" y="360"/>
                  <a:pt x="33" y="360"/>
                </a:cubicBezTo>
                <a:cubicBezTo>
                  <a:pt x="33" y="360"/>
                  <a:pt x="33" y="361"/>
                  <a:pt x="33" y="361"/>
                </a:cubicBezTo>
                <a:cubicBezTo>
                  <a:pt x="33" y="360"/>
                  <a:pt x="31" y="362"/>
                  <a:pt x="32" y="360"/>
                </a:cubicBezTo>
                <a:cubicBezTo>
                  <a:pt x="32" y="359"/>
                  <a:pt x="32" y="360"/>
                  <a:pt x="33" y="360"/>
                </a:cubicBezTo>
                <a:cubicBezTo>
                  <a:pt x="33" y="359"/>
                  <a:pt x="33" y="358"/>
                  <a:pt x="33" y="357"/>
                </a:cubicBezTo>
                <a:cubicBezTo>
                  <a:pt x="34" y="357"/>
                  <a:pt x="33" y="356"/>
                  <a:pt x="33" y="355"/>
                </a:cubicBezTo>
                <a:cubicBezTo>
                  <a:pt x="33" y="354"/>
                  <a:pt x="32" y="354"/>
                  <a:pt x="31" y="354"/>
                </a:cubicBezTo>
                <a:cubicBezTo>
                  <a:pt x="31" y="355"/>
                  <a:pt x="32" y="354"/>
                  <a:pt x="32" y="355"/>
                </a:cubicBezTo>
                <a:cubicBezTo>
                  <a:pt x="31" y="355"/>
                  <a:pt x="31" y="355"/>
                  <a:pt x="31" y="356"/>
                </a:cubicBezTo>
                <a:cubicBezTo>
                  <a:pt x="31" y="353"/>
                  <a:pt x="30" y="350"/>
                  <a:pt x="31" y="348"/>
                </a:cubicBezTo>
                <a:cubicBezTo>
                  <a:pt x="30" y="348"/>
                  <a:pt x="30" y="348"/>
                  <a:pt x="30" y="347"/>
                </a:cubicBezTo>
                <a:cubicBezTo>
                  <a:pt x="30" y="346"/>
                  <a:pt x="30" y="347"/>
                  <a:pt x="30" y="345"/>
                </a:cubicBezTo>
                <a:cubicBezTo>
                  <a:pt x="31" y="345"/>
                  <a:pt x="32" y="345"/>
                  <a:pt x="32" y="347"/>
                </a:cubicBezTo>
                <a:cubicBezTo>
                  <a:pt x="33" y="346"/>
                  <a:pt x="32" y="342"/>
                  <a:pt x="32" y="342"/>
                </a:cubicBezTo>
                <a:cubicBezTo>
                  <a:pt x="32" y="343"/>
                  <a:pt x="32" y="344"/>
                  <a:pt x="32" y="344"/>
                </a:cubicBezTo>
                <a:cubicBezTo>
                  <a:pt x="32" y="342"/>
                  <a:pt x="31" y="344"/>
                  <a:pt x="31" y="344"/>
                </a:cubicBezTo>
                <a:cubicBezTo>
                  <a:pt x="30" y="343"/>
                  <a:pt x="30" y="343"/>
                  <a:pt x="30" y="341"/>
                </a:cubicBezTo>
                <a:cubicBezTo>
                  <a:pt x="30" y="340"/>
                  <a:pt x="30" y="341"/>
                  <a:pt x="31" y="341"/>
                </a:cubicBezTo>
                <a:cubicBezTo>
                  <a:pt x="31" y="339"/>
                  <a:pt x="30" y="340"/>
                  <a:pt x="30" y="340"/>
                </a:cubicBezTo>
                <a:cubicBezTo>
                  <a:pt x="30" y="339"/>
                  <a:pt x="29" y="338"/>
                  <a:pt x="30" y="338"/>
                </a:cubicBezTo>
                <a:cubicBezTo>
                  <a:pt x="31" y="338"/>
                  <a:pt x="31" y="338"/>
                  <a:pt x="31" y="338"/>
                </a:cubicBezTo>
                <a:cubicBezTo>
                  <a:pt x="30" y="335"/>
                  <a:pt x="30" y="336"/>
                  <a:pt x="29" y="333"/>
                </a:cubicBezTo>
                <a:cubicBezTo>
                  <a:pt x="30" y="333"/>
                  <a:pt x="30" y="333"/>
                  <a:pt x="30" y="334"/>
                </a:cubicBezTo>
                <a:cubicBezTo>
                  <a:pt x="30" y="331"/>
                  <a:pt x="29" y="334"/>
                  <a:pt x="29" y="331"/>
                </a:cubicBezTo>
                <a:cubicBezTo>
                  <a:pt x="30" y="331"/>
                  <a:pt x="30" y="332"/>
                  <a:pt x="30" y="332"/>
                </a:cubicBezTo>
                <a:cubicBezTo>
                  <a:pt x="30" y="331"/>
                  <a:pt x="30" y="331"/>
                  <a:pt x="30" y="330"/>
                </a:cubicBezTo>
                <a:cubicBezTo>
                  <a:pt x="31" y="329"/>
                  <a:pt x="32" y="327"/>
                  <a:pt x="33" y="329"/>
                </a:cubicBezTo>
                <a:cubicBezTo>
                  <a:pt x="33" y="329"/>
                  <a:pt x="34" y="328"/>
                  <a:pt x="34" y="328"/>
                </a:cubicBezTo>
                <a:cubicBezTo>
                  <a:pt x="33" y="328"/>
                  <a:pt x="33" y="323"/>
                  <a:pt x="32" y="322"/>
                </a:cubicBezTo>
                <a:cubicBezTo>
                  <a:pt x="32" y="323"/>
                  <a:pt x="32" y="323"/>
                  <a:pt x="32" y="324"/>
                </a:cubicBezTo>
                <a:cubicBezTo>
                  <a:pt x="32" y="324"/>
                  <a:pt x="32" y="324"/>
                  <a:pt x="32" y="325"/>
                </a:cubicBezTo>
                <a:cubicBezTo>
                  <a:pt x="32" y="324"/>
                  <a:pt x="32" y="325"/>
                  <a:pt x="31" y="324"/>
                </a:cubicBezTo>
                <a:cubicBezTo>
                  <a:pt x="32" y="323"/>
                  <a:pt x="31" y="322"/>
                  <a:pt x="32" y="322"/>
                </a:cubicBezTo>
                <a:cubicBezTo>
                  <a:pt x="32" y="321"/>
                  <a:pt x="32" y="322"/>
                  <a:pt x="33" y="322"/>
                </a:cubicBezTo>
                <a:cubicBezTo>
                  <a:pt x="33" y="321"/>
                  <a:pt x="33" y="321"/>
                  <a:pt x="33" y="320"/>
                </a:cubicBezTo>
                <a:cubicBezTo>
                  <a:pt x="33" y="320"/>
                  <a:pt x="32" y="321"/>
                  <a:pt x="31" y="320"/>
                </a:cubicBezTo>
                <a:cubicBezTo>
                  <a:pt x="32" y="320"/>
                  <a:pt x="33" y="319"/>
                  <a:pt x="33" y="318"/>
                </a:cubicBezTo>
                <a:cubicBezTo>
                  <a:pt x="33" y="314"/>
                  <a:pt x="33" y="310"/>
                  <a:pt x="34" y="307"/>
                </a:cubicBezTo>
                <a:cubicBezTo>
                  <a:pt x="33" y="309"/>
                  <a:pt x="35" y="310"/>
                  <a:pt x="34" y="313"/>
                </a:cubicBezTo>
                <a:cubicBezTo>
                  <a:pt x="34" y="312"/>
                  <a:pt x="34" y="311"/>
                  <a:pt x="34" y="312"/>
                </a:cubicBezTo>
                <a:cubicBezTo>
                  <a:pt x="34" y="312"/>
                  <a:pt x="34" y="313"/>
                  <a:pt x="34" y="314"/>
                </a:cubicBezTo>
                <a:cubicBezTo>
                  <a:pt x="34" y="315"/>
                  <a:pt x="35" y="315"/>
                  <a:pt x="35" y="315"/>
                </a:cubicBezTo>
                <a:cubicBezTo>
                  <a:pt x="35" y="313"/>
                  <a:pt x="36" y="309"/>
                  <a:pt x="35" y="308"/>
                </a:cubicBezTo>
                <a:cubicBezTo>
                  <a:pt x="35" y="309"/>
                  <a:pt x="35" y="309"/>
                  <a:pt x="35" y="310"/>
                </a:cubicBezTo>
                <a:cubicBezTo>
                  <a:pt x="34" y="309"/>
                  <a:pt x="35" y="308"/>
                  <a:pt x="34" y="307"/>
                </a:cubicBezTo>
                <a:cubicBezTo>
                  <a:pt x="35" y="307"/>
                  <a:pt x="36" y="305"/>
                  <a:pt x="36" y="307"/>
                </a:cubicBezTo>
                <a:cubicBezTo>
                  <a:pt x="35" y="309"/>
                  <a:pt x="36" y="313"/>
                  <a:pt x="37" y="313"/>
                </a:cubicBezTo>
                <a:cubicBezTo>
                  <a:pt x="37" y="314"/>
                  <a:pt x="36" y="314"/>
                  <a:pt x="36" y="315"/>
                </a:cubicBezTo>
                <a:cubicBezTo>
                  <a:pt x="36" y="315"/>
                  <a:pt x="36" y="318"/>
                  <a:pt x="36" y="319"/>
                </a:cubicBezTo>
                <a:cubicBezTo>
                  <a:pt x="37" y="319"/>
                  <a:pt x="37" y="317"/>
                  <a:pt x="37" y="318"/>
                </a:cubicBezTo>
                <a:cubicBezTo>
                  <a:pt x="37" y="318"/>
                  <a:pt x="37" y="318"/>
                  <a:pt x="37" y="319"/>
                </a:cubicBezTo>
                <a:cubicBezTo>
                  <a:pt x="37" y="320"/>
                  <a:pt x="37" y="319"/>
                  <a:pt x="37" y="320"/>
                </a:cubicBezTo>
                <a:cubicBezTo>
                  <a:pt x="37" y="320"/>
                  <a:pt x="37" y="320"/>
                  <a:pt x="37" y="320"/>
                </a:cubicBezTo>
                <a:cubicBezTo>
                  <a:pt x="37" y="319"/>
                  <a:pt x="36" y="320"/>
                  <a:pt x="36" y="320"/>
                </a:cubicBezTo>
                <a:cubicBezTo>
                  <a:pt x="35" y="319"/>
                  <a:pt x="36" y="318"/>
                  <a:pt x="35" y="317"/>
                </a:cubicBezTo>
                <a:cubicBezTo>
                  <a:pt x="35" y="317"/>
                  <a:pt x="34" y="317"/>
                  <a:pt x="34" y="318"/>
                </a:cubicBezTo>
                <a:cubicBezTo>
                  <a:pt x="34" y="319"/>
                  <a:pt x="35" y="318"/>
                  <a:pt x="35" y="319"/>
                </a:cubicBezTo>
                <a:cubicBezTo>
                  <a:pt x="35" y="320"/>
                  <a:pt x="35" y="322"/>
                  <a:pt x="34" y="321"/>
                </a:cubicBezTo>
                <a:cubicBezTo>
                  <a:pt x="34" y="323"/>
                  <a:pt x="35" y="322"/>
                  <a:pt x="35" y="324"/>
                </a:cubicBezTo>
                <a:cubicBezTo>
                  <a:pt x="34" y="324"/>
                  <a:pt x="34" y="325"/>
                  <a:pt x="34" y="325"/>
                </a:cubicBezTo>
                <a:cubicBezTo>
                  <a:pt x="34" y="324"/>
                  <a:pt x="33" y="324"/>
                  <a:pt x="33" y="325"/>
                </a:cubicBezTo>
                <a:cubicBezTo>
                  <a:pt x="34" y="326"/>
                  <a:pt x="34" y="326"/>
                  <a:pt x="35" y="327"/>
                </a:cubicBezTo>
                <a:cubicBezTo>
                  <a:pt x="36" y="325"/>
                  <a:pt x="34" y="327"/>
                  <a:pt x="35" y="325"/>
                </a:cubicBezTo>
                <a:cubicBezTo>
                  <a:pt x="35" y="326"/>
                  <a:pt x="35" y="325"/>
                  <a:pt x="36" y="325"/>
                </a:cubicBezTo>
                <a:cubicBezTo>
                  <a:pt x="37" y="327"/>
                  <a:pt x="34" y="330"/>
                  <a:pt x="35" y="333"/>
                </a:cubicBezTo>
                <a:cubicBezTo>
                  <a:pt x="36" y="332"/>
                  <a:pt x="35" y="331"/>
                  <a:pt x="35" y="331"/>
                </a:cubicBezTo>
                <a:cubicBezTo>
                  <a:pt x="35" y="331"/>
                  <a:pt x="36" y="331"/>
                  <a:pt x="36" y="331"/>
                </a:cubicBezTo>
                <a:cubicBezTo>
                  <a:pt x="35" y="333"/>
                  <a:pt x="37" y="331"/>
                  <a:pt x="37" y="333"/>
                </a:cubicBezTo>
                <a:cubicBezTo>
                  <a:pt x="37" y="333"/>
                  <a:pt x="38" y="332"/>
                  <a:pt x="38" y="333"/>
                </a:cubicBezTo>
                <a:cubicBezTo>
                  <a:pt x="37" y="332"/>
                  <a:pt x="38" y="334"/>
                  <a:pt x="37" y="334"/>
                </a:cubicBezTo>
                <a:cubicBezTo>
                  <a:pt x="37" y="333"/>
                  <a:pt x="37" y="335"/>
                  <a:pt x="36" y="334"/>
                </a:cubicBezTo>
                <a:cubicBezTo>
                  <a:pt x="37" y="333"/>
                  <a:pt x="37" y="332"/>
                  <a:pt x="36" y="332"/>
                </a:cubicBezTo>
                <a:cubicBezTo>
                  <a:pt x="36" y="334"/>
                  <a:pt x="35" y="334"/>
                  <a:pt x="35" y="337"/>
                </a:cubicBezTo>
                <a:cubicBezTo>
                  <a:pt x="37" y="337"/>
                  <a:pt x="37" y="337"/>
                  <a:pt x="37" y="337"/>
                </a:cubicBezTo>
                <a:cubicBezTo>
                  <a:pt x="37" y="336"/>
                  <a:pt x="37" y="336"/>
                  <a:pt x="37" y="335"/>
                </a:cubicBezTo>
                <a:cubicBezTo>
                  <a:pt x="38" y="335"/>
                  <a:pt x="39" y="335"/>
                  <a:pt x="40" y="336"/>
                </a:cubicBezTo>
                <a:cubicBezTo>
                  <a:pt x="39" y="337"/>
                  <a:pt x="40" y="337"/>
                  <a:pt x="40" y="338"/>
                </a:cubicBezTo>
                <a:cubicBezTo>
                  <a:pt x="40" y="340"/>
                  <a:pt x="39" y="339"/>
                  <a:pt x="38" y="340"/>
                </a:cubicBezTo>
                <a:cubicBezTo>
                  <a:pt x="39" y="340"/>
                  <a:pt x="38" y="340"/>
                  <a:pt x="38" y="341"/>
                </a:cubicBezTo>
                <a:cubicBezTo>
                  <a:pt x="38" y="342"/>
                  <a:pt x="39" y="341"/>
                  <a:pt x="39" y="342"/>
                </a:cubicBezTo>
                <a:cubicBezTo>
                  <a:pt x="39" y="342"/>
                  <a:pt x="39" y="342"/>
                  <a:pt x="38" y="342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9" y="344"/>
                  <a:pt x="39" y="343"/>
                  <a:pt x="40" y="342"/>
                </a:cubicBezTo>
                <a:cubicBezTo>
                  <a:pt x="39" y="343"/>
                  <a:pt x="39" y="340"/>
                  <a:pt x="40" y="341"/>
                </a:cubicBezTo>
                <a:cubicBezTo>
                  <a:pt x="40" y="341"/>
                  <a:pt x="40" y="341"/>
                  <a:pt x="40" y="341"/>
                </a:cubicBezTo>
                <a:cubicBezTo>
                  <a:pt x="40" y="342"/>
                  <a:pt x="40" y="343"/>
                  <a:pt x="40" y="344"/>
                </a:cubicBezTo>
                <a:cubicBezTo>
                  <a:pt x="39" y="343"/>
                  <a:pt x="38" y="346"/>
                  <a:pt x="38" y="345"/>
                </a:cubicBezTo>
                <a:cubicBezTo>
                  <a:pt x="38" y="347"/>
                  <a:pt x="38" y="346"/>
                  <a:pt x="39" y="347"/>
                </a:cubicBezTo>
                <a:cubicBezTo>
                  <a:pt x="38" y="349"/>
                  <a:pt x="38" y="349"/>
                  <a:pt x="39" y="350"/>
                </a:cubicBezTo>
                <a:cubicBezTo>
                  <a:pt x="40" y="352"/>
                  <a:pt x="39" y="353"/>
                  <a:pt x="38" y="351"/>
                </a:cubicBezTo>
                <a:cubicBezTo>
                  <a:pt x="38" y="354"/>
                  <a:pt x="39" y="355"/>
                  <a:pt x="38" y="357"/>
                </a:cubicBezTo>
                <a:cubicBezTo>
                  <a:pt x="39" y="358"/>
                  <a:pt x="39" y="355"/>
                  <a:pt x="40" y="357"/>
                </a:cubicBezTo>
                <a:cubicBezTo>
                  <a:pt x="39" y="358"/>
                  <a:pt x="39" y="358"/>
                  <a:pt x="40" y="359"/>
                </a:cubicBezTo>
                <a:cubicBezTo>
                  <a:pt x="40" y="358"/>
                  <a:pt x="40" y="357"/>
                  <a:pt x="40" y="355"/>
                </a:cubicBezTo>
                <a:cubicBezTo>
                  <a:pt x="41" y="355"/>
                  <a:pt x="40" y="353"/>
                  <a:pt x="41" y="354"/>
                </a:cubicBezTo>
                <a:cubicBezTo>
                  <a:pt x="41" y="352"/>
                  <a:pt x="40" y="354"/>
                  <a:pt x="41" y="352"/>
                </a:cubicBezTo>
                <a:cubicBezTo>
                  <a:pt x="41" y="352"/>
                  <a:pt x="42" y="352"/>
                  <a:pt x="42" y="351"/>
                </a:cubicBezTo>
                <a:cubicBezTo>
                  <a:pt x="42" y="350"/>
                  <a:pt x="42" y="349"/>
                  <a:pt x="42" y="348"/>
                </a:cubicBezTo>
                <a:cubicBezTo>
                  <a:pt x="42" y="349"/>
                  <a:pt x="43" y="350"/>
                  <a:pt x="43" y="350"/>
                </a:cubicBezTo>
                <a:cubicBezTo>
                  <a:pt x="43" y="348"/>
                  <a:pt x="44" y="348"/>
                  <a:pt x="44" y="348"/>
                </a:cubicBezTo>
                <a:cubicBezTo>
                  <a:pt x="43" y="348"/>
                  <a:pt x="44" y="345"/>
                  <a:pt x="43" y="344"/>
                </a:cubicBezTo>
                <a:cubicBezTo>
                  <a:pt x="43" y="345"/>
                  <a:pt x="43" y="346"/>
                  <a:pt x="43" y="346"/>
                </a:cubicBezTo>
                <a:cubicBezTo>
                  <a:pt x="43" y="344"/>
                  <a:pt x="43" y="346"/>
                  <a:pt x="42" y="346"/>
                </a:cubicBezTo>
                <a:cubicBezTo>
                  <a:pt x="42" y="345"/>
                  <a:pt x="42" y="344"/>
                  <a:pt x="42" y="344"/>
                </a:cubicBezTo>
                <a:cubicBezTo>
                  <a:pt x="41" y="345"/>
                  <a:pt x="42" y="346"/>
                  <a:pt x="42" y="347"/>
                </a:cubicBezTo>
                <a:cubicBezTo>
                  <a:pt x="42" y="347"/>
                  <a:pt x="41" y="347"/>
                  <a:pt x="41" y="347"/>
                </a:cubicBezTo>
                <a:cubicBezTo>
                  <a:pt x="42" y="346"/>
                  <a:pt x="41" y="345"/>
                  <a:pt x="41" y="344"/>
                </a:cubicBezTo>
                <a:cubicBezTo>
                  <a:pt x="41" y="343"/>
                  <a:pt x="42" y="345"/>
                  <a:pt x="42" y="343"/>
                </a:cubicBezTo>
                <a:cubicBezTo>
                  <a:pt x="41" y="343"/>
                  <a:pt x="41" y="342"/>
                  <a:pt x="41" y="344"/>
                </a:cubicBezTo>
                <a:cubicBezTo>
                  <a:pt x="40" y="340"/>
                  <a:pt x="41" y="343"/>
                  <a:pt x="41" y="341"/>
                </a:cubicBezTo>
                <a:cubicBezTo>
                  <a:pt x="40" y="340"/>
                  <a:pt x="40" y="336"/>
                  <a:pt x="40" y="335"/>
                </a:cubicBezTo>
                <a:cubicBezTo>
                  <a:pt x="41" y="337"/>
                  <a:pt x="41" y="334"/>
                  <a:pt x="43" y="334"/>
                </a:cubicBezTo>
                <a:cubicBezTo>
                  <a:pt x="42" y="337"/>
                  <a:pt x="44" y="334"/>
                  <a:pt x="43" y="336"/>
                </a:cubicBezTo>
                <a:cubicBezTo>
                  <a:pt x="45" y="335"/>
                  <a:pt x="44" y="331"/>
                  <a:pt x="44" y="329"/>
                </a:cubicBezTo>
                <a:cubicBezTo>
                  <a:pt x="43" y="328"/>
                  <a:pt x="43" y="329"/>
                  <a:pt x="43" y="329"/>
                </a:cubicBezTo>
                <a:cubicBezTo>
                  <a:pt x="43" y="328"/>
                  <a:pt x="42" y="330"/>
                  <a:pt x="42" y="329"/>
                </a:cubicBezTo>
                <a:cubicBezTo>
                  <a:pt x="43" y="329"/>
                  <a:pt x="43" y="328"/>
                  <a:pt x="43" y="328"/>
                </a:cubicBezTo>
                <a:cubicBezTo>
                  <a:pt x="46" y="326"/>
                  <a:pt x="44" y="331"/>
                  <a:pt x="45" y="333"/>
                </a:cubicBezTo>
                <a:cubicBezTo>
                  <a:pt x="45" y="331"/>
                  <a:pt x="46" y="331"/>
                  <a:pt x="46" y="329"/>
                </a:cubicBezTo>
                <a:cubicBezTo>
                  <a:pt x="46" y="330"/>
                  <a:pt x="46" y="332"/>
                  <a:pt x="47" y="332"/>
                </a:cubicBezTo>
                <a:cubicBezTo>
                  <a:pt x="46" y="330"/>
                  <a:pt x="47" y="331"/>
                  <a:pt x="48" y="330"/>
                </a:cubicBezTo>
                <a:cubicBezTo>
                  <a:pt x="48" y="328"/>
                  <a:pt x="47" y="329"/>
                  <a:pt x="47" y="328"/>
                </a:cubicBezTo>
                <a:cubicBezTo>
                  <a:pt x="48" y="328"/>
                  <a:pt x="48" y="328"/>
                  <a:pt x="49" y="329"/>
                </a:cubicBezTo>
                <a:cubicBezTo>
                  <a:pt x="49" y="329"/>
                  <a:pt x="48" y="328"/>
                  <a:pt x="49" y="327"/>
                </a:cubicBezTo>
                <a:cubicBezTo>
                  <a:pt x="48" y="327"/>
                  <a:pt x="48" y="327"/>
                  <a:pt x="48" y="327"/>
                </a:cubicBezTo>
                <a:cubicBezTo>
                  <a:pt x="49" y="324"/>
                  <a:pt x="48" y="321"/>
                  <a:pt x="49" y="317"/>
                </a:cubicBezTo>
                <a:cubicBezTo>
                  <a:pt x="49" y="319"/>
                  <a:pt x="50" y="318"/>
                  <a:pt x="50" y="319"/>
                </a:cubicBezTo>
                <a:cubicBezTo>
                  <a:pt x="50" y="319"/>
                  <a:pt x="48" y="323"/>
                  <a:pt x="50" y="324"/>
                </a:cubicBezTo>
                <a:cubicBezTo>
                  <a:pt x="49" y="323"/>
                  <a:pt x="49" y="322"/>
                  <a:pt x="50" y="322"/>
                </a:cubicBezTo>
                <a:cubicBezTo>
                  <a:pt x="49" y="323"/>
                  <a:pt x="51" y="322"/>
                  <a:pt x="51" y="323"/>
                </a:cubicBezTo>
                <a:cubicBezTo>
                  <a:pt x="51" y="323"/>
                  <a:pt x="50" y="323"/>
                  <a:pt x="50" y="324"/>
                </a:cubicBezTo>
                <a:cubicBezTo>
                  <a:pt x="51" y="324"/>
                  <a:pt x="52" y="324"/>
                  <a:pt x="52" y="324"/>
                </a:cubicBezTo>
                <a:cubicBezTo>
                  <a:pt x="51" y="323"/>
                  <a:pt x="54" y="324"/>
                  <a:pt x="54" y="323"/>
                </a:cubicBezTo>
                <a:cubicBezTo>
                  <a:pt x="53" y="324"/>
                  <a:pt x="54" y="326"/>
                  <a:pt x="54" y="327"/>
                </a:cubicBezTo>
                <a:cubicBezTo>
                  <a:pt x="55" y="323"/>
                  <a:pt x="54" y="322"/>
                  <a:pt x="54" y="319"/>
                </a:cubicBezTo>
                <a:cubicBezTo>
                  <a:pt x="54" y="319"/>
                  <a:pt x="54" y="319"/>
                  <a:pt x="54" y="319"/>
                </a:cubicBezTo>
                <a:cubicBezTo>
                  <a:pt x="54" y="318"/>
                  <a:pt x="54" y="317"/>
                  <a:pt x="54" y="316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55" y="313"/>
                  <a:pt x="53" y="306"/>
                  <a:pt x="55" y="307"/>
                </a:cubicBezTo>
                <a:cubicBezTo>
                  <a:pt x="55" y="306"/>
                  <a:pt x="55" y="306"/>
                  <a:pt x="55" y="306"/>
                </a:cubicBezTo>
                <a:cubicBezTo>
                  <a:pt x="54" y="305"/>
                  <a:pt x="54" y="307"/>
                  <a:pt x="54" y="306"/>
                </a:cubicBezTo>
                <a:cubicBezTo>
                  <a:pt x="54" y="304"/>
                  <a:pt x="55" y="304"/>
                  <a:pt x="54" y="302"/>
                </a:cubicBezTo>
                <a:cubicBezTo>
                  <a:pt x="53" y="302"/>
                  <a:pt x="54" y="299"/>
                  <a:pt x="54" y="299"/>
                </a:cubicBezTo>
                <a:cubicBezTo>
                  <a:pt x="54" y="298"/>
                  <a:pt x="54" y="298"/>
                  <a:pt x="53" y="297"/>
                </a:cubicBezTo>
                <a:cubicBezTo>
                  <a:pt x="54" y="296"/>
                  <a:pt x="54" y="295"/>
                  <a:pt x="54" y="292"/>
                </a:cubicBezTo>
                <a:cubicBezTo>
                  <a:pt x="53" y="292"/>
                  <a:pt x="54" y="294"/>
                  <a:pt x="53" y="294"/>
                </a:cubicBezTo>
                <a:cubicBezTo>
                  <a:pt x="53" y="293"/>
                  <a:pt x="53" y="291"/>
                  <a:pt x="53" y="291"/>
                </a:cubicBezTo>
                <a:cubicBezTo>
                  <a:pt x="54" y="291"/>
                  <a:pt x="53" y="292"/>
                  <a:pt x="54" y="292"/>
                </a:cubicBezTo>
                <a:cubicBezTo>
                  <a:pt x="54" y="291"/>
                  <a:pt x="54" y="293"/>
                  <a:pt x="54" y="291"/>
                </a:cubicBezTo>
                <a:cubicBezTo>
                  <a:pt x="54" y="292"/>
                  <a:pt x="53" y="290"/>
                  <a:pt x="54" y="289"/>
                </a:cubicBezTo>
                <a:cubicBezTo>
                  <a:pt x="54" y="289"/>
                  <a:pt x="54" y="290"/>
                  <a:pt x="54" y="290"/>
                </a:cubicBezTo>
                <a:cubicBezTo>
                  <a:pt x="54" y="288"/>
                  <a:pt x="53" y="288"/>
                  <a:pt x="54" y="286"/>
                </a:cubicBezTo>
                <a:cubicBezTo>
                  <a:pt x="54" y="285"/>
                  <a:pt x="53" y="287"/>
                  <a:pt x="53" y="285"/>
                </a:cubicBezTo>
                <a:cubicBezTo>
                  <a:pt x="53" y="285"/>
                  <a:pt x="53" y="282"/>
                  <a:pt x="53" y="282"/>
                </a:cubicBezTo>
                <a:cubicBezTo>
                  <a:pt x="53" y="283"/>
                  <a:pt x="53" y="283"/>
                  <a:pt x="53" y="285"/>
                </a:cubicBezTo>
                <a:cubicBezTo>
                  <a:pt x="54" y="285"/>
                  <a:pt x="54" y="285"/>
                  <a:pt x="54" y="286"/>
                </a:cubicBezTo>
                <a:cubicBezTo>
                  <a:pt x="54" y="285"/>
                  <a:pt x="55" y="285"/>
                  <a:pt x="55" y="284"/>
                </a:cubicBezTo>
                <a:cubicBezTo>
                  <a:pt x="53" y="284"/>
                  <a:pt x="54" y="281"/>
                  <a:pt x="54" y="280"/>
                </a:cubicBezTo>
                <a:cubicBezTo>
                  <a:pt x="54" y="281"/>
                  <a:pt x="54" y="281"/>
                  <a:pt x="54" y="281"/>
                </a:cubicBezTo>
                <a:cubicBezTo>
                  <a:pt x="53" y="281"/>
                  <a:pt x="53" y="279"/>
                  <a:pt x="53" y="279"/>
                </a:cubicBezTo>
                <a:cubicBezTo>
                  <a:pt x="54" y="279"/>
                  <a:pt x="54" y="280"/>
                  <a:pt x="54" y="279"/>
                </a:cubicBezTo>
                <a:cubicBezTo>
                  <a:pt x="53" y="278"/>
                  <a:pt x="54" y="276"/>
                  <a:pt x="54" y="276"/>
                </a:cubicBezTo>
                <a:cubicBezTo>
                  <a:pt x="54" y="276"/>
                  <a:pt x="54" y="276"/>
                  <a:pt x="54" y="274"/>
                </a:cubicBezTo>
                <a:cubicBezTo>
                  <a:pt x="55" y="274"/>
                  <a:pt x="54" y="273"/>
                  <a:pt x="54" y="273"/>
                </a:cubicBezTo>
                <a:cubicBezTo>
                  <a:pt x="55" y="273"/>
                  <a:pt x="55" y="273"/>
                  <a:pt x="55" y="274"/>
                </a:cubicBezTo>
                <a:cubicBezTo>
                  <a:pt x="54" y="274"/>
                  <a:pt x="54" y="274"/>
                  <a:pt x="54" y="275"/>
                </a:cubicBezTo>
                <a:cubicBezTo>
                  <a:pt x="55" y="274"/>
                  <a:pt x="56" y="273"/>
                  <a:pt x="55" y="270"/>
                </a:cubicBezTo>
                <a:cubicBezTo>
                  <a:pt x="55" y="269"/>
                  <a:pt x="55" y="271"/>
                  <a:pt x="55" y="270"/>
                </a:cubicBezTo>
                <a:cubicBezTo>
                  <a:pt x="55" y="269"/>
                  <a:pt x="55" y="266"/>
                  <a:pt x="55" y="267"/>
                </a:cubicBezTo>
                <a:cubicBezTo>
                  <a:pt x="55" y="265"/>
                  <a:pt x="55" y="266"/>
                  <a:pt x="55" y="264"/>
                </a:cubicBezTo>
                <a:cubicBezTo>
                  <a:pt x="55" y="264"/>
                  <a:pt x="55" y="265"/>
                  <a:pt x="54" y="265"/>
                </a:cubicBezTo>
                <a:cubicBezTo>
                  <a:pt x="55" y="263"/>
                  <a:pt x="55" y="261"/>
                  <a:pt x="54" y="261"/>
                </a:cubicBezTo>
                <a:cubicBezTo>
                  <a:pt x="54" y="260"/>
                  <a:pt x="54" y="259"/>
                  <a:pt x="55" y="259"/>
                </a:cubicBezTo>
                <a:cubicBezTo>
                  <a:pt x="55" y="259"/>
                  <a:pt x="54" y="260"/>
                  <a:pt x="55" y="260"/>
                </a:cubicBezTo>
                <a:cubicBezTo>
                  <a:pt x="55" y="259"/>
                  <a:pt x="55" y="258"/>
                  <a:pt x="55" y="256"/>
                </a:cubicBezTo>
                <a:cubicBezTo>
                  <a:pt x="55" y="257"/>
                  <a:pt x="55" y="255"/>
                  <a:pt x="55" y="254"/>
                </a:cubicBezTo>
                <a:cubicBezTo>
                  <a:pt x="56" y="255"/>
                  <a:pt x="56" y="254"/>
                  <a:pt x="57" y="254"/>
                </a:cubicBezTo>
                <a:cubicBezTo>
                  <a:pt x="57" y="254"/>
                  <a:pt x="56" y="253"/>
                  <a:pt x="56" y="253"/>
                </a:cubicBezTo>
                <a:cubicBezTo>
                  <a:pt x="56" y="255"/>
                  <a:pt x="55" y="253"/>
                  <a:pt x="55" y="252"/>
                </a:cubicBezTo>
                <a:cubicBezTo>
                  <a:pt x="56" y="251"/>
                  <a:pt x="55" y="252"/>
                  <a:pt x="56" y="251"/>
                </a:cubicBezTo>
                <a:cubicBezTo>
                  <a:pt x="56" y="250"/>
                  <a:pt x="56" y="251"/>
                  <a:pt x="55" y="250"/>
                </a:cubicBezTo>
                <a:cubicBezTo>
                  <a:pt x="56" y="250"/>
                  <a:pt x="56" y="248"/>
                  <a:pt x="55" y="248"/>
                </a:cubicBezTo>
                <a:cubicBezTo>
                  <a:pt x="56" y="248"/>
                  <a:pt x="56" y="249"/>
                  <a:pt x="56" y="249"/>
                </a:cubicBezTo>
                <a:cubicBezTo>
                  <a:pt x="56" y="247"/>
                  <a:pt x="56" y="247"/>
                  <a:pt x="56" y="246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6" y="245"/>
                  <a:pt x="56" y="244"/>
                  <a:pt x="56" y="243"/>
                </a:cubicBezTo>
                <a:cubicBezTo>
                  <a:pt x="56" y="242"/>
                  <a:pt x="55" y="245"/>
                  <a:pt x="54" y="244"/>
                </a:cubicBezTo>
                <a:cubicBezTo>
                  <a:pt x="54" y="243"/>
                  <a:pt x="56" y="242"/>
                  <a:pt x="55" y="241"/>
                </a:cubicBezTo>
                <a:cubicBezTo>
                  <a:pt x="56" y="241"/>
                  <a:pt x="56" y="241"/>
                  <a:pt x="56" y="241"/>
                </a:cubicBezTo>
                <a:cubicBezTo>
                  <a:pt x="56" y="239"/>
                  <a:pt x="56" y="237"/>
                  <a:pt x="57" y="238"/>
                </a:cubicBezTo>
                <a:cubicBezTo>
                  <a:pt x="56" y="234"/>
                  <a:pt x="56" y="231"/>
                  <a:pt x="57" y="227"/>
                </a:cubicBezTo>
                <a:cubicBezTo>
                  <a:pt x="56" y="227"/>
                  <a:pt x="56" y="227"/>
                  <a:pt x="56" y="227"/>
                </a:cubicBezTo>
                <a:cubicBezTo>
                  <a:pt x="56" y="226"/>
                  <a:pt x="56" y="226"/>
                  <a:pt x="56" y="226"/>
                </a:cubicBezTo>
                <a:cubicBezTo>
                  <a:pt x="56" y="227"/>
                  <a:pt x="57" y="227"/>
                  <a:pt x="57" y="225"/>
                </a:cubicBezTo>
                <a:cubicBezTo>
                  <a:pt x="57" y="224"/>
                  <a:pt x="57" y="226"/>
                  <a:pt x="56" y="224"/>
                </a:cubicBezTo>
                <a:cubicBezTo>
                  <a:pt x="57" y="221"/>
                  <a:pt x="56" y="217"/>
                  <a:pt x="57" y="213"/>
                </a:cubicBezTo>
                <a:cubicBezTo>
                  <a:pt x="57" y="212"/>
                  <a:pt x="56" y="214"/>
                  <a:pt x="56" y="213"/>
                </a:cubicBezTo>
                <a:cubicBezTo>
                  <a:pt x="56" y="212"/>
                  <a:pt x="57" y="211"/>
                  <a:pt x="57" y="209"/>
                </a:cubicBezTo>
                <a:cubicBezTo>
                  <a:pt x="56" y="209"/>
                  <a:pt x="56" y="209"/>
                  <a:pt x="56" y="208"/>
                </a:cubicBezTo>
                <a:cubicBezTo>
                  <a:pt x="56" y="207"/>
                  <a:pt x="56" y="207"/>
                  <a:pt x="57" y="207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07"/>
                  <a:pt x="57" y="205"/>
                  <a:pt x="58" y="205"/>
                </a:cubicBezTo>
                <a:cubicBezTo>
                  <a:pt x="58" y="203"/>
                  <a:pt x="58" y="204"/>
                  <a:pt x="57" y="203"/>
                </a:cubicBezTo>
                <a:cubicBezTo>
                  <a:pt x="58" y="202"/>
                  <a:pt x="58" y="200"/>
                  <a:pt x="58" y="197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7" y="196"/>
                  <a:pt x="56" y="196"/>
                  <a:pt x="57" y="195"/>
                </a:cubicBezTo>
                <a:cubicBezTo>
                  <a:pt x="58" y="194"/>
                  <a:pt x="58" y="195"/>
                  <a:pt x="57" y="197"/>
                </a:cubicBezTo>
                <a:cubicBezTo>
                  <a:pt x="58" y="196"/>
                  <a:pt x="58" y="194"/>
                  <a:pt x="57" y="192"/>
                </a:cubicBezTo>
                <a:cubicBezTo>
                  <a:pt x="57" y="190"/>
                  <a:pt x="59" y="187"/>
                  <a:pt x="58" y="184"/>
                </a:cubicBezTo>
                <a:cubicBezTo>
                  <a:pt x="58" y="185"/>
                  <a:pt x="57" y="186"/>
                  <a:pt x="57" y="185"/>
                </a:cubicBezTo>
                <a:cubicBezTo>
                  <a:pt x="58" y="183"/>
                  <a:pt x="58" y="180"/>
                  <a:pt x="58" y="178"/>
                </a:cubicBezTo>
                <a:cubicBezTo>
                  <a:pt x="58" y="176"/>
                  <a:pt x="58" y="174"/>
                  <a:pt x="58" y="171"/>
                </a:cubicBezTo>
                <a:cubicBezTo>
                  <a:pt x="58" y="171"/>
                  <a:pt x="58" y="171"/>
                  <a:pt x="58" y="171"/>
                </a:cubicBezTo>
                <a:cubicBezTo>
                  <a:pt x="58" y="170"/>
                  <a:pt x="58" y="169"/>
                  <a:pt x="58" y="167"/>
                </a:cubicBezTo>
                <a:cubicBezTo>
                  <a:pt x="58" y="166"/>
                  <a:pt x="58" y="165"/>
                  <a:pt x="58" y="163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9" y="159"/>
                  <a:pt x="58" y="155"/>
                  <a:pt x="58" y="151"/>
                </a:cubicBezTo>
                <a:cubicBezTo>
                  <a:pt x="58" y="148"/>
                  <a:pt x="59" y="147"/>
                  <a:pt x="59" y="145"/>
                </a:cubicBezTo>
                <a:cubicBezTo>
                  <a:pt x="59" y="145"/>
                  <a:pt x="58" y="143"/>
                  <a:pt x="59" y="142"/>
                </a:cubicBezTo>
                <a:cubicBezTo>
                  <a:pt x="59" y="142"/>
                  <a:pt x="59" y="144"/>
                  <a:pt x="58" y="142"/>
                </a:cubicBezTo>
                <a:cubicBezTo>
                  <a:pt x="59" y="138"/>
                  <a:pt x="59" y="136"/>
                  <a:pt x="59" y="131"/>
                </a:cubicBezTo>
                <a:cubicBezTo>
                  <a:pt x="59" y="131"/>
                  <a:pt x="58" y="131"/>
                  <a:pt x="58" y="131"/>
                </a:cubicBezTo>
                <a:cubicBezTo>
                  <a:pt x="59" y="131"/>
                  <a:pt x="59" y="130"/>
                  <a:pt x="59" y="130"/>
                </a:cubicBezTo>
                <a:cubicBezTo>
                  <a:pt x="59" y="126"/>
                  <a:pt x="58" y="124"/>
                  <a:pt x="59" y="121"/>
                </a:cubicBezTo>
                <a:cubicBezTo>
                  <a:pt x="59" y="120"/>
                  <a:pt x="58" y="122"/>
                  <a:pt x="58" y="121"/>
                </a:cubicBezTo>
                <a:cubicBezTo>
                  <a:pt x="58" y="120"/>
                  <a:pt x="59" y="121"/>
                  <a:pt x="59" y="121"/>
                </a:cubicBezTo>
                <a:cubicBezTo>
                  <a:pt x="60" y="119"/>
                  <a:pt x="59" y="120"/>
                  <a:pt x="58" y="119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60" y="118"/>
                  <a:pt x="59" y="113"/>
                  <a:pt x="59" y="115"/>
                </a:cubicBezTo>
                <a:cubicBezTo>
                  <a:pt x="59" y="115"/>
                  <a:pt x="59" y="117"/>
                  <a:pt x="58" y="117"/>
                </a:cubicBezTo>
                <a:cubicBezTo>
                  <a:pt x="58" y="116"/>
                  <a:pt x="58" y="112"/>
                  <a:pt x="59" y="114"/>
                </a:cubicBezTo>
                <a:cubicBezTo>
                  <a:pt x="58" y="112"/>
                  <a:pt x="58" y="111"/>
                  <a:pt x="59" y="109"/>
                </a:cubicBezTo>
                <a:cubicBezTo>
                  <a:pt x="59" y="108"/>
                  <a:pt x="58" y="110"/>
                  <a:pt x="58" y="108"/>
                </a:cubicBezTo>
                <a:cubicBezTo>
                  <a:pt x="59" y="108"/>
                  <a:pt x="59" y="107"/>
                  <a:pt x="59" y="107"/>
                </a:cubicBezTo>
                <a:cubicBezTo>
                  <a:pt x="59" y="105"/>
                  <a:pt x="59" y="105"/>
                  <a:pt x="59" y="102"/>
                </a:cubicBezTo>
                <a:cubicBezTo>
                  <a:pt x="59" y="102"/>
                  <a:pt x="59" y="101"/>
                  <a:pt x="58" y="102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9" y="100"/>
                  <a:pt x="59" y="97"/>
                  <a:pt x="59" y="94"/>
                </a:cubicBezTo>
                <a:cubicBezTo>
                  <a:pt x="59" y="94"/>
                  <a:pt x="59" y="94"/>
                  <a:pt x="58" y="93"/>
                </a:cubicBezTo>
                <a:cubicBezTo>
                  <a:pt x="58" y="93"/>
                  <a:pt x="60" y="89"/>
                  <a:pt x="59" y="91"/>
                </a:cubicBezTo>
                <a:cubicBezTo>
                  <a:pt x="60" y="88"/>
                  <a:pt x="59" y="82"/>
                  <a:pt x="59" y="81"/>
                </a:cubicBezTo>
                <a:cubicBezTo>
                  <a:pt x="60" y="81"/>
                  <a:pt x="59" y="78"/>
                  <a:pt x="59" y="76"/>
                </a:cubicBezTo>
                <a:cubicBezTo>
                  <a:pt x="59" y="76"/>
                  <a:pt x="59" y="75"/>
                  <a:pt x="59" y="75"/>
                </a:cubicBezTo>
                <a:cubicBezTo>
                  <a:pt x="59" y="75"/>
                  <a:pt x="59" y="75"/>
                  <a:pt x="59" y="74"/>
                </a:cubicBezTo>
                <a:cubicBezTo>
                  <a:pt x="58" y="74"/>
                  <a:pt x="59" y="73"/>
                  <a:pt x="59" y="72"/>
                </a:cubicBezTo>
                <a:cubicBezTo>
                  <a:pt x="59" y="71"/>
                  <a:pt x="58" y="72"/>
                  <a:pt x="58" y="71"/>
                </a:cubicBezTo>
                <a:cubicBezTo>
                  <a:pt x="58" y="70"/>
                  <a:pt x="59" y="71"/>
                  <a:pt x="59" y="69"/>
                </a:cubicBezTo>
                <a:cubicBezTo>
                  <a:pt x="59" y="69"/>
                  <a:pt x="58" y="71"/>
                  <a:pt x="58" y="69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59" y="68"/>
                  <a:pt x="59" y="69"/>
                </a:cubicBezTo>
                <a:cubicBezTo>
                  <a:pt x="59" y="65"/>
                  <a:pt x="59" y="63"/>
                  <a:pt x="59" y="61"/>
                </a:cubicBezTo>
                <a:cubicBezTo>
                  <a:pt x="58" y="60"/>
                  <a:pt x="59" y="62"/>
                  <a:pt x="58" y="62"/>
                </a:cubicBezTo>
                <a:cubicBezTo>
                  <a:pt x="59" y="55"/>
                  <a:pt x="58" y="49"/>
                  <a:pt x="57" y="45"/>
                </a:cubicBezTo>
                <a:cubicBezTo>
                  <a:pt x="58" y="40"/>
                  <a:pt x="58" y="40"/>
                  <a:pt x="58" y="40"/>
                </a:cubicBezTo>
                <a:cubicBezTo>
                  <a:pt x="56" y="39"/>
                  <a:pt x="57" y="32"/>
                  <a:pt x="56" y="30"/>
                </a:cubicBezTo>
                <a:cubicBezTo>
                  <a:pt x="56" y="32"/>
                  <a:pt x="56" y="33"/>
                  <a:pt x="56" y="35"/>
                </a:cubicBezTo>
                <a:cubicBezTo>
                  <a:pt x="55" y="33"/>
                  <a:pt x="55" y="33"/>
                  <a:pt x="54" y="33"/>
                </a:cubicBezTo>
                <a:cubicBezTo>
                  <a:pt x="55" y="32"/>
                  <a:pt x="53" y="32"/>
                  <a:pt x="54" y="29"/>
                </a:cubicBezTo>
                <a:cubicBezTo>
                  <a:pt x="54" y="29"/>
                  <a:pt x="53" y="30"/>
                  <a:pt x="53" y="29"/>
                </a:cubicBezTo>
                <a:cubicBezTo>
                  <a:pt x="53" y="28"/>
                  <a:pt x="53" y="27"/>
                  <a:pt x="54" y="27"/>
                </a:cubicBezTo>
                <a:cubicBezTo>
                  <a:pt x="54" y="29"/>
                  <a:pt x="54" y="27"/>
                  <a:pt x="54" y="27"/>
                </a:cubicBezTo>
                <a:cubicBezTo>
                  <a:pt x="55" y="28"/>
                  <a:pt x="55" y="28"/>
                  <a:pt x="55" y="29"/>
                </a:cubicBezTo>
                <a:cubicBezTo>
                  <a:pt x="55" y="30"/>
                  <a:pt x="56" y="30"/>
                  <a:pt x="56" y="29"/>
                </a:cubicBezTo>
                <a:cubicBezTo>
                  <a:pt x="56" y="27"/>
                  <a:pt x="56" y="25"/>
                  <a:pt x="55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1"/>
                  <a:pt x="53" y="22"/>
                  <a:pt x="53" y="19"/>
                </a:cubicBezTo>
                <a:cubicBezTo>
                  <a:pt x="52" y="20"/>
                  <a:pt x="52" y="19"/>
                  <a:pt x="51" y="17"/>
                </a:cubicBezTo>
                <a:cubicBezTo>
                  <a:pt x="50" y="16"/>
                  <a:pt x="50" y="18"/>
                  <a:pt x="49" y="16"/>
                </a:cubicBezTo>
                <a:cubicBezTo>
                  <a:pt x="49" y="17"/>
                  <a:pt x="48" y="16"/>
                  <a:pt x="48" y="17"/>
                </a:cubicBezTo>
                <a:cubicBezTo>
                  <a:pt x="49" y="17"/>
                  <a:pt x="48" y="19"/>
                  <a:pt x="49" y="19"/>
                </a:cubicBezTo>
                <a:cubicBezTo>
                  <a:pt x="49" y="18"/>
                  <a:pt x="49" y="17"/>
                  <a:pt x="49" y="18"/>
                </a:cubicBezTo>
                <a:cubicBezTo>
                  <a:pt x="49" y="19"/>
                  <a:pt x="49" y="21"/>
                  <a:pt x="49" y="21"/>
                </a:cubicBezTo>
                <a:cubicBezTo>
                  <a:pt x="48" y="17"/>
                  <a:pt x="46" y="19"/>
                  <a:pt x="45" y="15"/>
                </a:cubicBezTo>
                <a:cubicBezTo>
                  <a:pt x="45" y="14"/>
                  <a:pt x="45" y="13"/>
                  <a:pt x="45" y="13"/>
                </a:cubicBezTo>
                <a:cubicBezTo>
                  <a:pt x="46" y="12"/>
                  <a:pt x="47" y="13"/>
                  <a:pt x="47" y="12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5" y="8"/>
                  <a:pt x="46" y="8"/>
                </a:cubicBezTo>
                <a:cubicBezTo>
                  <a:pt x="45" y="8"/>
                  <a:pt x="45" y="6"/>
                  <a:pt x="44" y="5"/>
                </a:cubicBezTo>
                <a:cubicBezTo>
                  <a:pt x="44" y="7"/>
                  <a:pt x="43" y="3"/>
                  <a:pt x="42" y="3"/>
                </a:cubicBezTo>
                <a:cubicBezTo>
                  <a:pt x="43" y="5"/>
                  <a:pt x="43" y="6"/>
                  <a:pt x="42" y="7"/>
                </a:cubicBezTo>
                <a:cubicBezTo>
                  <a:pt x="43" y="7"/>
                  <a:pt x="44" y="8"/>
                  <a:pt x="44" y="9"/>
                </a:cubicBezTo>
                <a:cubicBezTo>
                  <a:pt x="45" y="10"/>
                  <a:pt x="44" y="10"/>
                  <a:pt x="44" y="10"/>
                </a:cubicBezTo>
                <a:cubicBezTo>
                  <a:pt x="45" y="11"/>
                  <a:pt x="45" y="10"/>
                  <a:pt x="45" y="10"/>
                </a:cubicBezTo>
                <a:cubicBezTo>
                  <a:pt x="44" y="11"/>
                  <a:pt x="45" y="12"/>
                  <a:pt x="45" y="11"/>
                </a:cubicBezTo>
                <a:cubicBezTo>
                  <a:pt x="45" y="15"/>
                  <a:pt x="44" y="14"/>
                  <a:pt x="43" y="16"/>
                </a:cubicBezTo>
                <a:cubicBezTo>
                  <a:pt x="43" y="14"/>
                  <a:pt x="43" y="11"/>
                  <a:pt x="42" y="12"/>
                </a:cubicBezTo>
                <a:cubicBezTo>
                  <a:pt x="42" y="11"/>
                  <a:pt x="41" y="8"/>
                  <a:pt x="41" y="7"/>
                </a:cubicBezTo>
                <a:cubicBezTo>
                  <a:pt x="41" y="6"/>
                  <a:pt x="41" y="6"/>
                  <a:pt x="41" y="5"/>
                </a:cubicBezTo>
                <a:cubicBezTo>
                  <a:pt x="40" y="2"/>
                  <a:pt x="39" y="1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7" y="2"/>
                  <a:pt x="36" y="2"/>
                  <a:pt x="36" y="4"/>
                </a:cubicBezTo>
                <a:cubicBezTo>
                  <a:pt x="36" y="4"/>
                  <a:pt x="37" y="7"/>
                  <a:pt x="37" y="8"/>
                </a:cubicBezTo>
                <a:cubicBezTo>
                  <a:pt x="35" y="7"/>
                  <a:pt x="33" y="4"/>
                  <a:pt x="31" y="4"/>
                </a:cubicBezTo>
                <a:cubicBezTo>
                  <a:pt x="31" y="6"/>
                  <a:pt x="31" y="6"/>
                  <a:pt x="32" y="8"/>
                </a:cubicBezTo>
                <a:cubicBezTo>
                  <a:pt x="31" y="9"/>
                  <a:pt x="30" y="9"/>
                  <a:pt x="29" y="8"/>
                </a:cubicBezTo>
                <a:cubicBezTo>
                  <a:pt x="29" y="8"/>
                  <a:pt x="29" y="7"/>
                  <a:pt x="29" y="6"/>
                </a:cubicBezTo>
                <a:close/>
                <a:moveTo>
                  <a:pt x="55" y="273"/>
                </a:moveTo>
                <a:cubicBezTo>
                  <a:pt x="55" y="273"/>
                  <a:pt x="55" y="272"/>
                  <a:pt x="55" y="271"/>
                </a:cubicBezTo>
                <a:cubicBezTo>
                  <a:pt x="55" y="271"/>
                  <a:pt x="55" y="272"/>
                  <a:pt x="55" y="273"/>
                </a:cubicBezTo>
                <a:close/>
                <a:moveTo>
                  <a:pt x="47" y="329"/>
                </a:moveTo>
                <a:cubicBezTo>
                  <a:pt x="47" y="330"/>
                  <a:pt x="47" y="327"/>
                  <a:pt x="46" y="329"/>
                </a:cubicBezTo>
                <a:cubicBezTo>
                  <a:pt x="46" y="328"/>
                  <a:pt x="46" y="328"/>
                  <a:pt x="46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47" y="327"/>
                  <a:pt x="47" y="328"/>
                  <a:pt x="47" y="329"/>
                </a:cubicBezTo>
                <a:close/>
                <a:moveTo>
                  <a:pt x="44" y="326"/>
                </a:moveTo>
                <a:cubicBezTo>
                  <a:pt x="45" y="326"/>
                  <a:pt x="46" y="328"/>
                  <a:pt x="46" y="328"/>
                </a:cubicBezTo>
                <a:cubicBezTo>
                  <a:pt x="46" y="328"/>
                  <a:pt x="45" y="329"/>
                  <a:pt x="45" y="329"/>
                </a:cubicBezTo>
                <a:cubicBezTo>
                  <a:pt x="45" y="328"/>
                  <a:pt x="44" y="328"/>
                  <a:pt x="44" y="326"/>
                </a:cubicBezTo>
                <a:close/>
                <a:moveTo>
                  <a:pt x="42" y="370"/>
                </a:moveTo>
                <a:cubicBezTo>
                  <a:pt x="42" y="371"/>
                  <a:pt x="42" y="366"/>
                  <a:pt x="42" y="369"/>
                </a:cubicBezTo>
                <a:cubicBezTo>
                  <a:pt x="41" y="369"/>
                  <a:pt x="41" y="368"/>
                  <a:pt x="41" y="368"/>
                </a:cubicBezTo>
                <a:cubicBezTo>
                  <a:pt x="42" y="368"/>
                  <a:pt x="43" y="367"/>
                  <a:pt x="43" y="369"/>
                </a:cubicBezTo>
                <a:cubicBezTo>
                  <a:pt x="43" y="369"/>
                  <a:pt x="43" y="368"/>
                  <a:pt x="43" y="367"/>
                </a:cubicBezTo>
                <a:cubicBezTo>
                  <a:pt x="44" y="368"/>
                  <a:pt x="43" y="370"/>
                  <a:pt x="44" y="369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43" y="371"/>
                  <a:pt x="42" y="367"/>
                  <a:pt x="42" y="370"/>
                </a:cubicBezTo>
                <a:close/>
                <a:moveTo>
                  <a:pt x="22" y="380"/>
                </a:moveTo>
                <a:cubicBezTo>
                  <a:pt x="23" y="380"/>
                  <a:pt x="23" y="380"/>
                  <a:pt x="23" y="381"/>
                </a:cubicBezTo>
                <a:cubicBezTo>
                  <a:pt x="22" y="381"/>
                  <a:pt x="22" y="381"/>
                  <a:pt x="22" y="380"/>
                </a:cubicBezTo>
                <a:close/>
                <a:moveTo>
                  <a:pt x="22" y="5"/>
                </a:moveTo>
                <a:cubicBezTo>
                  <a:pt x="22" y="6"/>
                  <a:pt x="23" y="8"/>
                  <a:pt x="23" y="9"/>
                </a:cubicBezTo>
                <a:cubicBezTo>
                  <a:pt x="22" y="8"/>
                  <a:pt x="22" y="7"/>
                  <a:pt x="22" y="5"/>
                </a:cubicBezTo>
                <a:close/>
                <a:moveTo>
                  <a:pt x="13" y="12"/>
                </a:moveTo>
                <a:cubicBezTo>
                  <a:pt x="13" y="12"/>
                  <a:pt x="14" y="15"/>
                  <a:pt x="14" y="16"/>
                </a:cubicBezTo>
                <a:cubicBezTo>
                  <a:pt x="14" y="14"/>
                  <a:pt x="12" y="10"/>
                  <a:pt x="14" y="10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2"/>
                  <a:pt x="13" y="12"/>
                </a:cubicBezTo>
                <a:close/>
                <a:moveTo>
                  <a:pt x="20" y="9"/>
                </a:moveTo>
                <a:cubicBezTo>
                  <a:pt x="21" y="9"/>
                  <a:pt x="20" y="11"/>
                  <a:pt x="21" y="12"/>
                </a:cubicBezTo>
                <a:cubicBezTo>
                  <a:pt x="20" y="12"/>
                  <a:pt x="20" y="13"/>
                  <a:pt x="20" y="13"/>
                </a:cubicBezTo>
                <a:cubicBezTo>
                  <a:pt x="20" y="12"/>
                  <a:pt x="20" y="10"/>
                  <a:pt x="20" y="9"/>
                </a:cubicBezTo>
                <a:close/>
                <a:moveTo>
                  <a:pt x="33" y="7"/>
                </a:moveTo>
                <a:cubicBezTo>
                  <a:pt x="33" y="7"/>
                  <a:pt x="32" y="7"/>
                  <a:pt x="32" y="7"/>
                </a:cubicBezTo>
                <a:cubicBezTo>
                  <a:pt x="32" y="9"/>
                  <a:pt x="33" y="9"/>
                  <a:pt x="33" y="9"/>
                </a:cubicBezTo>
                <a:cubicBezTo>
                  <a:pt x="33" y="11"/>
                  <a:pt x="32" y="8"/>
                  <a:pt x="32" y="8"/>
                </a:cubicBezTo>
                <a:cubicBezTo>
                  <a:pt x="32" y="7"/>
                  <a:pt x="32" y="7"/>
                  <a:pt x="33" y="7"/>
                </a:cubicBezTo>
                <a:close/>
                <a:moveTo>
                  <a:pt x="22" y="11"/>
                </a:moveTo>
                <a:cubicBezTo>
                  <a:pt x="22" y="11"/>
                  <a:pt x="22" y="12"/>
                  <a:pt x="23" y="12"/>
                </a:cubicBezTo>
                <a:cubicBezTo>
                  <a:pt x="23" y="13"/>
                  <a:pt x="22" y="12"/>
                  <a:pt x="22" y="14"/>
                </a:cubicBezTo>
                <a:cubicBezTo>
                  <a:pt x="22" y="15"/>
                  <a:pt x="22" y="11"/>
                  <a:pt x="21" y="13"/>
                </a:cubicBezTo>
                <a:cubicBezTo>
                  <a:pt x="21" y="13"/>
                  <a:pt x="22" y="12"/>
                  <a:pt x="22" y="11"/>
                </a:cubicBezTo>
                <a:close/>
                <a:moveTo>
                  <a:pt x="11" y="16"/>
                </a:moveTo>
                <a:cubicBezTo>
                  <a:pt x="12" y="17"/>
                  <a:pt x="12" y="18"/>
                  <a:pt x="12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6"/>
                  <a:pt x="13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5"/>
                  <a:pt x="13" y="17"/>
                  <a:pt x="13" y="16"/>
                </a:cubicBezTo>
                <a:cubicBezTo>
                  <a:pt x="13" y="17"/>
                  <a:pt x="13" y="18"/>
                  <a:pt x="13" y="18"/>
                </a:cubicBezTo>
                <a:cubicBezTo>
                  <a:pt x="13" y="20"/>
                  <a:pt x="13" y="19"/>
                  <a:pt x="13" y="21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0"/>
                  <a:pt x="11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1"/>
                  <a:pt x="10" y="21"/>
                  <a:pt x="9" y="19"/>
                </a:cubicBezTo>
                <a:cubicBezTo>
                  <a:pt x="10" y="19"/>
                  <a:pt x="11" y="19"/>
                  <a:pt x="10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8"/>
                  <a:pt x="12" y="17"/>
                  <a:pt x="11" y="16"/>
                </a:cubicBezTo>
                <a:close/>
                <a:moveTo>
                  <a:pt x="14" y="20"/>
                </a:moveTo>
                <a:cubicBezTo>
                  <a:pt x="13" y="19"/>
                  <a:pt x="14" y="17"/>
                  <a:pt x="14" y="17"/>
                </a:cubicBezTo>
                <a:cubicBezTo>
                  <a:pt x="15" y="18"/>
                  <a:pt x="14" y="18"/>
                  <a:pt x="14" y="20"/>
                </a:cubicBezTo>
                <a:close/>
                <a:moveTo>
                  <a:pt x="42" y="18"/>
                </a:moveTo>
                <a:cubicBezTo>
                  <a:pt x="42" y="16"/>
                  <a:pt x="43" y="18"/>
                  <a:pt x="44" y="18"/>
                </a:cubicBezTo>
                <a:cubicBezTo>
                  <a:pt x="44" y="18"/>
                  <a:pt x="43" y="19"/>
                  <a:pt x="44" y="20"/>
                </a:cubicBezTo>
                <a:cubicBezTo>
                  <a:pt x="44" y="21"/>
                  <a:pt x="44" y="23"/>
                  <a:pt x="43" y="22"/>
                </a:cubicBezTo>
                <a:cubicBezTo>
                  <a:pt x="43" y="19"/>
                  <a:pt x="43" y="19"/>
                  <a:pt x="42" y="18"/>
                </a:cubicBezTo>
                <a:close/>
                <a:moveTo>
                  <a:pt x="14" y="20"/>
                </a:moveTo>
                <a:cubicBezTo>
                  <a:pt x="14" y="20"/>
                  <a:pt x="15" y="21"/>
                  <a:pt x="15" y="22"/>
                </a:cubicBezTo>
                <a:cubicBezTo>
                  <a:pt x="15" y="23"/>
                  <a:pt x="14" y="23"/>
                  <a:pt x="14" y="24"/>
                </a:cubicBezTo>
                <a:cubicBezTo>
                  <a:pt x="13" y="23"/>
                  <a:pt x="14" y="21"/>
                  <a:pt x="14" y="20"/>
                </a:cubicBezTo>
                <a:close/>
                <a:moveTo>
                  <a:pt x="8" y="21"/>
                </a:moveTo>
                <a:cubicBezTo>
                  <a:pt x="9" y="21"/>
                  <a:pt x="8" y="22"/>
                  <a:pt x="9" y="22"/>
                </a:cubicBezTo>
                <a:cubicBezTo>
                  <a:pt x="9" y="23"/>
                  <a:pt x="8" y="23"/>
                  <a:pt x="8" y="23"/>
                </a:cubicBezTo>
                <a:cubicBezTo>
                  <a:pt x="8" y="23"/>
                  <a:pt x="8" y="22"/>
                  <a:pt x="8" y="21"/>
                </a:cubicBezTo>
                <a:close/>
                <a:moveTo>
                  <a:pt x="17" y="22"/>
                </a:moveTo>
                <a:cubicBezTo>
                  <a:pt x="17" y="22"/>
                  <a:pt x="17" y="22"/>
                  <a:pt x="17" y="23"/>
                </a:cubicBezTo>
                <a:cubicBezTo>
                  <a:pt x="16" y="23"/>
                  <a:pt x="17" y="21"/>
                  <a:pt x="16" y="22"/>
                </a:cubicBezTo>
                <a:cubicBezTo>
                  <a:pt x="16" y="20"/>
                  <a:pt x="17" y="21"/>
                  <a:pt x="17" y="22"/>
                </a:cubicBezTo>
                <a:close/>
                <a:moveTo>
                  <a:pt x="38" y="21"/>
                </a:moveTo>
                <a:cubicBezTo>
                  <a:pt x="39" y="22"/>
                  <a:pt x="41" y="23"/>
                  <a:pt x="42" y="24"/>
                </a:cubicBezTo>
                <a:cubicBezTo>
                  <a:pt x="40" y="25"/>
                  <a:pt x="39" y="21"/>
                  <a:pt x="38" y="23"/>
                </a:cubicBezTo>
                <a:cubicBezTo>
                  <a:pt x="38" y="23"/>
                  <a:pt x="39" y="22"/>
                  <a:pt x="38" y="21"/>
                </a:cubicBezTo>
                <a:close/>
                <a:moveTo>
                  <a:pt x="42" y="22"/>
                </a:moveTo>
                <a:cubicBezTo>
                  <a:pt x="43" y="23"/>
                  <a:pt x="42" y="25"/>
                  <a:pt x="43" y="25"/>
                </a:cubicBezTo>
                <a:cubicBezTo>
                  <a:pt x="42" y="27"/>
                  <a:pt x="42" y="23"/>
                  <a:pt x="42" y="22"/>
                </a:cubicBezTo>
                <a:close/>
                <a:moveTo>
                  <a:pt x="51" y="23"/>
                </a:moveTo>
                <a:cubicBezTo>
                  <a:pt x="51" y="22"/>
                  <a:pt x="51" y="23"/>
                  <a:pt x="52" y="23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4"/>
                  <a:pt x="52" y="23"/>
                  <a:pt x="51" y="23"/>
                </a:cubicBezTo>
                <a:close/>
                <a:moveTo>
                  <a:pt x="6" y="48"/>
                </a:moveTo>
                <a:cubicBezTo>
                  <a:pt x="6" y="48"/>
                  <a:pt x="7" y="49"/>
                  <a:pt x="7" y="49"/>
                </a:cubicBezTo>
                <a:cubicBezTo>
                  <a:pt x="7" y="50"/>
                  <a:pt x="7" y="50"/>
                  <a:pt x="6" y="50"/>
                </a:cubicBezTo>
                <a:cubicBezTo>
                  <a:pt x="6" y="49"/>
                  <a:pt x="6" y="49"/>
                  <a:pt x="6" y="48"/>
                </a:cubicBezTo>
                <a:close/>
                <a:moveTo>
                  <a:pt x="7" y="52"/>
                </a:moveTo>
                <a:cubicBezTo>
                  <a:pt x="8" y="52"/>
                  <a:pt x="7" y="54"/>
                  <a:pt x="8" y="54"/>
                </a:cubicBezTo>
                <a:cubicBezTo>
                  <a:pt x="7" y="54"/>
                  <a:pt x="6" y="55"/>
                  <a:pt x="6" y="54"/>
                </a:cubicBezTo>
                <a:cubicBezTo>
                  <a:pt x="6" y="53"/>
                  <a:pt x="7" y="54"/>
                  <a:pt x="7" y="52"/>
                </a:cubicBezTo>
                <a:close/>
                <a:moveTo>
                  <a:pt x="17" y="61"/>
                </a:moveTo>
                <a:cubicBezTo>
                  <a:pt x="17" y="62"/>
                  <a:pt x="17" y="63"/>
                  <a:pt x="16" y="63"/>
                </a:cubicBezTo>
                <a:cubicBezTo>
                  <a:pt x="17" y="62"/>
                  <a:pt x="17" y="61"/>
                  <a:pt x="17" y="61"/>
                </a:cubicBezTo>
                <a:close/>
                <a:moveTo>
                  <a:pt x="17" y="65"/>
                </a:moveTo>
                <a:cubicBezTo>
                  <a:pt x="17" y="64"/>
                  <a:pt x="16" y="66"/>
                  <a:pt x="17" y="66"/>
                </a:cubicBezTo>
                <a:cubicBezTo>
                  <a:pt x="17" y="67"/>
                  <a:pt x="17" y="67"/>
                  <a:pt x="16" y="67"/>
                </a:cubicBezTo>
                <a:cubicBezTo>
                  <a:pt x="17" y="67"/>
                  <a:pt x="17" y="66"/>
                  <a:pt x="16" y="66"/>
                </a:cubicBezTo>
                <a:cubicBezTo>
                  <a:pt x="16" y="65"/>
                  <a:pt x="17" y="66"/>
                  <a:pt x="17" y="65"/>
                </a:cubicBezTo>
                <a:close/>
                <a:moveTo>
                  <a:pt x="11" y="65"/>
                </a:moveTo>
                <a:cubicBezTo>
                  <a:pt x="11" y="66"/>
                  <a:pt x="10" y="66"/>
                  <a:pt x="10" y="67"/>
                </a:cubicBezTo>
                <a:cubicBezTo>
                  <a:pt x="9" y="66"/>
                  <a:pt x="10" y="64"/>
                  <a:pt x="11" y="65"/>
                </a:cubicBezTo>
                <a:close/>
                <a:moveTo>
                  <a:pt x="23" y="66"/>
                </a:moveTo>
                <a:cubicBezTo>
                  <a:pt x="23" y="67"/>
                  <a:pt x="23" y="68"/>
                  <a:pt x="23" y="69"/>
                </a:cubicBezTo>
                <a:cubicBezTo>
                  <a:pt x="22" y="68"/>
                  <a:pt x="23" y="66"/>
                  <a:pt x="22" y="67"/>
                </a:cubicBezTo>
                <a:cubicBezTo>
                  <a:pt x="22" y="66"/>
                  <a:pt x="22" y="66"/>
                  <a:pt x="23" y="66"/>
                </a:cubicBezTo>
                <a:close/>
                <a:moveTo>
                  <a:pt x="6" y="67"/>
                </a:moveTo>
                <a:cubicBezTo>
                  <a:pt x="6" y="68"/>
                  <a:pt x="6" y="69"/>
                  <a:pt x="6" y="70"/>
                </a:cubicBezTo>
                <a:cubicBezTo>
                  <a:pt x="5" y="69"/>
                  <a:pt x="5" y="68"/>
                  <a:pt x="6" y="67"/>
                </a:cubicBezTo>
                <a:close/>
                <a:moveTo>
                  <a:pt x="6" y="69"/>
                </a:moveTo>
                <a:cubicBezTo>
                  <a:pt x="7" y="69"/>
                  <a:pt x="7" y="70"/>
                  <a:pt x="7" y="71"/>
                </a:cubicBezTo>
                <a:cubicBezTo>
                  <a:pt x="8" y="71"/>
                  <a:pt x="7" y="70"/>
                  <a:pt x="8" y="69"/>
                </a:cubicBezTo>
                <a:cubicBezTo>
                  <a:pt x="9" y="70"/>
                  <a:pt x="8" y="71"/>
                  <a:pt x="8" y="72"/>
                </a:cubicBezTo>
                <a:cubicBezTo>
                  <a:pt x="7" y="72"/>
                  <a:pt x="7" y="72"/>
                  <a:pt x="6" y="71"/>
                </a:cubicBezTo>
                <a:cubicBezTo>
                  <a:pt x="6" y="71"/>
                  <a:pt x="6" y="70"/>
                  <a:pt x="7" y="70"/>
                </a:cubicBezTo>
                <a:cubicBezTo>
                  <a:pt x="7" y="70"/>
                  <a:pt x="6" y="70"/>
                  <a:pt x="6" y="69"/>
                </a:cubicBezTo>
                <a:close/>
                <a:moveTo>
                  <a:pt x="10" y="70"/>
                </a:moveTo>
                <a:cubicBezTo>
                  <a:pt x="9" y="71"/>
                  <a:pt x="10" y="72"/>
                  <a:pt x="9" y="72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0"/>
                  <a:pt x="9" y="70"/>
                  <a:pt x="10" y="70"/>
                </a:cubicBezTo>
                <a:close/>
                <a:moveTo>
                  <a:pt x="6" y="73"/>
                </a:moveTo>
                <a:cubicBezTo>
                  <a:pt x="6" y="73"/>
                  <a:pt x="5" y="73"/>
                  <a:pt x="5" y="72"/>
                </a:cubicBezTo>
                <a:cubicBezTo>
                  <a:pt x="5" y="70"/>
                  <a:pt x="6" y="70"/>
                  <a:pt x="6" y="73"/>
                </a:cubicBezTo>
                <a:close/>
                <a:moveTo>
                  <a:pt x="9" y="75"/>
                </a:moveTo>
                <a:cubicBezTo>
                  <a:pt x="9" y="74"/>
                  <a:pt x="10" y="74"/>
                  <a:pt x="10" y="74"/>
                </a:cubicBezTo>
                <a:cubicBezTo>
                  <a:pt x="10" y="75"/>
                  <a:pt x="10" y="75"/>
                  <a:pt x="9" y="75"/>
                </a:cubicBezTo>
                <a:close/>
                <a:moveTo>
                  <a:pt x="6" y="85"/>
                </a:moveTo>
                <a:cubicBezTo>
                  <a:pt x="7" y="86"/>
                  <a:pt x="6" y="88"/>
                  <a:pt x="5" y="90"/>
                </a:cubicBezTo>
                <a:cubicBezTo>
                  <a:pt x="5" y="89"/>
                  <a:pt x="6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87"/>
                  <a:pt x="6" y="86"/>
                  <a:pt x="6" y="85"/>
                </a:cubicBezTo>
                <a:close/>
                <a:moveTo>
                  <a:pt x="58" y="85"/>
                </a:moveTo>
                <a:cubicBezTo>
                  <a:pt x="59" y="85"/>
                  <a:pt x="59" y="87"/>
                  <a:pt x="59" y="88"/>
                </a:cubicBezTo>
                <a:cubicBezTo>
                  <a:pt x="58" y="88"/>
                  <a:pt x="59" y="86"/>
                  <a:pt x="58" y="85"/>
                </a:cubicBezTo>
                <a:close/>
                <a:moveTo>
                  <a:pt x="5" y="92"/>
                </a:moveTo>
                <a:cubicBezTo>
                  <a:pt x="5" y="92"/>
                  <a:pt x="5" y="93"/>
                  <a:pt x="5" y="93"/>
                </a:cubicBezTo>
                <a:cubicBezTo>
                  <a:pt x="5" y="94"/>
                  <a:pt x="5" y="94"/>
                  <a:pt x="5" y="95"/>
                </a:cubicBezTo>
                <a:cubicBezTo>
                  <a:pt x="4" y="94"/>
                  <a:pt x="5" y="93"/>
                  <a:pt x="5" y="92"/>
                </a:cubicBezTo>
                <a:close/>
                <a:moveTo>
                  <a:pt x="5" y="141"/>
                </a:moveTo>
                <a:cubicBezTo>
                  <a:pt x="6" y="141"/>
                  <a:pt x="7" y="142"/>
                  <a:pt x="6" y="142"/>
                </a:cubicBezTo>
                <a:cubicBezTo>
                  <a:pt x="6" y="141"/>
                  <a:pt x="5" y="142"/>
                  <a:pt x="5" y="141"/>
                </a:cubicBezTo>
                <a:close/>
                <a:moveTo>
                  <a:pt x="8" y="152"/>
                </a:moveTo>
                <a:cubicBezTo>
                  <a:pt x="9" y="150"/>
                  <a:pt x="9" y="152"/>
                  <a:pt x="9" y="152"/>
                </a:cubicBezTo>
                <a:cubicBezTo>
                  <a:pt x="9" y="154"/>
                  <a:pt x="9" y="152"/>
                  <a:pt x="8" y="152"/>
                </a:cubicBezTo>
                <a:close/>
                <a:moveTo>
                  <a:pt x="8" y="159"/>
                </a:moveTo>
                <a:cubicBezTo>
                  <a:pt x="7" y="159"/>
                  <a:pt x="7" y="156"/>
                  <a:pt x="8" y="157"/>
                </a:cubicBezTo>
                <a:cubicBezTo>
                  <a:pt x="8" y="157"/>
                  <a:pt x="8" y="158"/>
                  <a:pt x="8" y="158"/>
                </a:cubicBezTo>
                <a:cubicBezTo>
                  <a:pt x="8" y="160"/>
                  <a:pt x="8" y="157"/>
                  <a:pt x="8" y="159"/>
                </a:cubicBezTo>
                <a:close/>
                <a:moveTo>
                  <a:pt x="7" y="159"/>
                </a:moveTo>
                <a:cubicBezTo>
                  <a:pt x="6" y="160"/>
                  <a:pt x="6" y="160"/>
                  <a:pt x="6" y="160"/>
                </a:cubicBezTo>
                <a:cubicBezTo>
                  <a:pt x="6" y="161"/>
                  <a:pt x="7" y="161"/>
                  <a:pt x="7" y="161"/>
                </a:cubicBezTo>
                <a:cubicBezTo>
                  <a:pt x="6" y="164"/>
                  <a:pt x="6" y="158"/>
                  <a:pt x="7" y="159"/>
                </a:cubicBezTo>
                <a:close/>
                <a:moveTo>
                  <a:pt x="8" y="175"/>
                </a:moveTo>
                <a:cubicBezTo>
                  <a:pt x="7" y="176"/>
                  <a:pt x="7" y="178"/>
                  <a:pt x="7" y="179"/>
                </a:cubicBezTo>
                <a:cubicBezTo>
                  <a:pt x="7" y="180"/>
                  <a:pt x="8" y="181"/>
                  <a:pt x="9" y="180"/>
                </a:cubicBezTo>
                <a:cubicBezTo>
                  <a:pt x="9" y="182"/>
                  <a:pt x="8" y="181"/>
                  <a:pt x="8" y="183"/>
                </a:cubicBezTo>
                <a:cubicBezTo>
                  <a:pt x="8" y="183"/>
                  <a:pt x="8" y="180"/>
                  <a:pt x="7" y="181"/>
                </a:cubicBezTo>
                <a:cubicBezTo>
                  <a:pt x="6" y="179"/>
                  <a:pt x="7" y="177"/>
                  <a:pt x="6" y="176"/>
                </a:cubicBezTo>
                <a:cubicBezTo>
                  <a:pt x="6" y="175"/>
                  <a:pt x="7" y="176"/>
                  <a:pt x="8" y="175"/>
                </a:cubicBezTo>
                <a:close/>
                <a:moveTo>
                  <a:pt x="12" y="182"/>
                </a:moveTo>
                <a:cubicBezTo>
                  <a:pt x="12" y="182"/>
                  <a:pt x="12" y="184"/>
                  <a:pt x="12" y="186"/>
                </a:cubicBezTo>
                <a:cubicBezTo>
                  <a:pt x="11" y="185"/>
                  <a:pt x="12" y="184"/>
                  <a:pt x="12" y="182"/>
                </a:cubicBezTo>
                <a:close/>
                <a:moveTo>
                  <a:pt x="8" y="191"/>
                </a:moveTo>
                <a:cubicBezTo>
                  <a:pt x="8" y="190"/>
                  <a:pt x="8" y="192"/>
                  <a:pt x="9" y="191"/>
                </a:cubicBezTo>
                <a:cubicBezTo>
                  <a:pt x="9" y="193"/>
                  <a:pt x="8" y="191"/>
                  <a:pt x="8" y="193"/>
                </a:cubicBezTo>
                <a:cubicBezTo>
                  <a:pt x="7" y="193"/>
                  <a:pt x="8" y="191"/>
                  <a:pt x="8" y="191"/>
                </a:cubicBezTo>
                <a:close/>
                <a:moveTo>
                  <a:pt x="10" y="192"/>
                </a:moveTo>
                <a:cubicBezTo>
                  <a:pt x="10" y="192"/>
                  <a:pt x="10" y="193"/>
                  <a:pt x="10" y="193"/>
                </a:cubicBezTo>
                <a:cubicBezTo>
                  <a:pt x="10" y="193"/>
                  <a:pt x="9" y="191"/>
                  <a:pt x="9" y="194"/>
                </a:cubicBezTo>
                <a:cubicBezTo>
                  <a:pt x="8" y="193"/>
                  <a:pt x="9" y="192"/>
                  <a:pt x="10" y="192"/>
                </a:cubicBezTo>
                <a:close/>
                <a:moveTo>
                  <a:pt x="9" y="194"/>
                </a:moveTo>
                <a:cubicBezTo>
                  <a:pt x="10" y="194"/>
                  <a:pt x="10" y="195"/>
                  <a:pt x="11" y="195"/>
                </a:cubicBezTo>
                <a:cubicBezTo>
                  <a:pt x="10" y="195"/>
                  <a:pt x="9" y="196"/>
                  <a:pt x="9" y="194"/>
                </a:cubicBezTo>
                <a:close/>
                <a:moveTo>
                  <a:pt x="12" y="219"/>
                </a:moveTo>
                <a:cubicBezTo>
                  <a:pt x="12" y="218"/>
                  <a:pt x="12" y="219"/>
                  <a:pt x="12" y="218"/>
                </a:cubicBezTo>
                <a:cubicBezTo>
                  <a:pt x="12" y="219"/>
                  <a:pt x="12" y="220"/>
                  <a:pt x="13" y="220"/>
                </a:cubicBezTo>
                <a:cubicBezTo>
                  <a:pt x="12" y="221"/>
                  <a:pt x="12" y="219"/>
                  <a:pt x="12" y="219"/>
                </a:cubicBezTo>
                <a:close/>
                <a:moveTo>
                  <a:pt x="13" y="222"/>
                </a:moveTo>
                <a:cubicBezTo>
                  <a:pt x="14" y="223"/>
                  <a:pt x="13" y="223"/>
                  <a:pt x="13" y="224"/>
                </a:cubicBezTo>
                <a:cubicBezTo>
                  <a:pt x="13" y="224"/>
                  <a:pt x="12" y="225"/>
                  <a:pt x="12" y="225"/>
                </a:cubicBezTo>
                <a:cubicBezTo>
                  <a:pt x="11" y="224"/>
                  <a:pt x="12" y="224"/>
                  <a:pt x="12" y="223"/>
                </a:cubicBezTo>
                <a:cubicBezTo>
                  <a:pt x="13" y="224"/>
                  <a:pt x="13" y="224"/>
                  <a:pt x="13" y="222"/>
                </a:cubicBezTo>
                <a:close/>
                <a:moveTo>
                  <a:pt x="14" y="229"/>
                </a:moveTo>
                <a:cubicBezTo>
                  <a:pt x="13" y="227"/>
                  <a:pt x="15" y="230"/>
                  <a:pt x="15" y="228"/>
                </a:cubicBezTo>
                <a:cubicBezTo>
                  <a:pt x="16" y="230"/>
                  <a:pt x="14" y="229"/>
                  <a:pt x="14" y="229"/>
                </a:cubicBezTo>
                <a:close/>
                <a:moveTo>
                  <a:pt x="12" y="230"/>
                </a:moveTo>
                <a:cubicBezTo>
                  <a:pt x="12" y="232"/>
                  <a:pt x="12" y="232"/>
                  <a:pt x="12" y="233"/>
                </a:cubicBezTo>
                <a:cubicBezTo>
                  <a:pt x="11" y="233"/>
                  <a:pt x="11" y="233"/>
                  <a:pt x="11" y="232"/>
                </a:cubicBezTo>
                <a:cubicBezTo>
                  <a:pt x="11" y="232"/>
                  <a:pt x="11" y="230"/>
                  <a:pt x="12" y="230"/>
                </a:cubicBezTo>
                <a:close/>
                <a:moveTo>
                  <a:pt x="14" y="230"/>
                </a:moveTo>
                <a:cubicBezTo>
                  <a:pt x="13" y="231"/>
                  <a:pt x="14" y="233"/>
                  <a:pt x="14" y="231"/>
                </a:cubicBezTo>
                <a:cubicBezTo>
                  <a:pt x="14" y="231"/>
                  <a:pt x="14" y="232"/>
                  <a:pt x="14" y="232"/>
                </a:cubicBezTo>
                <a:cubicBezTo>
                  <a:pt x="14" y="232"/>
                  <a:pt x="14" y="234"/>
                  <a:pt x="13" y="234"/>
                </a:cubicBezTo>
                <a:cubicBezTo>
                  <a:pt x="13" y="233"/>
                  <a:pt x="13" y="232"/>
                  <a:pt x="13" y="232"/>
                </a:cubicBezTo>
                <a:cubicBezTo>
                  <a:pt x="13" y="231"/>
                  <a:pt x="13" y="230"/>
                  <a:pt x="14" y="230"/>
                </a:cubicBezTo>
                <a:close/>
                <a:moveTo>
                  <a:pt x="12" y="233"/>
                </a:moveTo>
                <a:cubicBezTo>
                  <a:pt x="13" y="233"/>
                  <a:pt x="12" y="235"/>
                  <a:pt x="13" y="235"/>
                </a:cubicBezTo>
                <a:cubicBezTo>
                  <a:pt x="12" y="235"/>
                  <a:pt x="11" y="235"/>
                  <a:pt x="11" y="234"/>
                </a:cubicBezTo>
                <a:cubicBezTo>
                  <a:pt x="12" y="234"/>
                  <a:pt x="12" y="235"/>
                  <a:pt x="12" y="233"/>
                </a:cubicBezTo>
                <a:close/>
                <a:moveTo>
                  <a:pt x="16" y="234"/>
                </a:moveTo>
                <a:cubicBezTo>
                  <a:pt x="15" y="235"/>
                  <a:pt x="15" y="235"/>
                  <a:pt x="15" y="236"/>
                </a:cubicBezTo>
                <a:cubicBezTo>
                  <a:pt x="14" y="236"/>
                  <a:pt x="14" y="238"/>
                  <a:pt x="13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4" y="238"/>
                  <a:pt x="15" y="234"/>
                  <a:pt x="16" y="234"/>
                </a:cubicBezTo>
                <a:close/>
                <a:moveTo>
                  <a:pt x="15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5" y="242"/>
                  <a:pt x="15" y="243"/>
                  <a:pt x="15" y="244"/>
                </a:cubicBezTo>
                <a:cubicBezTo>
                  <a:pt x="15" y="243"/>
                  <a:pt x="15" y="242"/>
                  <a:pt x="15" y="241"/>
                </a:cubicBezTo>
                <a:close/>
                <a:moveTo>
                  <a:pt x="55" y="250"/>
                </a:moveTo>
                <a:cubicBezTo>
                  <a:pt x="56" y="251"/>
                  <a:pt x="55" y="252"/>
                  <a:pt x="54" y="252"/>
                </a:cubicBezTo>
                <a:cubicBezTo>
                  <a:pt x="54" y="251"/>
                  <a:pt x="55" y="251"/>
                  <a:pt x="55" y="250"/>
                </a:cubicBezTo>
                <a:close/>
                <a:moveTo>
                  <a:pt x="53" y="261"/>
                </a:moveTo>
                <a:cubicBezTo>
                  <a:pt x="54" y="261"/>
                  <a:pt x="54" y="264"/>
                  <a:pt x="53" y="263"/>
                </a:cubicBezTo>
                <a:cubicBezTo>
                  <a:pt x="53" y="262"/>
                  <a:pt x="53" y="262"/>
                  <a:pt x="53" y="261"/>
                </a:cubicBezTo>
                <a:close/>
                <a:moveTo>
                  <a:pt x="18" y="276"/>
                </a:moveTo>
                <a:cubicBezTo>
                  <a:pt x="18" y="277"/>
                  <a:pt x="17" y="277"/>
                  <a:pt x="17" y="276"/>
                </a:cubicBezTo>
                <a:cubicBezTo>
                  <a:pt x="17" y="275"/>
                  <a:pt x="18" y="275"/>
                  <a:pt x="18" y="276"/>
                </a:cubicBezTo>
                <a:close/>
                <a:moveTo>
                  <a:pt x="49" y="276"/>
                </a:moveTo>
                <a:cubicBezTo>
                  <a:pt x="49" y="277"/>
                  <a:pt x="49" y="279"/>
                  <a:pt x="49" y="279"/>
                </a:cubicBezTo>
                <a:cubicBezTo>
                  <a:pt x="49" y="278"/>
                  <a:pt x="49" y="277"/>
                  <a:pt x="49" y="276"/>
                </a:cubicBezTo>
                <a:close/>
                <a:moveTo>
                  <a:pt x="51" y="277"/>
                </a:moveTo>
                <a:cubicBezTo>
                  <a:pt x="52" y="277"/>
                  <a:pt x="52" y="277"/>
                  <a:pt x="52" y="278"/>
                </a:cubicBezTo>
                <a:cubicBezTo>
                  <a:pt x="52" y="279"/>
                  <a:pt x="52" y="280"/>
                  <a:pt x="52" y="281"/>
                </a:cubicBezTo>
                <a:cubicBezTo>
                  <a:pt x="52" y="280"/>
                  <a:pt x="51" y="279"/>
                  <a:pt x="51" y="281"/>
                </a:cubicBezTo>
                <a:cubicBezTo>
                  <a:pt x="50" y="281"/>
                  <a:pt x="52" y="279"/>
                  <a:pt x="51" y="277"/>
                </a:cubicBezTo>
                <a:close/>
                <a:moveTo>
                  <a:pt x="18" y="279"/>
                </a:moveTo>
                <a:cubicBezTo>
                  <a:pt x="18" y="279"/>
                  <a:pt x="17" y="279"/>
                  <a:pt x="17" y="278"/>
                </a:cubicBezTo>
                <a:cubicBezTo>
                  <a:pt x="18" y="278"/>
                  <a:pt x="18" y="278"/>
                  <a:pt x="18" y="278"/>
                </a:cubicBezTo>
                <a:cubicBezTo>
                  <a:pt x="19" y="280"/>
                  <a:pt x="18" y="279"/>
                  <a:pt x="18" y="280"/>
                </a:cubicBezTo>
                <a:cubicBezTo>
                  <a:pt x="18" y="280"/>
                  <a:pt x="18" y="279"/>
                  <a:pt x="18" y="279"/>
                </a:cubicBezTo>
                <a:close/>
                <a:moveTo>
                  <a:pt x="33" y="282"/>
                </a:moveTo>
                <a:cubicBezTo>
                  <a:pt x="34" y="282"/>
                  <a:pt x="33" y="284"/>
                  <a:pt x="34" y="284"/>
                </a:cubicBezTo>
                <a:cubicBezTo>
                  <a:pt x="33" y="286"/>
                  <a:pt x="33" y="283"/>
                  <a:pt x="33" y="282"/>
                </a:cubicBezTo>
                <a:close/>
                <a:moveTo>
                  <a:pt x="49" y="282"/>
                </a:moveTo>
                <a:cubicBezTo>
                  <a:pt x="50" y="282"/>
                  <a:pt x="50" y="285"/>
                  <a:pt x="49" y="284"/>
                </a:cubicBezTo>
                <a:lnTo>
                  <a:pt x="49" y="282"/>
                </a:lnTo>
                <a:close/>
                <a:moveTo>
                  <a:pt x="45" y="283"/>
                </a:moveTo>
                <a:cubicBezTo>
                  <a:pt x="45" y="283"/>
                  <a:pt x="45" y="283"/>
                  <a:pt x="46" y="283"/>
                </a:cubicBezTo>
                <a:cubicBezTo>
                  <a:pt x="45" y="284"/>
                  <a:pt x="46" y="287"/>
                  <a:pt x="45" y="287"/>
                </a:cubicBezTo>
                <a:cubicBezTo>
                  <a:pt x="45" y="286"/>
                  <a:pt x="45" y="285"/>
                  <a:pt x="45" y="283"/>
                </a:cubicBezTo>
                <a:close/>
                <a:moveTo>
                  <a:pt x="17" y="284"/>
                </a:moveTo>
                <a:cubicBezTo>
                  <a:pt x="17" y="284"/>
                  <a:pt x="17" y="285"/>
                  <a:pt x="17" y="285"/>
                </a:cubicBezTo>
                <a:cubicBezTo>
                  <a:pt x="18" y="286"/>
                  <a:pt x="18" y="285"/>
                  <a:pt x="18" y="287"/>
                </a:cubicBezTo>
                <a:cubicBezTo>
                  <a:pt x="18" y="287"/>
                  <a:pt x="17" y="286"/>
                  <a:pt x="17" y="284"/>
                </a:cubicBezTo>
                <a:close/>
                <a:moveTo>
                  <a:pt x="52" y="284"/>
                </a:moveTo>
                <a:cubicBezTo>
                  <a:pt x="52" y="285"/>
                  <a:pt x="52" y="285"/>
                  <a:pt x="52" y="286"/>
                </a:cubicBezTo>
                <a:cubicBezTo>
                  <a:pt x="51" y="286"/>
                  <a:pt x="51" y="285"/>
                  <a:pt x="51" y="285"/>
                </a:cubicBezTo>
                <a:cubicBezTo>
                  <a:pt x="51" y="284"/>
                  <a:pt x="52" y="284"/>
                  <a:pt x="52" y="284"/>
                </a:cubicBezTo>
                <a:close/>
                <a:moveTo>
                  <a:pt x="40" y="286"/>
                </a:moveTo>
                <a:cubicBezTo>
                  <a:pt x="40" y="285"/>
                  <a:pt x="40" y="286"/>
                  <a:pt x="41" y="285"/>
                </a:cubicBezTo>
                <a:cubicBezTo>
                  <a:pt x="41" y="286"/>
                  <a:pt x="41" y="288"/>
                  <a:pt x="41" y="288"/>
                </a:cubicBezTo>
                <a:cubicBezTo>
                  <a:pt x="40" y="288"/>
                  <a:pt x="41" y="287"/>
                  <a:pt x="40" y="286"/>
                </a:cubicBezTo>
                <a:close/>
                <a:moveTo>
                  <a:pt x="46" y="286"/>
                </a:moveTo>
                <a:cubicBezTo>
                  <a:pt x="47" y="286"/>
                  <a:pt x="47" y="286"/>
                  <a:pt x="47" y="286"/>
                </a:cubicBezTo>
                <a:cubicBezTo>
                  <a:pt x="47" y="286"/>
                  <a:pt x="47" y="286"/>
                  <a:pt x="47" y="286"/>
                </a:cubicBezTo>
                <a:cubicBezTo>
                  <a:pt x="47" y="287"/>
                  <a:pt x="47" y="287"/>
                  <a:pt x="47" y="288"/>
                </a:cubicBezTo>
                <a:cubicBezTo>
                  <a:pt x="46" y="288"/>
                  <a:pt x="47" y="288"/>
                  <a:pt x="46" y="286"/>
                </a:cubicBezTo>
                <a:close/>
                <a:moveTo>
                  <a:pt x="48" y="286"/>
                </a:moveTo>
                <a:cubicBezTo>
                  <a:pt x="49" y="286"/>
                  <a:pt x="49" y="286"/>
                  <a:pt x="49" y="286"/>
                </a:cubicBezTo>
                <a:cubicBezTo>
                  <a:pt x="49" y="287"/>
                  <a:pt x="48" y="287"/>
                  <a:pt x="48" y="287"/>
                </a:cubicBezTo>
                <a:cubicBezTo>
                  <a:pt x="48" y="288"/>
                  <a:pt x="48" y="288"/>
                  <a:pt x="49" y="288"/>
                </a:cubicBezTo>
                <a:cubicBezTo>
                  <a:pt x="48" y="289"/>
                  <a:pt x="48" y="288"/>
                  <a:pt x="48" y="286"/>
                </a:cubicBezTo>
                <a:close/>
                <a:moveTo>
                  <a:pt x="51" y="286"/>
                </a:moveTo>
                <a:cubicBezTo>
                  <a:pt x="51" y="287"/>
                  <a:pt x="52" y="287"/>
                  <a:pt x="52" y="289"/>
                </a:cubicBezTo>
                <a:cubicBezTo>
                  <a:pt x="51" y="289"/>
                  <a:pt x="51" y="287"/>
                  <a:pt x="51" y="288"/>
                </a:cubicBezTo>
                <a:cubicBezTo>
                  <a:pt x="51" y="288"/>
                  <a:pt x="51" y="287"/>
                  <a:pt x="51" y="286"/>
                </a:cubicBezTo>
                <a:close/>
                <a:moveTo>
                  <a:pt x="53" y="287"/>
                </a:moveTo>
                <a:cubicBezTo>
                  <a:pt x="54" y="288"/>
                  <a:pt x="53" y="288"/>
                  <a:pt x="53" y="290"/>
                </a:cubicBezTo>
                <a:cubicBezTo>
                  <a:pt x="53" y="289"/>
                  <a:pt x="52" y="289"/>
                  <a:pt x="52" y="288"/>
                </a:cubicBezTo>
                <a:cubicBezTo>
                  <a:pt x="53" y="288"/>
                  <a:pt x="53" y="288"/>
                  <a:pt x="53" y="287"/>
                </a:cubicBezTo>
                <a:close/>
                <a:moveTo>
                  <a:pt x="36" y="290"/>
                </a:moveTo>
                <a:cubicBezTo>
                  <a:pt x="36" y="290"/>
                  <a:pt x="35" y="290"/>
                  <a:pt x="35" y="289"/>
                </a:cubicBezTo>
                <a:cubicBezTo>
                  <a:pt x="36" y="288"/>
                  <a:pt x="36" y="288"/>
                  <a:pt x="36" y="290"/>
                </a:cubicBezTo>
                <a:close/>
                <a:moveTo>
                  <a:pt x="42" y="290"/>
                </a:moveTo>
                <a:cubicBezTo>
                  <a:pt x="43" y="289"/>
                  <a:pt x="43" y="291"/>
                  <a:pt x="43" y="292"/>
                </a:cubicBezTo>
                <a:cubicBezTo>
                  <a:pt x="43" y="293"/>
                  <a:pt x="43" y="291"/>
                  <a:pt x="42" y="291"/>
                </a:cubicBezTo>
                <a:cubicBezTo>
                  <a:pt x="42" y="291"/>
                  <a:pt x="43" y="291"/>
                  <a:pt x="43" y="291"/>
                </a:cubicBezTo>
                <a:cubicBezTo>
                  <a:pt x="43" y="290"/>
                  <a:pt x="42" y="290"/>
                  <a:pt x="42" y="290"/>
                </a:cubicBezTo>
                <a:close/>
                <a:moveTo>
                  <a:pt x="46" y="290"/>
                </a:moveTo>
                <a:cubicBezTo>
                  <a:pt x="47" y="290"/>
                  <a:pt x="47" y="292"/>
                  <a:pt x="47" y="292"/>
                </a:cubicBezTo>
                <a:cubicBezTo>
                  <a:pt x="47" y="293"/>
                  <a:pt x="46" y="291"/>
                  <a:pt x="46" y="290"/>
                </a:cubicBezTo>
                <a:close/>
                <a:moveTo>
                  <a:pt x="35" y="291"/>
                </a:moveTo>
                <a:cubicBezTo>
                  <a:pt x="35" y="292"/>
                  <a:pt x="36" y="292"/>
                  <a:pt x="36" y="292"/>
                </a:cubicBezTo>
                <a:cubicBezTo>
                  <a:pt x="36" y="294"/>
                  <a:pt x="35" y="293"/>
                  <a:pt x="35" y="291"/>
                </a:cubicBezTo>
                <a:close/>
                <a:moveTo>
                  <a:pt x="44" y="293"/>
                </a:moveTo>
                <a:cubicBezTo>
                  <a:pt x="45" y="294"/>
                  <a:pt x="45" y="292"/>
                  <a:pt x="46" y="293"/>
                </a:cubicBezTo>
                <a:cubicBezTo>
                  <a:pt x="45" y="294"/>
                  <a:pt x="44" y="295"/>
                  <a:pt x="44" y="294"/>
                </a:cubicBezTo>
                <a:cubicBezTo>
                  <a:pt x="44" y="294"/>
                  <a:pt x="44" y="293"/>
                  <a:pt x="44" y="293"/>
                </a:cubicBezTo>
                <a:close/>
                <a:moveTo>
                  <a:pt x="50" y="293"/>
                </a:moveTo>
                <a:cubicBezTo>
                  <a:pt x="50" y="292"/>
                  <a:pt x="49" y="295"/>
                  <a:pt x="50" y="295"/>
                </a:cubicBezTo>
                <a:cubicBezTo>
                  <a:pt x="50" y="295"/>
                  <a:pt x="51" y="294"/>
                  <a:pt x="51" y="294"/>
                </a:cubicBezTo>
                <a:cubicBezTo>
                  <a:pt x="51" y="296"/>
                  <a:pt x="52" y="296"/>
                  <a:pt x="52" y="295"/>
                </a:cubicBezTo>
                <a:cubicBezTo>
                  <a:pt x="52" y="296"/>
                  <a:pt x="52" y="296"/>
                  <a:pt x="52" y="297"/>
                </a:cubicBezTo>
                <a:cubicBezTo>
                  <a:pt x="52" y="296"/>
                  <a:pt x="51" y="296"/>
                  <a:pt x="51" y="296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51" y="295"/>
                  <a:pt x="50" y="296"/>
                  <a:pt x="49" y="295"/>
                </a:cubicBezTo>
                <a:cubicBezTo>
                  <a:pt x="49" y="295"/>
                  <a:pt x="50" y="294"/>
                  <a:pt x="49" y="294"/>
                </a:cubicBezTo>
                <a:cubicBezTo>
                  <a:pt x="49" y="294"/>
                  <a:pt x="50" y="294"/>
                  <a:pt x="50" y="293"/>
                </a:cubicBezTo>
                <a:close/>
                <a:moveTo>
                  <a:pt x="43" y="295"/>
                </a:moveTo>
                <a:cubicBezTo>
                  <a:pt x="44" y="295"/>
                  <a:pt x="44" y="299"/>
                  <a:pt x="44" y="301"/>
                </a:cubicBezTo>
                <a:cubicBezTo>
                  <a:pt x="43" y="301"/>
                  <a:pt x="44" y="299"/>
                  <a:pt x="43" y="298"/>
                </a:cubicBezTo>
                <a:cubicBezTo>
                  <a:pt x="43" y="297"/>
                  <a:pt x="43" y="297"/>
                  <a:pt x="43" y="295"/>
                </a:cubicBezTo>
                <a:close/>
                <a:moveTo>
                  <a:pt x="48" y="295"/>
                </a:moveTo>
                <a:cubicBezTo>
                  <a:pt x="49" y="296"/>
                  <a:pt x="50" y="297"/>
                  <a:pt x="50" y="299"/>
                </a:cubicBezTo>
                <a:cubicBezTo>
                  <a:pt x="49" y="297"/>
                  <a:pt x="49" y="298"/>
                  <a:pt x="48" y="295"/>
                </a:cubicBezTo>
                <a:close/>
                <a:moveTo>
                  <a:pt x="41" y="296"/>
                </a:moveTo>
                <a:cubicBezTo>
                  <a:pt x="42" y="296"/>
                  <a:pt x="42" y="297"/>
                  <a:pt x="43" y="298"/>
                </a:cubicBezTo>
                <a:cubicBezTo>
                  <a:pt x="42" y="299"/>
                  <a:pt x="42" y="297"/>
                  <a:pt x="41" y="296"/>
                </a:cubicBezTo>
                <a:close/>
                <a:moveTo>
                  <a:pt x="53" y="296"/>
                </a:moveTo>
                <a:cubicBezTo>
                  <a:pt x="53" y="296"/>
                  <a:pt x="53" y="298"/>
                  <a:pt x="53" y="299"/>
                </a:cubicBezTo>
                <a:cubicBezTo>
                  <a:pt x="52" y="298"/>
                  <a:pt x="53" y="296"/>
                  <a:pt x="53" y="296"/>
                </a:cubicBezTo>
                <a:close/>
                <a:moveTo>
                  <a:pt x="20" y="296"/>
                </a:moveTo>
                <a:cubicBezTo>
                  <a:pt x="20" y="297"/>
                  <a:pt x="20" y="297"/>
                  <a:pt x="20" y="298"/>
                </a:cubicBezTo>
                <a:cubicBezTo>
                  <a:pt x="19" y="299"/>
                  <a:pt x="20" y="298"/>
                  <a:pt x="19" y="298"/>
                </a:cubicBezTo>
                <a:cubicBezTo>
                  <a:pt x="19" y="300"/>
                  <a:pt x="19" y="299"/>
                  <a:pt x="20" y="301"/>
                </a:cubicBezTo>
                <a:cubicBezTo>
                  <a:pt x="19" y="301"/>
                  <a:pt x="19" y="300"/>
                  <a:pt x="19" y="300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9" y="298"/>
                  <a:pt x="19" y="296"/>
                  <a:pt x="20" y="296"/>
                </a:cubicBezTo>
                <a:close/>
                <a:moveTo>
                  <a:pt x="44" y="296"/>
                </a:moveTo>
                <a:cubicBezTo>
                  <a:pt x="45" y="297"/>
                  <a:pt x="45" y="296"/>
                  <a:pt x="46" y="296"/>
                </a:cubicBezTo>
                <a:cubicBezTo>
                  <a:pt x="45" y="297"/>
                  <a:pt x="44" y="299"/>
                  <a:pt x="44" y="296"/>
                </a:cubicBezTo>
                <a:close/>
                <a:moveTo>
                  <a:pt x="37" y="298"/>
                </a:moveTo>
                <a:cubicBezTo>
                  <a:pt x="37" y="298"/>
                  <a:pt x="37" y="299"/>
                  <a:pt x="37" y="301"/>
                </a:cubicBezTo>
                <a:cubicBezTo>
                  <a:pt x="37" y="300"/>
                  <a:pt x="37" y="300"/>
                  <a:pt x="37" y="300"/>
                </a:cubicBezTo>
                <a:cubicBezTo>
                  <a:pt x="36" y="299"/>
                  <a:pt x="37" y="299"/>
                  <a:pt x="37" y="298"/>
                </a:cubicBezTo>
                <a:close/>
                <a:moveTo>
                  <a:pt x="34" y="298"/>
                </a:moveTo>
                <a:cubicBezTo>
                  <a:pt x="34" y="297"/>
                  <a:pt x="35" y="299"/>
                  <a:pt x="35" y="300"/>
                </a:cubicBezTo>
                <a:cubicBezTo>
                  <a:pt x="34" y="300"/>
                  <a:pt x="35" y="302"/>
                  <a:pt x="35" y="303"/>
                </a:cubicBezTo>
                <a:cubicBezTo>
                  <a:pt x="34" y="302"/>
                  <a:pt x="35" y="299"/>
                  <a:pt x="34" y="298"/>
                </a:cubicBezTo>
                <a:close/>
                <a:moveTo>
                  <a:pt x="48" y="301"/>
                </a:moveTo>
                <a:cubicBezTo>
                  <a:pt x="48" y="301"/>
                  <a:pt x="48" y="302"/>
                  <a:pt x="47" y="302"/>
                </a:cubicBezTo>
                <a:cubicBezTo>
                  <a:pt x="47" y="300"/>
                  <a:pt x="47" y="301"/>
                  <a:pt x="46" y="301"/>
                </a:cubicBezTo>
                <a:cubicBezTo>
                  <a:pt x="47" y="300"/>
                  <a:pt x="46" y="300"/>
                  <a:pt x="46" y="300"/>
                </a:cubicBezTo>
                <a:cubicBezTo>
                  <a:pt x="46" y="299"/>
                  <a:pt x="46" y="298"/>
                  <a:pt x="46" y="298"/>
                </a:cubicBezTo>
                <a:cubicBezTo>
                  <a:pt x="46" y="300"/>
                  <a:pt x="48" y="300"/>
                  <a:pt x="48" y="301"/>
                </a:cubicBezTo>
                <a:cubicBezTo>
                  <a:pt x="48" y="301"/>
                  <a:pt x="48" y="301"/>
                  <a:pt x="48" y="301"/>
                </a:cubicBezTo>
                <a:close/>
                <a:moveTo>
                  <a:pt x="33" y="299"/>
                </a:moveTo>
                <a:cubicBezTo>
                  <a:pt x="33" y="299"/>
                  <a:pt x="33" y="300"/>
                  <a:pt x="34" y="300"/>
                </a:cubicBezTo>
                <a:cubicBezTo>
                  <a:pt x="34" y="301"/>
                  <a:pt x="33" y="300"/>
                  <a:pt x="33" y="301"/>
                </a:cubicBezTo>
                <a:cubicBezTo>
                  <a:pt x="33" y="300"/>
                  <a:pt x="33" y="299"/>
                  <a:pt x="33" y="299"/>
                </a:cubicBezTo>
                <a:close/>
                <a:moveTo>
                  <a:pt x="37" y="302"/>
                </a:moveTo>
                <a:cubicBezTo>
                  <a:pt x="37" y="302"/>
                  <a:pt x="38" y="302"/>
                  <a:pt x="38" y="302"/>
                </a:cubicBezTo>
                <a:cubicBezTo>
                  <a:pt x="38" y="303"/>
                  <a:pt x="36" y="302"/>
                  <a:pt x="37" y="304"/>
                </a:cubicBezTo>
                <a:cubicBezTo>
                  <a:pt x="36" y="304"/>
                  <a:pt x="37" y="303"/>
                  <a:pt x="37" y="302"/>
                </a:cubicBezTo>
                <a:close/>
                <a:moveTo>
                  <a:pt x="49" y="305"/>
                </a:moveTo>
                <a:cubicBezTo>
                  <a:pt x="49" y="304"/>
                  <a:pt x="50" y="303"/>
                  <a:pt x="49" y="304"/>
                </a:cubicBezTo>
                <a:cubicBezTo>
                  <a:pt x="49" y="303"/>
                  <a:pt x="49" y="303"/>
                  <a:pt x="50" y="303"/>
                </a:cubicBezTo>
                <a:cubicBezTo>
                  <a:pt x="50" y="303"/>
                  <a:pt x="50" y="302"/>
                  <a:pt x="50" y="302"/>
                </a:cubicBezTo>
                <a:cubicBezTo>
                  <a:pt x="51" y="302"/>
                  <a:pt x="49" y="306"/>
                  <a:pt x="50" y="306"/>
                </a:cubicBezTo>
                <a:cubicBezTo>
                  <a:pt x="50" y="306"/>
                  <a:pt x="50" y="307"/>
                  <a:pt x="50" y="307"/>
                </a:cubicBezTo>
                <a:cubicBezTo>
                  <a:pt x="50" y="307"/>
                  <a:pt x="50" y="307"/>
                  <a:pt x="50" y="306"/>
                </a:cubicBezTo>
                <a:cubicBezTo>
                  <a:pt x="50" y="305"/>
                  <a:pt x="49" y="305"/>
                  <a:pt x="49" y="305"/>
                </a:cubicBezTo>
                <a:close/>
                <a:moveTo>
                  <a:pt x="34" y="305"/>
                </a:moveTo>
                <a:cubicBezTo>
                  <a:pt x="34" y="304"/>
                  <a:pt x="35" y="304"/>
                  <a:pt x="36" y="303"/>
                </a:cubicBezTo>
                <a:cubicBezTo>
                  <a:pt x="36" y="304"/>
                  <a:pt x="36" y="306"/>
                  <a:pt x="35" y="306"/>
                </a:cubicBezTo>
                <a:cubicBezTo>
                  <a:pt x="35" y="304"/>
                  <a:pt x="35" y="305"/>
                  <a:pt x="34" y="305"/>
                </a:cubicBezTo>
                <a:close/>
                <a:moveTo>
                  <a:pt x="48" y="305"/>
                </a:moveTo>
                <a:cubicBezTo>
                  <a:pt x="48" y="304"/>
                  <a:pt x="48" y="305"/>
                  <a:pt x="48" y="305"/>
                </a:cubicBezTo>
                <a:cubicBezTo>
                  <a:pt x="48" y="309"/>
                  <a:pt x="48" y="308"/>
                  <a:pt x="48" y="305"/>
                </a:cubicBezTo>
                <a:close/>
                <a:moveTo>
                  <a:pt x="20" y="306"/>
                </a:moveTo>
                <a:cubicBezTo>
                  <a:pt x="20" y="306"/>
                  <a:pt x="20" y="307"/>
                  <a:pt x="20" y="308"/>
                </a:cubicBezTo>
                <a:cubicBezTo>
                  <a:pt x="19" y="308"/>
                  <a:pt x="19" y="307"/>
                  <a:pt x="19" y="306"/>
                </a:cubicBezTo>
                <a:cubicBezTo>
                  <a:pt x="19" y="306"/>
                  <a:pt x="19" y="306"/>
                  <a:pt x="20" y="306"/>
                </a:cubicBezTo>
                <a:close/>
                <a:moveTo>
                  <a:pt x="20" y="318"/>
                </a:moveTo>
                <a:cubicBezTo>
                  <a:pt x="20" y="318"/>
                  <a:pt x="20" y="317"/>
                  <a:pt x="21" y="318"/>
                </a:cubicBezTo>
                <a:cubicBezTo>
                  <a:pt x="21" y="318"/>
                  <a:pt x="20" y="319"/>
                  <a:pt x="21" y="320"/>
                </a:cubicBezTo>
                <a:cubicBezTo>
                  <a:pt x="20" y="321"/>
                  <a:pt x="20" y="321"/>
                  <a:pt x="19" y="321"/>
                </a:cubicBezTo>
                <a:cubicBezTo>
                  <a:pt x="19" y="319"/>
                  <a:pt x="20" y="321"/>
                  <a:pt x="20" y="319"/>
                </a:cubicBezTo>
                <a:cubicBezTo>
                  <a:pt x="20" y="318"/>
                  <a:pt x="20" y="320"/>
                  <a:pt x="19" y="319"/>
                </a:cubicBezTo>
                <a:cubicBezTo>
                  <a:pt x="19" y="317"/>
                  <a:pt x="19" y="316"/>
                  <a:pt x="19" y="313"/>
                </a:cubicBezTo>
                <a:cubicBezTo>
                  <a:pt x="20" y="313"/>
                  <a:pt x="19" y="313"/>
                  <a:pt x="20" y="313"/>
                </a:cubicBezTo>
                <a:cubicBezTo>
                  <a:pt x="20" y="312"/>
                  <a:pt x="19" y="313"/>
                  <a:pt x="19" y="311"/>
                </a:cubicBezTo>
                <a:cubicBezTo>
                  <a:pt x="20" y="312"/>
                  <a:pt x="20" y="309"/>
                  <a:pt x="19" y="310"/>
                </a:cubicBezTo>
                <a:cubicBezTo>
                  <a:pt x="19" y="309"/>
                  <a:pt x="19" y="309"/>
                  <a:pt x="19" y="308"/>
                </a:cubicBezTo>
                <a:cubicBezTo>
                  <a:pt x="20" y="308"/>
                  <a:pt x="20" y="308"/>
                  <a:pt x="20" y="309"/>
                </a:cubicBezTo>
                <a:cubicBezTo>
                  <a:pt x="21" y="310"/>
                  <a:pt x="20" y="310"/>
                  <a:pt x="20" y="311"/>
                </a:cubicBezTo>
                <a:cubicBezTo>
                  <a:pt x="20" y="312"/>
                  <a:pt x="21" y="312"/>
                  <a:pt x="21" y="312"/>
                </a:cubicBezTo>
                <a:cubicBezTo>
                  <a:pt x="21" y="313"/>
                  <a:pt x="20" y="313"/>
                  <a:pt x="20" y="313"/>
                </a:cubicBezTo>
                <a:cubicBezTo>
                  <a:pt x="20" y="313"/>
                  <a:pt x="21" y="313"/>
                  <a:pt x="21" y="315"/>
                </a:cubicBezTo>
                <a:cubicBezTo>
                  <a:pt x="20" y="315"/>
                  <a:pt x="20" y="313"/>
                  <a:pt x="20" y="314"/>
                </a:cubicBezTo>
                <a:cubicBezTo>
                  <a:pt x="20" y="316"/>
                  <a:pt x="21" y="316"/>
                  <a:pt x="20" y="318"/>
                </a:cubicBezTo>
                <a:close/>
                <a:moveTo>
                  <a:pt x="37" y="309"/>
                </a:moveTo>
                <a:cubicBezTo>
                  <a:pt x="38" y="310"/>
                  <a:pt x="37" y="312"/>
                  <a:pt x="38" y="313"/>
                </a:cubicBezTo>
                <a:cubicBezTo>
                  <a:pt x="37" y="314"/>
                  <a:pt x="37" y="313"/>
                  <a:pt x="38" y="315"/>
                </a:cubicBezTo>
                <a:cubicBezTo>
                  <a:pt x="37" y="315"/>
                  <a:pt x="37" y="315"/>
                  <a:pt x="37" y="315"/>
                </a:cubicBezTo>
                <a:cubicBezTo>
                  <a:pt x="37" y="314"/>
                  <a:pt x="37" y="311"/>
                  <a:pt x="37" y="309"/>
                </a:cubicBezTo>
                <a:close/>
                <a:moveTo>
                  <a:pt x="49" y="309"/>
                </a:moveTo>
                <a:cubicBezTo>
                  <a:pt x="49" y="310"/>
                  <a:pt x="50" y="310"/>
                  <a:pt x="50" y="310"/>
                </a:cubicBezTo>
                <a:cubicBezTo>
                  <a:pt x="50" y="311"/>
                  <a:pt x="49" y="311"/>
                  <a:pt x="50" y="312"/>
                </a:cubicBezTo>
                <a:cubicBezTo>
                  <a:pt x="50" y="312"/>
                  <a:pt x="49" y="312"/>
                  <a:pt x="49" y="312"/>
                </a:cubicBezTo>
                <a:cubicBezTo>
                  <a:pt x="49" y="312"/>
                  <a:pt x="49" y="310"/>
                  <a:pt x="49" y="311"/>
                </a:cubicBezTo>
                <a:cubicBezTo>
                  <a:pt x="48" y="311"/>
                  <a:pt x="49" y="310"/>
                  <a:pt x="49" y="309"/>
                </a:cubicBezTo>
                <a:close/>
                <a:moveTo>
                  <a:pt x="47" y="311"/>
                </a:moveTo>
                <a:cubicBezTo>
                  <a:pt x="48" y="310"/>
                  <a:pt x="48" y="312"/>
                  <a:pt x="48" y="313"/>
                </a:cubicBezTo>
                <a:cubicBezTo>
                  <a:pt x="47" y="313"/>
                  <a:pt x="47" y="313"/>
                  <a:pt x="47" y="313"/>
                </a:cubicBezTo>
                <a:cubicBezTo>
                  <a:pt x="47" y="312"/>
                  <a:pt x="48" y="311"/>
                  <a:pt x="47" y="311"/>
                </a:cubicBezTo>
                <a:close/>
                <a:moveTo>
                  <a:pt x="48" y="313"/>
                </a:moveTo>
                <a:cubicBezTo>
                  <a:pt x="49" y="313"/>
                  <a:pt x="49" y="315"/>
                  <a:pt x="49" y="314"/>
                </a:cubicBezTo>
                <a:cubicBezTo>
                  <a:pt x="49" y="315"/>
                  <a:pt x="49" y="317"/>
                  <a:pt x="48" y="317"/>
                </a:cubicBezTo>
                <a:cubicBezTo>
                  <a:pt x="48" y="316"/>
                  <a:pt x="48" y="315"/>
                  <a:pt x="48" y="313"/>
                </a:cubicBezTo>
                <a:close/>
                <a:moveTo>
                  <a:pt x="45" y="314"/>
                </a:moveTo>
                <a:cubicBezTo>
                  <a:pt x="45" y="314"/>
                  <a:pt x="46" y="314"/>
                  <a:pt x="46" y="315"/>
                </a:cubicBezTo>
                <a:cubicBezTo>
                  <a:pt x="46" y="316"/>
                  <a:pt x="45" y="314"/>
                  <a:pt x="45" y="315"/>
                </a:cubicBezTo>
                <a:lnTo>
                  <a:pt x="45" y="314"/>
                </a:lnTo>
                <a:close/>
                <a:moveTo>
                  <a:pt x="53" y="316"/>
                </a:moveTo>
                <a:cubicBezTo>
                  <a:pt x="54" y="318"/>
                  <a:pt x="53" y="321"/>
                  <a:pt x="54" y="322"/>
                </a:cubicBezTo>
                <a:cubicBezTo>
                  <a:pt x="54" y="323"/>
                  <a:pt x="53" y="323"/>
                  <a:pt x="53" y="322"/>
                </a:cubicBezTo>
                <a:cubicBezTo>
                  <a:pt x="53" y="322"/>
                  <a:pt x="53" y="323"/>
                  <a:pt x="53" y="323"/>
                </a:cubicBezTo>
                <a:cubicBezTo>
                  <a:pt x="52" y="324"/>
                  <a:pt x="52" y="320"/>
                  <a:pt x="51" y="322"/>
                </a:cubicBezTo>
                <a:cubicBezTo>
                  <a:pt x="51" y="320"/>
                  <a:pt x="52" y="322"/>
                  <a:pt x="53" y="321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2" y="319"/>
                  <a:pt x="53" y="317"/>
                  <a:pt x="53" y="316"/>
                </a:cubicBezTo>
                <a:close/>
                <a:moveTo>
                  <a:pt x="40" y="317"/>
                </a:moveTo>
                <a:cubicBezTo>
                  <a:pt x="40" y="317"/>
                  <a:pt x="40" y="317"/>
                  <a:pt x="40" y="319"/>
                </a:cubicBezTo>
                <a:cubicBezTo>
                  <a:pt x="40" y="319"/>
                  <a:pt x="39" y="318"/>
                  <a:pt x="40" y="317"/>
                </a:cubicBezTo>
                <a:close/>
                <a:moveTo>
                  <a:pt x="45" y="320"/>
                </a:moveTo>
                <a:cubicBezTo>
                  <a:pt x="45" y="321"/>
                  <a:pt x="44" y="322"/>
                  <a:pt x="44" y="320"/>
                </a:cubicBezTo>
                <a:cubicBezTo>
                  <a:pt x="45" y="321"/>
                  <a:pt x="45" y="320"/>
                  <a:pt x="45" y="320"/>
                </a:cubicBezTo>
                <a:close/>
                <a:moveTo>
                  <a:pt x="40" y="320"/>
                </a:moveTo>
                <a:cubicBezTo>
                  <a:pt x="40" y="320"/>
                  <a:pt x="41" y="321"/>
                  <a:pt x="41" y="321"/>
                </a:cubicBezTo>
                <a:cubicBezTo>
                  <a:pt x="41" y="322"/>
                  <a:pt x="40" y="322"/>
                  <a:pt x="40" y="320"/>
                </a:cubicBezTo>
                <a:close/>
                <a:moveTo>
                  <a:pt x="47" y="325"/>
                </a:moveTo>
                <a:cubicBezTo>
                  <a:pt x="47" y="324"/>
                  <a:pt x="47" y="322"/>
                  <a:pt x="47" y="320"/>
                </a:cubicBezTo>
                <a:cubicBezTo>
                  <a:pt x="48" y="321"/>
                  <a:pt x="47" y="323"/>
                  <a:pt x="47" y="326"/>
                </a:cubicBezTo>
                <a:cubicBezTo>
                  <a:pt x="47" y="326"/>
                  <a:pt x="46" y="323"/>
                  <a:pt x="46" y="326"/>
                </a:cubicBezTo>
                <a:cubicBezTo>
                  <a:pt x="46" y="325"/>
                  <a:pt x="46" y="325"/>
                  <a:pt x="46" y="325"/>
                </a:cubicBezTo>
                <a:cubicBezTo>
                  <a:pt x="46" y="325"/>
                  <a:pt x="46" y="324"/>
                  <a:pt x="46" y="324"/>
                </a:cubicBezTo>
                <a:cubicBezTo>
                  <a:pt x="46" y="324"/>
                  <a:pt x="46" y="324"/>
                  <a:pt x="46" y="324"/>
                </a:cubicBezTo>
                <a:cubicBezTo>
                  <a:pt x="46" y="325"/>
                  <a:pt x="47" y="325"/>
                  <a:pt x="47" y="325"/>
                </a:cubicBezTo>
                <a:close/>
                <a:moveTo>
                  <a:pt x="46" y="327"/>
                </a:moveTo>
                <a:cubicBezTo>
                  <a:pt x="46" y="326"/>
                  <a:pt x="45" y="326"/>
                  <a:pt x="45" y="325"/>
                </a:cubicBezTo>
                <a:cubicBezTo>
                  <a:pt x="46" y="325"/>
                  <a:pt x="46" y="325"/>
                  <a:pt x="46" y="327"/>
                </a:cubicBezTo>
                <a:close/>
                <a:moveTo>
                  <a:pt x="19" y="323"/>
                </a:moveTo>
                <a:cubicBezTo>
                  <a:pt x="20" y="323"/>
                  <a:pt x="20" y="323"/>
                  <a:pt x="20" y="323"/>
                </a:cubicBezTo>
                <a:cubicBezTo>
                  <a:pt x="20" y="323"/>
                  <a:pt x="20" y="323"/>
                  <a:pt x="20" y="323"/>
                </a:cubicBezTo>
                <a:cubicBezTo>
                  <a:pt x="20" y="324"/>
                  <a:pt x="20" y="324"/>
                  <a:pt x="21" y="324"/>
                </a:cubicBezTo>
                <a:cubicBezTo>
                  <a:pt x="20" y="325"/>
                  <a:pt x="20" y="328"/>
                  <a:pt x="19" y="328"/>
                </a:cubicBezTo>
                <a:cubicBezTo>
                  <a:pt x="19" y="327"/>
                  <a:pt x="20" y="327"/>
                  <a:pt x="20" y="326"/>
                </a:cubicBezTo>
                <a:cubicBezTo>
                  <a:pt x="19" y="327"/>
                  <a:pt x="18" y="326"/>
                  <a:pt x="18" y="329"/>
                </a:cubicBezTo>
                <a:cubicBezTo>
                  <a:pt x="17" y="328"/>
                  <a:pt x="18" y="326"/>
                  <a:pt x="18" y="325"/>
                </a:cubicBezTo>
                <a:cubicBezTo>
                  <a:pt x="18" y="326"/>
                  <a:pt x="18" y="326"/>
                  <a:pt x="19" y="326"/>
                </a:cubicBezTo>
                <a:cubicBezTo>
                  <a:pt x="19" y="325"/>
                  <a:pt x="20" y="324"/>
                  <a:pt x="19" y="323"/>
                </a:cubicBezTo>
                <a:close/>
                <a:moveTo>
                  <a:pt x="31" y="323"/>
                </a:moveTo>
                <a:cubicBezTo>
                  <a:pt x="31" y="323"/>
                  <a:pt x="30" y="324"/>
                  <a:pt x="31" y="325"/>
                </a:cubicBezTo>
                <a:cubicBezTo>
                  <a:pt x="30" y="325"/>
                  <a:pt x="30" y="325"/>
                  <a:pt x="30" y="325"/>
                </a:cubicBezTo>
                <a:cubicBezTo>
                  <a:pt x="30" y="326"/>
                  <a:pt x="31" y="325"/>
                  <a:pt x="31" y="326"/>
                </a:cubicBezTo>
                <a:cubicBezTo>
                  <a:pt x="31" y="326"/>
                  <a:pt x="30" y="327"/>
                  <a:pt x="30" y="326"/>
                </a:cubicBezTo>
                <a:cubicBezTo>
                  <a:pt x="30" y="326"/>
                  <a:pt x="30" y="325"/>
                  <a:pt x="30" y="323"/>
                </a:cubicBezTo>
                <a:cubicBezTo>
                  <a:pt x="30" y="323"/>
                  <a:pt x="31" y="323"/>
                  <a:pt x="31" y="323"/>
                </a:cubicBezTo>
                <a:close/>
                <a:moveTo>
                  <a:pt x="37" y="323"/>
                </a:moveTo>
                <a:cubicBezTo>
                  <a:pt x="37" y="324"/>
                  <a:pt x="38" y="324"/>
                  <a:pt x="38" y="325"/>
                </a:cubicBezTo>
                <a:cubicBezTo>
                  <a:pt x="37" y="325"/>
                  <a:pt x="37" y="324"/>
                  <a:pt x="37" y="325"/>
                </a:cubicBezTo>
                <a:cubicBezTo>
                  <a:pt x="36" y="325"/>
                  <a:pt x="37" y="324"/>
                  <a:pt x="37" y="323"/>
                </a:cubicBezTo>
                <a:close/>
                <a:moveTo>
                  <a:pt x="32" y="326"/>
                </a:moveTo>
                <a:cubicBezTo>
                  <a:pt x="32" y="325"/>
                  <a:pt x="32" y="327"/>
                  <a:pt x="33" y="326"/>
                </a:cubicBezTo>
                <a:cubicBezTo>
                  <a:pt x="32" y="328"/>
                  <a:pt x="32" y="327"/>
                  <a:pt x="31" y="327"/>
                </a:cubicBezTo>
                <a:cubicBezTo>
                  <a:pt x="31" y="326"/>
                  <a:pt x="32" y="326"/>
                  <a:pt x="32" y="326"/>
                </a:cubicBezTo>
                <a:close/>
                <a:moveTo>
                  <a:pt x="31" y="326"/>
                </a:moveTo>
                <a:cubicBezTo>
                  <a:pt x="31" y="327"/>
                  <a:pt x="31" y="327"/>
                  <a:pt x="31" y="328"/>
                </a:cubicBezTo>
                <a:cubicBezTo>
                  <a:pt x="30" y="328"/>
                  <a:pt x="30" y="328"/>
                  <a:pt x="30" y="328"/>
                </a:cubicBezTo>
                <a:cubicBezTo>
                  <a:pt x="30" y="327"/>
                  <a:pt x="31" y="327"/>
                  <a:pt x="31" y="326"/>
                </a:cubicBezTo>
                <a:close/>
                <a:moveTo>
                  <a:pt x="38" y="328"/>
                </a:moveTo>
                <a:cubicBezTo>
                  <a:pt x="37" y="328"/>
                  <a:pt x="37" y="328"/>
                  <a:pt x="37" y="328"/>
                </a:cubicBezTo>
                <a:cubicBezTo>
                  <a:pt x="37" y="329"/>
                  <a:pt x="37" y="330"/>
                  <a:pt x="37" y="330"/>
                </a:cubicBezTo>
                <a:cubicBezTo>
                  <a:pt x="36" y="330"/>
                  <a:pt x="37" y="328"/>
                  <a:pt x="37" y="327"/>
                </a:cubicBezTo>
                <a:cubicBezTo>
                  <a:pt x="37" y="327"/>
                  <a:pt x="37" y="328"/>
                  <a:pt x="38" y="327"/>
                </a:cubicBezTo>
                <a:cubicBezTo>
                  <a:pt x="38" y="329"/>
                  <a:pt x="39" y="329"/>
                  <a:pt x="39" y="331"/>
                </a:cubicBezTo>
                <a:cubicBezTo>
                  <a:pt x="38" y="331"/>
                  <a:pt x="38" y="329"/>
                  <a:pt x="38" y="328"/>
                </a:cubicBezTo>
                <a:close/>
                <a:moveTo>
                  <a:pt x="42" y="329"/>
                </a:moveTo>
                <a:cubicBezTo>
                  <a:pt x="42" y="329"/>
                  <a:pt x="42" y="330"/>
                  <a:pt x="42" y="331"/>
                </a:cubicBezTo>
                <a:cubicBezTo>
                  <a:pt x="41" y="331"/>
                  <a:pt x="41" y="331"/>
                  <a:pt x="41" y="331"/>
                </a:cubicBezTo>
                <a:cubicBezTo>
                  <a:pt x="41" y="330"/>
                  <a:pt x="41" y="330"/>
                  <a:pt x="42" y="330"/>
                </a:cubicBezTo>
                <a:lnTo>
                  <a:pt x="42" y="329"/>
                </a:lnTo>
                <a:close/>
                <a:moveTo>
                  <a:pt x="42" y="334"/>
                </a:moveTo>
                <a:cubicBezTo>
                  <a:pt x="42" y="333"/>
                  <a:pt x="42" y="333"/>
                  <a:pt x="42" y="332"/>
                </a:cubicBezTo>
                <a:cubicBezTo>
                  <a:pt x="43" y="331"/>
                  <a:pt x="43" y="331"/>
                  <a:pt x="44" y="331"/>
                </a:cubicBezTo>
                <a:cubicBezTo>
                  <a:pt x="44" y="333"/>
                  <a:pt x="44" y="334"/>
                  <a:pt x="44" y="335"/>
                </a:cubicBezTo>
                <a:cubicBezTo>
                  <a:pt x="43" y="334"/>
                  <a:pt x="43" y="333"/>
                  <a:pt x="43" y="332"/>
                </a:cubicBezTo>
                <a:cubicBezTo>
                  <a:pt x="43" y="333"/>
                  <a:pt x="43" y="334"/>
                  <a:pt x="42" y="334"/>
                </a:cubicBezTo>
                <a:cubicBezTo>
                  <a:pt x="42" y="334"/>
                  <a:pt x="42" y="334"/>
                  <a:pt x="42" y="334"/>
                </a:cubicBezTo>
                <a:close/>
                <a:moveTo>
                  <a:pt x="41" y="332"/>
                </a:moveTo>
                <a:cubicBezTo>
                  <a:pt x="41" y="334"/>
                  <a:pt x="41" y="334"/>
                  <a:pt x="41" y="335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1" y="331"/>
                  <a:pt x="41" y="333"/>
                  <a:pt x="41" y="332"/>
                </a:cubicBezTo>
                <a:close/>
                <a:moveTo>
                  <a:pt x="24" y="335"/>
                </a:moveTo>
                <a:cubicBezTo>
                  <a:pt x="24" y="336"/>
                  <a:pt x="24" y="335"/>
                  <a:pt x="24" y="336"/>
                </a:cubicBezTo>
                <a:cubicBezTo>
                  <a:pt x="24" y="337"/>
                  <a:pt x="25" y="335"/>
                  <a:pt x="25" y="338"/>
                </a:cubicBezTo>
                <a:cubicBezTo>
                  <a:pt x="24" y="337"/>
                  <a:pt x="24" y="338"/>
                  <a:pt x="23" y="338"/>
                </a:cubicBezTo>
                <a:cubicBezTo>
                  <a:pt x="23" y="336"/>
                  <a:pt x="23" y="335"/>
                  <a:pt x="24" y="335"/>
                </a:cubicBezTo>
                <a:close/>
                <a:moveTo>
                  <a:pt x="26" y="342"/>
                </a:moveTo>
                <a:cubicBezTo>
                  <a:pt x="26" y="341"/>
                  <a:pt x="27" y="343"/>
                  <a:pt x="27" y="342"/>
                </a:cubicBezTo>
                <a:cubicBezTo>
                  <a:pt x="27" y="342"/>
                  <a:pt x="27" y="343"/>
                  <a:pt x="27" y="343"/>
                </a:cubicBezTo>
                <a:cubicBezTo>
                  <a:pt x="27" y="343"/>
                  <a:pt x="27" y="343"/>
                  <a:pt x="27" y="344"/>
                </a:cubicBezTo>
                <a:cubicBezTo>
                  <a:pt x="27" y="342"/>
                  <a:pt x="26" y="343"/>
                  <a:pt x="26" y="342"/>
                </a:cubicBezTo>
                <a:close/>
                <a:moveTo>
                  <a:pt x="25" y="343"/>
                </a:moveTo>
                <a:cubicBezTo>
                  <a:pt x="24" y="342"/>
                  <a:pt x="24" y="343"/>
                  <a:pt x="24" y="344"/>
                </a:cubicBezTo>
                <a:cubicBezTo>
                  <a:pt x="23" y="342"/>
                  <a:pt x="25" y="342"/>
                  <a:pt x="25" y="343"/>
                </a:cubicBezTo>
                <a:close/>
                <a:moveTo>
                  <a:pt x="24" y="346"/>
                </a:moveTo>
                <a:cubicBezTo>
                  <a:pt x="25" y="345"/>
                  <a:pt x="25" y="346"/>
                  <a:pt x="25" y="347"/>
                </a:cubicBezTo>
                <a:cubicBezTo>
                  <a:pt x="25" y="348"/>
                  <a:pt x="25" y="346"/>
                  <a:pt x="24" y="346"/>
                </a:cubicBezTo>
                <a:close/>
                <a:moveTo>
                  <a:pt x="26" y="349"/>
                </a:moveTo>
                <a:cubicBezTo>
                  <a:pt x="26" y="349"/>
                  <a:pt x="25" y="350"/>
                  <a:pt x="25" y="349"/>
                </a:cubicBezTo>
                <a:cubicBezTo>
                  <a:pt x="25" y="349"/>
                  <a:pt x="25" y="350"/>
                  <a:pt x="25" y="350"/>
                </a:cubicBezTo>
                <a:cubicBezTo>
                  <a:pt x="25" y="351"/>
                  <a:pt x="25" y="350"/>
                  <a:pt x="25" y="349"/>
                </a:cubicBezTo>
                <a:cubicBezTo>
                  <a:pt x="25" y="348"/>
                  <a:pt x="25" y="348"/>
                  <a:pt x="26" y="349"/>
                </a:cubicBezTo>
                <a:close/>
                <a:moveTo>
                  <a:pt x="24" y="348"/>
                </a:moveTo>
                <a:cubicBezTo>
                  <a:pt x="24" y="348"/>
                  <a:pt x="24" y="351"/>
                  <a:pt x="23" y="350"/>
                </a:cubicBezTo>
                <a:cubicBezTo>
                  <a:pt x="23" y="350"/>
                  <a:pt x="23" y="350"/>
                  <a:pt x="23" y="349"/>
                </a:cubicBezTo>
                <a:cubicBezTo>
                  <a:pt x="23" y="349"/>
                  <a:pt x="24" y="349"/>
                  <a:pt x="24" y="348"/>
                </a:cubicBezTo>
                <a:close/>
                <a:moveTo>
                  <a:pt x="40" y="350"/>
                </a:moveTo>
                <a:cubicBezTo>
                  <a:pt x="40" y="350"/>
                  <a:pt x="40" y="350"/>
                  <a:pt x="41" y="349"/>
                </a:cubicBezTo>
                <a:cubicBezTo>
                  <a:pt x="41" y="349"/>
                  <a:pt x="41" y="351"/>
                  <a:pt x="41" y="350"/>
                </a:cubicBezTo>
                <a:cubicBezTo>
                  <a:pt x="41" y="352"/>
                  <a:pt x="41" y="351"/>
                  <a:pt x="40" y="351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40" y="354"/>
                  <a:pt x="40" y="354"/>
                  <a:pt x="40" y="354"/>
                </a:cubicBezTo>
                <a:cubicBezTo>
                  <a:pt x="39" y="354"/>
                  <a:pt x="40" y="352"/>
                  <a:pt x="40" y="350"/>
                </a:cubicBezTo>
                <a:close/>
                <a:moveTo>
                  <a:pt x="25" y="351"/>
                </a:moveTo>
                <a:cubicBezTo>
                  <a:pt x="25" y="351"/>
                  <a:pt x="25" y="352"/>
                  <a:pt x="25" y="353"/>
                </a:cubicBezTo>
                <a:cubicBezTo>
                  <a:pt x="25" y="354"/>
                  <a:pt x="24" y="355"/>
                  <a:pt x="24" y="354"/>
                </a:cubicBezTo>
                <a:cubicBezTo>
                  <a:pt x="23" y="351"/>
                  <a:pt x="24" y="353"/>
                  <a:pt x="25" y="351"/>
                </a:cubicBezTo>
                <a:close/>
                <a:moveTo>
                  <a:pt x="26" y="352"/>
                </a:moveTo>
                <a:cubicBezTo>
                  <a:pt x="27" y="352"/>
                  <a:pt x="26" y="353"/>
                  <a:pt x="26" y="354"/>
                </a:cubicBezTo>
                <a:cubicBezTo>
                  <a:pt x="25" y="354"/>
                  <a:pt x="26" y="352"/>
                  <a:pt x="25" y="352"/>
                </a:cubicBezTo>
                <a:cubicBezTo>
                  <a:pt x="26" y="350"/>
                  <a:pt x="26" y="353"/>
                  <a:pt x="26" y="352"/>
                </a:cubicBezTo>
                <a:close/>
                <a:moveTo>
                  <a:pt x="27" y="352"/>
                </a:moveTo>
                <a:cubicBezTo>
                  <a:pt x="28" y="354"/>
                  <a:pt x="28" y="351"/>
                  <a:pt x="29" y="354"/>
                </a:cubicBezTo>
                <a:cubicBezTo>
                  <a:pt x="28" y="352"/>
                  <a:pt x="28" y="354"/>
                  <a:pt x="28" y="354"/>
                </a:cubicBezTo>
                <a:cubicBezTo>
                  <a:pt x="28" y="355"/>
                  <a:pt x="27" y="354"/>
                  <a:pt x="27" y="353"/>
                </a:cubicBezTo>
                <a:cubicBezTo>
                  <a:pt x="27" y="353"/>
                  <a:pt x="27" y="353"/>
                  <a:pt x="27" y="352"/>
                </a:cubicBezTo>
                <a:close/>
                <a:moveTo>
                  <a:pt x="25" y="361"/>
                </a:moveTo>
                <a:cubicBezTo>
                  <a:pt x="25" y="363"/>
                  <a:pt x="25" y="366"/>
                  <a:pt x="24" y="366"/>
                </a:cubicBezTo>
                <a:cubicBezTo>
                  <a:pt x="25" y="365"/>
                  <a:pt x="24" y="363"/>
                  <a:pt x="25" y="363"/>
                </a:cubicBezTo>
                <a:cubicBezTo>
                  <a:pt x="24" y="363"/>
                  <a:pt x="24" y="363"/>
                  <a:pt x="24" y="362"/>
                </a:cubicBezTo>
                <a:cubicBezTo>
                  <a:pt x="25" y="361"/>
                  <a:pt x="25" y="362"/>
                  <a:pt x="25" y="361"/>
                </a:cubicBezTo>
                <a:close/>
                <a:moveTo>
                  <a:pt x="24" y="359"/>
                </a:moveTo>
                <a:cubicBezTo>
                  <a:pt x="24" y="360"/>
                  <a:pt x="25" y="360"/>
                  <a:pt x="25" y="359"/>
                </a:cubicBezTo>
                <a:cubicBezTo>
                  <a:pt x="24" y="358"/>
                  <a:pt x="25" y="356"/>
                  <a:pt x="24" y="356"/>
                </a:cubicBezTo>
                <a:cubicBezTo>
                  <a:pt x="24" y="355"/>
                  <a:pt x="25" y="355"/>
                  <a:pt x="25" y="354"/>
                </a:cubicBezTo>
                <a:cubicBezTo>
                  <a:pt x="26" y="355"/>
                  <a:pt x="26" y="359"/>
                  <a:pt x="27" y="359"/>
                </a:cubicBezTo>
                <a:cubicBezTo>
                  <a:pt x="26" y="360"/>
                  <a:pt x="26" y="360"/>
                  <a:pt x="26" y="361"/>
                </a:cubicBezTo>
                <a:cubicBezTo>
                  <a:pt x="25" y="361"/>
                  <a:pt x="24" y="361"/>
                  <a:pt x="24" y="359"/>
                </a:cubicBezTo>
                <a:close/>
                <a:moveTo>
                  <a:pt x="31" y="357"/>
                </a:moveTo>
                <a:cubicBezTo>
                  <a:pt x="31" y="358"/>
                  <a:pt x="31" y="357"/>
                  <a:pt x="32" y="358"/>
                </a:cubicBezTo>
                <a:cubicBezTo>
                  <a:pt x="32" y="359"/>
                  <a:pt x="31" y="358"/>
                  <a:pt x="30" y="359"/>
                </a:cubicBezTo>
                <a:cubicBezTo>
                  <a:pt x="30" y="359"/>
                  <a:pt x="31" y="358"/>
                  <a:pt x="31" y="357"/>
                </a:cubicBezTo>
                <a:close/>
                <a:moveTo>
                  <a:pt x="41" y="358"/>
                </a:moveTo>
                <a:cubicBezTo>
                  <a:pt x="41" y="358"/>
                  <a:pt x="42" y="362"/>
                  <a:pt x="41" y="362"/>
                </a:cubicBezTo>
                <a:cubicBezTo>
                  <a:pt x="41" y="360"/>
                  <a:pt x="41" y="360"/>
                  <a:pt x="41" y="358"/>
                </a:cubicBezTo>
                <a:close/>
                <a:moveTo>
                  <a:pt x="31" y="361"/>
                </a:moveTo>
                <a:cubicBezTo>
                  <a:pt x="31" y="361"/>
                  <a:pt x="31" y="363"/>
                  <a:pt x="31" y="364"/>
                </a:cubicBezTo>
                <a:cubicBezTo>
                  <a:pt x="30" y="363"/>
                  <a:pt x="31" y="363"/>
                  <a:pt x="31" y="361"/>
                </a:cubicBezTo>
                <a:close/>
                <a:moveTo>
                  <a:pt x="27" y="367"/>
                </a:moveTo>
                <a:cubicBezTo>
                  <a:pt x="27" y="365"/>
                  <a:pt x="27" y="365"/>
                  <a:pt x="27" y="365"/>
                </a:cubicBezTo>
                <a:cubicBezTo>
                  <a:pt x="28" y="365"/>
                  <a:pt x="28" y="364"/>
                  <a:pt x="28" y="365"/>
                </a:cubicBezTo>
                <a:cubicBezTo>
                  <a:pt x="28" y="365"/>
                  <a:pt x="28" y="365"/>
                  <a:pt x="28" y="365"/>
                </a:cubicBezTo>
                <a:cubicBezTo>
                  <a:pt x="28" y="366"/>
                  <a:pt x="28" y="366"/>
                  <a:pt x="28" y="367"/>
                </a:cubicBezTo>
                <a:cubicBezTo>
                  <a:pt x="28" y="367"/>
                  <a:pt x="28" y="367"/>
                  <a:pt x="28" y="366"/>
                </a:cubicBezTo>
                <a:cubicBezTo>
                  <a:pt x="29" y="368"/>
                  <a:pt x="28" y="367"/>
                  <a:pt x="27" y="367"/>
                </a:cubicBezTo>
                <a:close/>
                <a:moveTo>
                  <a:pt x="24" y="368"/>
                </a:moveTo>
                <a:cubicBezTo>
                  <a:pt x="25" y="368"/>
                  <a:pt x="25" y="368"/>
                  <a:pt x="26" y="367"/>
                </a:cubicBezTo>
                <a:cubicBezTo>
                  <a:pt x="25" y="369"/>
                  <a:pt x="25" y="369"/>
                  <a:pt x="26" y="371"/>
                </a:cubicBezTo>
                <a:cubicBezTo>
                  <a:pt x="25" y="371"/>
                  <a:pt x="25" y="370"/>
                  <a:pt x="25" y="369"/>
                </a:cubicBezTo>
                <a:cubicBezTo>
                  <a:pt x="25" y="370"/>
                  <a:pt x="24" y="369"/>
                  <a:pt x="24" y="369"/>
                </a:cubicBezTo>
                <a:cubicBezTo>
                  <a:pt x="24" y="368"/>
                  <a:pt x="25" y="369"/>
                  <a:pt x="24" y="368"/>
                </a:cubicBezTo>
                <a:close/>
                <a:moveTo>
                  <a:pt x="45" y="370"/>
                </a:moveTo>
                <a:cubicBezTo>
                  <a:pt x="46" y="369"/>
                  <a:pt x="46" y="371"/>
                  <a:pt x="46" y="372"/>
                </a:cubicBezTo>
                <a:cubicBezTo>
                  <a:pt x="46" y="373"/>
                  <a:pt x="46" y="372"/>
                  <a:pt x="45" y="372"/>
                </a:cubicBezTo>
                <a:cubicBezTo>
                  <a:pt x="45" y="371"/>
                  <a:pt x="45" y="370"/>
                  <a:pt x="45" y="370"/>
                </a:cubicBezTo>
                <a:close/>
                <a:moveTo>
                  <a:pt x="28" y="370"/>
                </a:moveTo>
                <a:cubicBezTo>
                  <a:pt x="28" y="371"/>
                  <a:pt x="28" y="370"/>
                  <a:pt x="29" y="370"/>
                </a:cubicBezTo>
                <a:cubicBezTo>
                  <a:pt x="29" y="372"/>
                  <a:pt x="29" y="372"/>
                  <a:pt x="29" y="372"/>
                </a:cubicBezTo>
                <a:cubicBezTo>
                  <a:pt x="28" y="369"/>
                  <a:pt x="28" y="373"/>
                  <a:pt x="28" y="372"/>
                </a:cubicBezTo>
                <a:cubicBezTo>
                  <a:pt x="28" y="372"/>
                  <a:pt x="28" y="371"/>
                  <a:pt x="28" y="370"/>
                </a:cubicBezTo>
                <a:close/>
                <a:moveTo>
                  <a:pt x="25" y="373"/>
                </a:moveTo>
                <a:cubicBezTo>
                  <a:pt x="25" y="372"/>
                  <a:pt x="24" y="374"/>
                  <a:pt x="24" y="372"/>
                </a:cubicBezTo>
                <a:cubicBezTo>
                  <a:pt x="25" y="371"/>
                  <a:pt x="25" y="372"/>
                  <a:pt x="26" y="372"/>
                </a:cubicBezTo>
                <a:cubicBezTo>
                  <a:pt x="26" y="374"/>
                  <a:pt x="27" y="373"/>
                  <a:pt x="26" y="375"/>
                </a:cubicBezTo>
                <a:cubicBezTo>
                  <a:pt x="26" y="373"/>
                  <a:pt x="25" y="376"/>
                  <a:pt x="25" y="373"/>
                </a:cubicBezTo>
                <a:cubicBezTo>
                  <a:pt x="25" y="373"/>
                  <a:pt x="25" y="373"/>
                  <a:pt x="25" y="373"/>
                </a:cubicBezTo>
                <a:close/>
                <a:moveTo>
                  <a:pt x="41" y="374"/>
                </a:moveTo>
                <a:cubicBezTo>
                  <a:pt x="40" y="375"/>
                  <a:pt x="41" y="375"/>
                  <a:pt x="41" y="376"/>
                </a:cubicBezTo>
                <a:cubicBezTo>
                  <a:pt x="40" y="376"/>
                  <a:pt x="41" y="378"/>
                  <a:pt x="40" y="378"/>
                </a:cubicBezTo>
                <a:cubicBezTo>
                  <a:pt x="41" y="376"/>
                  <a:pt x="40" y="374"/>
                  <a:pt x="40" y="375"/>
                </a:cubicBezTo>
                <a:cubicBezTo>
                  <a:pt x="40" y="374"/>
                  <a:pt x="40" y="373"/>
                  <a:pt x="41" y="372"/>
                </a:cubicBezTo>
                <a:cubicBezTo>
                  <a:pt x="40" y="374"/>
                  <a:pt x="41" y="374"/>
                  <a:pt x="41" y="375"/>
                </a:cubicBezTo>
                <a:cubicBezTo>
                  <a:pt x="41" y="375"/>
                  <a:pt x="41" y="375"/>
                  <a:pt x="41" y="374"/>
                </a:cubicBezTo>
                <a:close/>
                <a:moveTo>
                  <a:pt x="28" y="378"/>
                </a:moveTo>
                <a:cubicBezTo>
                  <a:pt x="28" y="377"/>
                  <a:pt x="28" y="378"/>
                  <a:pt x="27" y="377"/>
                </a:cubicBezTo>
                <a:cubicBezTo>
                  <a:pt x="28" y="376"/>
                  <a:pt x="27" y="375"/>
                  <a:pt x="27" y="374"/>
                </a:cubicBezTo>
                <a:cubicBezTo>
                  <a:pt x="27" y="374"/>
                  <a:pt x="27" y="374"/>
                  <a:pt x="28" y="373"/>
                </a:cubicBezTo>
                <a:cubicBezTo>
                  <a:pt x="28" y="374"/>
                  <a:pt x="28" y="377"/>
                  <a:pt x="29" y="377"/>
                </a:cubicBezTo>
                <a:cubicBezTo>
                  <a:pt x="29" y="379"/>
                  <a:pt x="29" y="380"/>
                  <a:pt x="29" y="381"/>
                </a:cubicBezTo>
                <a:cubicBezTo>
                  <a:pt x="28" y="382"/>
                  <a:pt x="28" y="379"/>
                  <a:pt x="28" y="381"/>
                </a:cubicBezTo>
                <a:cubicBezTo>
                  <a:pt x="27" y="380"/>
                  <a:pt x="27" y="378"/>
                  <a:pt x="28" y="378"/>
                </a:cubicBezTo>
                <a:close/>
                <a:moveTo>
                  <a:pt x="43" y="374"/>
                </a:moveTo>
                <a:cubicBezTo>
                  <a:pt x="44" y="374"/>
                  <a:pt x="44" y="376"/>
                  <a:pt x="43" y="376"/>
                </a:cubicBezTo>
                <a:cubicBezTo>
                  <a:pt x="43" y="376"/>
                  <a:pt x="43" y="375"/>
                  <a:pt x="43" y="374"/>
                </a:cubicBezTo>
                <a:close/>
                <a:moveTo>
                  <a:pt x="22" y="375"/>
                </a:moveTo>
                <a:cubicBezTo>
                  <a:pt x="23" y="376"/>
                  <a:pt x="23" y="377"/>
                  <a:pt x="23" y="378"/>
                </a:cubicBezTo>
                <a:cubicBezTo>
                  <a:pt x="22" y="378"/>
                  <a:pt x="22" y="377"/>
                  <a:pt x="22" y="375"/>
                </a:cubicBezTo>
                <a:close/>
                <a:moveTo>
                  <a:pt x="25" y="375"/>
                </a:moveTo>
                <a:cubicBezTo>
                  <a:pt x="26" y="375"/>
                  <a:pt x="26" y="376"/>
                  <a:pt x="26" y="376"/>
                </a:cubicBezTo>
                <a:cubicBezTo>
                  <a:pt x="26" y="376"/>
                  <a:pt x="26" y="377"/>
                  <a:pt x="26" y="377"/>
                </a:cubicBezTo>
                <a:cubicBezTo>
                  <a:pt x="26" y="377"/>
                  <a:pt x="26" y="376"/>
                  <a:pt x="27" y="377"/>
                </a:cubicBezTo>
                <a:cubicBezTo>
                  <a:pt x="26" y="379"/>
                  <a:pt x="27" y="379"/>
                  <a:pt x="27" y="380"/>
                </a:cubicBezTo>
                <a:cubicBezTo>
                  <a:pt x="26" y="379"/>
                  <a:pt x="26" y="379"/>
                  <a:pt x="26" y="380"/>
                </a:cubicBezTo>
                <a:cubicBezTo>
                  <a:pt x="25" y="378"/>
                  <a:pt x="26" y="377"/>
                  <a:pt x="25" y="375"/>
                </a:cubicBezTo>
                <a:close/>
                <a:moveTo>
                  <a:pt x="32" y="381"/>
                </a:moveTo>
                <a:cubicBezTo>
                  <a:pt x="31" y="383"/>
                  <a:pt x="32" y="382"/>
                  <a:pt x="32" y="383"/>
                </a:cubicBezTo>
                <a:cubicBezTo>
                  <a:pt x="32" y="383"/>
                  <a:pt x="32" y="382"/>
                  <a:pt x="32" y="381"/>
                </a:cubicBezTo>
                <a:cubicBezTo>
                  <a:pt x="33" y="381"/>
                  <a:pt x="33" y="383"/>
                  <a:pt x="32" y="384"/>
                </a:cubicBezTo>
                <a:cubicBezTo>
                  <a:pt x="32" y="383"/>
                  <a:pt x="31" y="384"/>
                  <a:pt x="32" y="385"/>
                </a:cubicBezTo>
                <a:cubicBezTo>
                  <a:pt x="31" y="385"/>
                  <a:pt x="31" y="384"/>
                  <a:pt x="30" y="385"/>
                </a:cubicBezTo>
                <a:cubicBezTo>
                  <a:pt x="31" y="384"/>
                  <a:pt x="31" y="382"/>
                  <a:pt x="30" y="382"/>
                </a:cubicBezTo>
                <a:cubicBezTo>
                  <a:pt x="32" y="380"/>
                  <a:pt x="29" y="381"/>
                  <a:pt x="31" y="379"/>
                </a:cubicBezTo>
                <a:cubicBezTo>
                  <a:pt x="31" y="379"/>
                  <a:pt x="31" y="378"/>
                  <a:pt x="30" y="378"/>
                </a:cubicBezTo>
                <a:cubicBezTo>
                  <a:pt x="30" y="378"/>
                  <a:pt x="31" y="377"/>
                  <a:pt x="31" y="377"/>
                </a:cubicBezTo>
                <a:cubicBezTo>
                  <a:pt x="31" y="378"/>
                  <a:pt x="31" y="380"/>
                  <a:pt x="32" y="378"/>
                </a:cubicBezTo>
                <a:cubicBezTo>
                  <a:pt x="32" y="379"/>
                  <a:pt x="32" y="381"/>
                  <a:pt x="32" y="381"/>
                </a:cubicBezTo>
                <a:close/>
                <a:moveTo>
                  <a:pt x="34" y="378"/>
                </a:moveTo>
                <a:cubicBezTo>
                  <a:pt x="34" y="378"/>
                  <a:pt x="34" y="379"/>
                  <a:pt x="33" y="378"/>
                </a:cubicBezTo>
                <a:cubicBezTo>
                  <a:pt x="33" y="379"/>
                  <a:pt x="34" y="379"/>
                  <a:pt x="34" y="380"/>
                </a:cubicBezTo>
                <a:cubicBezTo>
                  <a:pt x="33" y="380"/>
                  <a:pt x="33" y="380"/>
                  <a:pt x="33" y="380"/>
                </a:cubicBezTo>
                <a:cubicBezTo>
                  <a:pt x="33" y="378"/>
                  <a:pt x="33" y="378"/>
                  <a:pt x="33" y="378"/>
                </a:cubicBezTo>
                <a:cubicBezTo>
                  <a:pt x="33" y="378"/>
                  <a:pt x="34" y="378"/>
                  <a:pt x="34" y="378"/>
                </a:cubicBezTo>
                <a:close/>
                <a:moveTo>
                  <a:pt x="43" y="379"/>
                </a:moveTo>
                <a:cubicBezTo>
                  <a:pt x="43" y="380"/>
                  <a:pt x="43" y="380"/>
                  <a:pt x="44" y="380"/>
                </a:cubicBezTo>
                <a:cubicBezTo>
                  <a:pt x="44" y="381"/>
                  <a:pt x="44" y="381"/>
                  <a:pt x="44" y="381"/>
                </a:cubicBezTo>
                <a:cubicBezTo>
                  <a:pt x="43" y="381"/>
                  <a:pt x="43" y="380"/>
                  <a:pt x="43" y="381"/>
                </a:cubicBezTo>
                <a:cubicBezTo>
                  <a:pt x="43" y="380"/>
                  <a:pt x="43" y="380"/>
                  <a:pt x="43" y="379"/>
                </a:cubicBezTo>
                <a:close/>
                <a:moveTo>
                  <a:pt x="27" y="380"/>
                </a:moveTo>
                <a:cubicBezTo>
                  <a:pt x="27" y="380"/>
                  <a:pt x="27" y="381"/>
                  <a:pt x="27" y="381"/>
                </a:cubicBezTo>
                <a:cubicBezTo>
                  <a:pt x="27" y="381"/>
                  <a:pt x="27" y="382"/>
                  <a:pt x="26" y="382"/>
                </a:cubicBezTo>
                <a:cubicBezTo>
                  <a:pt x="26" y="381"/>
                  <a:pt x="27" y="381"/>
                  <a:pt x="27" y="380"/>
                </a:cubicBezTo>
                <a:close/>
                <a:moveTo>
                  <a:pt x="42" y="380"/>
                </a:moveTo>
                <a:cubicBezTo>
                  <a:pt x="43" y="381"/>
                  <a:pt x="42" y="385"/>
                  <a:pt x="41" y="385"/>
                </a:cubicBezTo>
                <a:cubicBezTo>
                  <a:pt x="41" y="383"/>
                  <a:pt x="42" y="382"/>
                  <a:pt x="42" y="381"/>
                </a:cubicBezTo>
                <a:cubicBezTo>
                  <a:pt x="42" y="381"/>
                  <a:pt x="42" y="381"/>
                  <a:pt x="42" y="380"/>
                </a:cubicBezTo>
                <a:close/>
                <a:moveTo>
                  <a:pt x="25" y="381"/>
                </a:moveTo>
                <a:cubicBezTo>
                  <a:pt x="26" y="380"/>
                  <a:pt x="26" y="381"/>
                  <a:pt x="26" y="381"/>
                </a:cubicBezTo>
                <a:cubicBezTo>
                  <a:pt x="26" y="382"/>
                  <a:pt x="26" y="383"/>
                  <a:pt x="26" y="383"/>
                </a:cubicBezTo>
                <a:cubicBezTo>
                  <a:pt x="26" y="383"/>
                  <a:pt x="26" y="382"/>
                  <a:pt x="26" y="382"/>
                </a:cubicBezTo>
                <a:cubicBezTo>
                  <a:pt x="26" y="382"/>
                  <a:pt x="26" y="381"/>
                  <a:pt x="25" y="381"/>
                </a:cubicBezTo>
                <a:close/>
                <a:moveTo>
                  <a:pt x="34" y="381"/>
                </a:moveTo>
                <a:cubicBezTo>
                  <a:pt x="34" y="382"/>
                  <a:pt x="33" y="382"/>
                  <a:pt x="33" y="381"/>
                </a:cubicBezTo>
                <a:cubicBezTo>
                  <a:pt x="33" y="380"/>
                  <a:pt x="34" y="380"/>
                  <a:pt x="34" y="381"/>
                </a:cubicBezTo>
                <a:close/>
                <a:moveTo>
                  <a:pt x="46" y="381"/>
                </a:moveTo>
                <a:cubicBezTo>
                  <a:pt x="46" y="384"/>
                  <a:pt x="47" y="381"/>
                  <a:pt x="48" y="381"/>
                </a:cubicBezTo>
                <a:cubicBezTo>
                  <a:pt x="48" y="383"/>
                  <a:pt x="48" y="384"/>
                  <a:pt x="47" y="386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48" y="386"/>
                  <a:pt x="48" y="387"/>
                  <a:pt x="49" y="387"/>
                </a:cubicBezTo>
                <a:cubicBezTo>
                  <a:pt x="48" y="387"/>
                  <a:pt x="47" y="389"/>
                  <a:pt x="48" y="389"/>
                </a:cubicBezTo>
                <a:cubicBezTo>
                  <a:pt x="48" y="391"/>
                  <a:pt x="48" y="389"/>
                  <a:pt x="47" y="389"/>
                </a:cubicBezTo>
                <a:cubicBezTo>
                  <a:pt x="47" y="389"/>
                  <a:pt x="48" y="390"/>
                  <a:pt x="47" y="391"/>
                </a:cubicBezTo>
                <a:cubicBezTo>
                  <a:pt x="47" y="391"/>
                  <a:pt x="47" y="390"/>
                  <a:pt x="47" y="390"/>
                </a:cubicBezTo>
                <a:cubicBezTo>
                  <a:pt x="48" y="390"/>
                  <a:pt x="48" y="391"/>
                  <a:pt x="48" y="392"/>
                </a:cubicBezTo>
                <a:cubicBezTo>
                  <a:pt x="47" y="392"/>
                  <a:pt x="47" y="389"/>
                  <a:pt x="46" y="387"/>
                </a:cubicBezTo>
                <a:cubicBezTo>
                  <a:pt x="46" y="387"/>
                  <a:pt x="46" y="388"/>
                  <a:pt x="46" y="388"/>
                </a:cubicBezTo>
                <a:cubicBezTo>
                  <a:pt x="45" y="388"/>
                  <a:pt x="45" y="389"/>
                  <a:pt x="45" y="390"/>
                </a:cubicBezTo>
                <a:cubicBezTo>
                  <a:pt x="44" y="388"/>
                  <a:pt x="45" y="386"/>
                  <a:pt x="46" y="387"/>
                </a:cubicBezTo>
                <a:cubicBezTo>
                  <a:pt x="47" y="387"/>
                  <a:pt x="47" y="388"/>
                  <a:pt x="47" y="388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46" y="387"/>
                  <a:pt x="47" y="385"/>
                  <a:pt x="46" y="383"/>
                </a:cubicBezTo>
                <a:cubicBezTo>
                  <a:pt x="46" y="384"/>
                  <a:pt x="46" y="384"/>
                  <a:pt x="46" y="384"/>
                </a:cubicBezTo>
                <a:cubicBezTo>
                  <a:pt x="46" y="385"/>
                  <a:pt x="46" y="384"/>
                  <a:pt x="46" y="385"/>
                </a:cubicBezTo>
                <a:cubicBezTo>
                  <a:pt x="47" y="385"/>
                  <a:pt x="46" y="386"/>
                  <a:pt x="46" y="386"/>
                </a:cubicBezTo>
                <a:cubicBezTo>
                  <a:pt x="47" y="385"/>
                  <a:pt x="45" y="385"/>
                  <a:pt x="46" y="386"/>
                </a:cubicBezTo>
                <a:cubicBezTo>
                  <a:pt x="45" y="384"/>
                  <a:pt x="45" y="383"/>
                  <a:pt x="46" y="381"/>
                </a:cubicBezTo>
                <a:close/>
                <a:moveTo>
                  <a:pt x="43" y="381"/>
                </a:moveTo>
                <a:cubicBezTo>
                  <a:pt x="43" y="382"/>
                  <a:pt x="43" y="382"/>
                  <a:pt x="44" y="382"/>
                </a:cubicBezTo>
                <a:cubicBezTo>
                  <a:pt x="44" y="383"/>
                  <a:pt x="43" y="383"/>
                  <a:pt x="43" y="383"/>
                </a:cubicBezTo>
                <a:cubicBezTo>
                  <a:pt x="43" y="382"/>
                  <a:pt x="43" y="382"/>
                  <a:pt x="43" y="381"/>
                </a:cubicBezTo>
                <a:close/>
                <a:moveTo>
                  <a:pt x="52" y="382"/>
                </a:moveTo>
                <a:cubicBezTo>
                  <a:pt x="52" y="382"/>
                  <a:pt x="53" y="384"/>
                  <a:pt x="52" y="383"/>
                </a:cubicBezTo>
                <a:cubicBezTo>
                  <a:pt x="52" y="384"/>
                  <a:pt x="52" y="384"/>
                  <a:pt x="52" y="384"/>
                </a:cubicBezTo>
                <a:cubicBezTo>
                  <a:pt x="53" y="384"/>
                  <a:pt x="53" y="383"/>
                  <a:pt x="53" y="382"/>
                </a:cubicBezTo>
                <a:cubicBezTo>
                  <a:pt x="54" y="383"/>
                  <a:pt x="53" y="384"/>
                  <a:pt x="53" y="385"/>
                </a:cubicBezTo>
                <a:cubicBezTo>
                  <a:pt x="52" y="385"/>
                  <a:pt x="53" y="387"/>
                  <a:pt x="52" y="387"/>
                </a:cubicBezTo>
                <a:cubicBezTo>
                  <a:pt x="51" y="387"/>
                  <a:pt x="52" y="383"/>
                  <a:pt x="52" y="382"/>
                </a:cubicBezTo>
                <a:close/>
                <a:moveTo>
                  <a:pt x="27" y="384"/>
                </a:moveTo>
                <a:cubicBezTo>
                  <a:pt x="28" y="384"/>
                  <a:pt x="28" y="386"/>
                  <a:pt x="29" y="386"/>
                </a:cubicBezTo>
                <a:cubicBezTo>
                  <a:pt x="28" y="388"/>
                  <a:pt x="28" y="387"/>
                  <a:pt x="28" y="389"/>
                </a:cubicBezTo>
                <a:cubicBezTo>
                  <a:pt x="28" y="388"/>
                  <a:pt x="28" y="388"/>
                  <a:pt x="28" y="386"/>
                </a:cubicBezTo>
                <a:cubicBezTo>
                  <a:pt x="28" y="386"/>
                  <a:pt x="28" y="387"/>
                  <a:pt x="28" y="388"/>
                </a:cubicBezTo>
                <a:cubicBezTo>
                  <a:pt x="27" y="386"/>
                  <a:pt x="28" y="385"/>
                  <a:pt x="27" y="384"/>
                </a:cubicBezTo>
                <a:close/>
                <a:moveTo>
                  <a:pt x="26" y="383"/>
                </a:moveTo>
                <a:cubicBezTo>
                  <a:pt x="27" y="381"/>
                  <a:pt x="28" y="383"/>
                  <a:pt x="29" y="382"/>
                </a:cubicBezTo>
                <a:cubicBezTo>
                  <a:pt x="29" y="383"/>
                  <a:pt x="29" y="383"/>
                  <a:pt x="29" y="383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9" y="384"/>
                  <a:pt x="29" y="384"/>
                  <a:pt x="29" y="385"/>
                </a:cubicBezTo>
                <a:cubicBezTo>
                  <a:pt x="28" y="382"/>
                  <a:pt x="27" y="384"/>
                  <a:pt x="26" y="383"/>
                </a:cubicBezTo>
                <a:close/>
                <a:moveTo>
                  <a:pt x="41" y="382"/>
                </a:moveTo>
                <a:cubicBezTo>
                  <a:pt x="41" y="383"/>
                  <a:pt x="41" y="385"/>
                  <a:pt x="40" y="384"/>
                </a:cubicBezTo>
                <a:cubicBezTo>
                  <a:pt x="40" y="383"/>
                  <a:pt x="40" y="383"/>
                  <a:pt x="41" y="382"/>
                </a:cubicBezTo>
                <a:close/>
                <a:moveTo>
                  <a:pt x="34" y="384"/>
                </a:moveTo>
                <a:cubicBezTo>
                  <a:pt x="35" y="384"/>
                  <a:pt x="35" y="385"/>
                  <a:pt x="35" y="386"/>
                </a:cubicBezTo>
                <a:cubicBezTo>
                  <a:pt x="35" y="386"/>
                  <a:pt x="34" y="385"/>
                  <a:pt x="34" y="384"/>
                </a:cubicBezTo>
                <a:close/>
                <a:moveTo>
                  <a:pt x="27" y="386"/>
                </a:moveTo>
                <a:cubicBezTo>
                  <a:pt x="26" y="388"/>
                  <a:pt x="28" y="388"/>
                  <a:pt x="28" y="390"/>
                </a:cubicBezTo>
                <a:cubicBezTo>
                  <a:pt x="27" y="390"/>
                  <a:pt x="27" y="390"/>
                  <a:pt x="27" y="391"/>
                </a:cubicBezTo>
                <a:cubicBezTo>
                  <a:pt x="27" y="390"/>
                  <a:pt x="26" y="390"/>
                  <a:pt x="26" y="391"/>
                </a:cubicBezTo>
                <a:cubicBezTo>
                  <a:pt x="26" y="389"/>
                  <a:pt x="25" y="388"/>
                  <a:pt x="26" y="388"/>
                </a:cubicBezTo>
                <a:cubicBezTo>
                  <a:pt x="26" y="387"/>
                  <a:pt x="25" y="387"/>
                  <a:pt x="25" y="388"/>
                </a:cubicBezTo>
                <a:cubicBezTo>
                  <a:pt x="24" y="386"/>
                  <a:pt x="26" y="385"/>
                  <a:pt x="26" y="385"/>
                </a:cubicBezTo>
                <a:cubicBezTo>
                  <a:pt x="26" y="387"/>
                  <a:pt x="26" y="386"/>
                  <a:pt x="27" y="386"/>
                </a:cubicBezTo>
                <a:close/>
                <a:moveTo>
                  <a:pt x="33" y="385"/>
                </a:moveTo>
                <a:cubicBezTo>
                  <a:pt x="34" y="385"/>
                  <a:pt x="34" y="387"/>
                  <a:pt x="34" y="388"/>
                </a:cubicBezTo>
                <a:cubicBezTo>
                  <a:pt x="34" y="387"/>
                  <a:pt x="33" y="386"/>
                  <a:pt x="33" y="385"/>
                </a:cubicBezTo>
                <a:close/>
                <a:moveTo>
                  <a:pt x="42" y="385"/>
                </a:moveTo>
                <a:cubicBezTo>
                  <a:pt x="43" y="387"/>
                  <a:pt x="42" y="387"/>
                  <a:pt x="41" y="388"/>
                </a:cubicBezTo>
                <a:cubicBezTo>
                  <a:pt x="41" y="387"/>
                  <a:pt x="42" y="387"/>
                  <a:pt x="42" y="385"/>
                </a:cubicBezTo>
                <a:close/>
                <a:moveTo>
                  <a:pt x="31" y="387"/>
                </a:moveTo>
                <a:cubicBezTo>
                  <a:pt x="32" y="386"/>
                  <a:pt x="32" y="389"/>
                  <a:pt x="32" y="390"/>
                </a:cubicBezTo>
                <a:cubicBezTo>
                  <a:pt x="31" y="389"/>
                  <a:pt x="32" y="389"/>
                  <a:pt x="31" y="390"/>
                </a:cubicBezTo>
                <a:cubicBezTo>
                  <a:pt x="31" y="389"/>
                  <a:pt x="32" y="388"/>
                  <a:pt x="31" y="387"/>
                </a:cubicBezTo>
                <a:close/>
                <a:moveTo>
                  <a:pt x="25" y="389"/>
                </a:moveTo>
                <a:cubicBezTo>
                  <a:pt x="24" y="389"/>
                  <a:pt x="25" y="391"/>
                  <a:pt x="24" y="391"/>
                </a:cubicBezTo>
                <a:cubicBezTo>
                  <a:pt x="24" y="391"/>
                  <a:pt x="24" y="390"/>
                  <a:pt x="24" y="388"/>
                </a:cubicBezTo>
                <a:cubicBezTo>
                  <a:pt x="24" y="389"/>
                  <a:pt x="25" y="389"/>
                  <a:pt x="25" y="390"/>
                </a:cubicBezTo>
                <a:cubicBezTo>
                  <a:pt x="25" y="391"/>
                  <a:pt x="25" y="390"/>
                  <a:pt x="25" y="389"/>
                </a:cubicBezTo>
                <a:close/>
                <a:moveTo>
                  <a:pt x="30" y="389"/>
                </a:moveTo>
                <a:cubicBezTo>
                  <a:pt x="29" y="390"/>
                  <a:pt x="29" y="391"/>
                  <a:pt x="29" y="391"/>
                </a:cubicBezTo>
                <a:cubicBezTo>
                  <a:pt x="28" y="390"/>
                  <a:pt x="29" y="389"/>
                  <a:pt x="30" y="389"/>
                </a:cubicBezTo>
                <a:close/>
                <a:moveTo>
                  <a:pt x="33" y="391"/>
                </a:moveTo>
                <a:cubicBezTo>
                  <a:pt x="34" y="391"/>
                  <a:pt x="34" y="391"/>
                  <a:pt x="34" y="391"/>
                </a:cubicBezTo>
                <a:cubicBezTo>
                  <a:pt x="34" y="392"/>
                  <a:pt x="35" y="394"/>
                  <a:pt x="34" y="394"/>
                </a:cubicBezTo>
                <a:cubicBezTo>
                  <a:pt x="34" y="394"/>
                  <a:pt x="33" y="393"/>
                  <a:pt x="33" y="391"/>
                </a:cubicBezTo>
                <a:close/>
                <a:moveTo>
                  <a:pt x="25" y="391"/>
                </a:moveTo>
                <a:cubicBezTo>
                  <a:pt x="25" y="392"/>
                  <a:pt x="26" y="391"/>
                  <a:pt x="26" y="393"/>
                </a:cubicBezTo>
                <a:cubicBezTo>
                  <a:pt x="26" y="393"/>
                  <a:pt x="25" y="393"/>
                  <a:pt x="25" y="391"/>
                </a:cubicBezTo>
                <a:close/>
                <a:moveTo>
                  <a:pt x="25" y="394"/>
                </a:moveTo>
                <a:cubicBezTo>
                  <a:pt x="25" y="394"/>
                  <a:pt x="25" y="395"/>
                  <a:pt x="24" y="395"/>
                </a:cubicBezTo>
                <a:cubicBezTo>
                  <a:pt x="24" y="393"/>
                  <a:pt x="25" y="392"/>
                  <a:pt x="25" y="394"/>
                </a:cubicBezTo>
                <a:close/>
                <a:moveTo>
                  <a:pt x="32" y="394"/>
                </a:moveTo>
                <a:cubicBezTo>
                  <a:pt x="32" y="396"/>
                  <a:pt x="33" y="395"/>
                  <a:pt x="33" y="397"/>
                </a:cubicBezTo>
                <a:cubicBezTo>
                  <a:pt x="33" y="398"/>
                  <a:pt x="32" y="396"/>
                  <a:pt x="31" y="395"/>
                </a:cubicBezTo>
                <a:cubicBezTo>
                  <a:pt x="31" y="394"/>
                  <a:pt x="32" y="394"/>
                  <a:pt x="32" y="394"/>
                </a:cubicBezTo>
                <a:close/>
                <a:moveTo>
                  <a:pt x="42" y="400"/>
                </a:moveTo>
                <a:cubicBezTo>
                  <a:pt x="43" y="400"/>
                  <a:pt x="43" y="401"/>
                  <a:pt x="43" y="401"/>
                </a:cubicBezTo>
                <a:cubicBezTo>
                  <a:pt x="43" y="401"/>
                  <a:pt x="43" y="400"/>
                  <a:pt x="43" y="399"/>
                </a:cubicBezTo>
                <a:cubicBezTo>
                  <a:pt x="43" y="399"/>
                  <a:pt x="43" y="400"/>
                  <a:pt x="43" y="401"/>
                </a:cubicBezTo>
                <a:cubicBezTo>
                  <a:pt x="44" y="401"/>
                  <a:pt x="44" y="399"/>
                  <a:pt x="44" y="399"/>
                </a:cubicBezTo>
                <a:cubicBezTo>
                  <a:pt x="44" y="399"/>
                  <a:pt x="43" y="397"/>
                  <a:pt x="43" y="398"/>
                </a:cubicBezTo>
                <a:cubicBezTo>
                  <a:pt x="42" y="396"/>
                  <a:pt x="45" y="397"/>
                  <a:pt x="44" y="394"/>
                </a:cubicBezTo>
                <a:cubicBezTo>
                  <a:pt x="45" y="394"/>
                  <a:pt x="45" y="395"/>
                  <a:pt x="45" y="395"/>
                </a:cubicBezTo>
                <a:cubicBezTo>
                  <a:pt x="45" y="396"/>
                  <a:pt x="44" y="397"/>
                  <a:pt x="45" y="397"/>
                </a:cubicBezTo>
                <a:cubicBezTo>
                  <a:pt x="45" y="399"/>
                  <a:pt x="45" y="400"/>
                  <a:pt x="45" y="401"/>
                </a:cubicBezTo>
                <a:cubicBezTo>
                  <a:pt x="45" y="401"/>
                  <a:pt x="45" y="401"/>
                  <a:pt x="45" y="401"/>
                </a:cubicBezTo>
                <a:cubicBezTo>
                  <a:pt x="44" y="403"/>
                  <a:pt x="46" y="408"/>
                  <a:pt x="45" y="409"/>
                </a:cubicBezTo>
                <a:cubicBezTo>
                  <a:pt x="45" y="409"/>
                  <a:pt x="45" y="411"/>
                  <a:pt x="45" y="411"/>
                </a:cubicBezTo>
                <a:cubicBezTo>
                  <a:pt x="45" y="413"/>
                  <a:pt x="46" y="415"/>
                  <a:pt x="45" y="418"/>
                </a:cubicBezTo>
                <a:cubicBezTo>
                  <a:pt x="45" y="418"/>
                  <a:pt x="45" y="418"/>
                  <a:pt x="45" y="418"/>
                </a:cubicBezTo>
                <a:cubicBezTo>
                  <a:pt x="45" y="417"/>
                  <a:pt x="45" y="417"/>
                  <a:pt x="45" y="417"/>
                </a:cubicBezTo>
                <a:cubicBezTo>
                  <a:pt x="46" y="416"/>
                  <a:pt x="44" y="415"/>
                  <a:pt x="44" y="413"/>
                </a:cubicBezTo>
                <a:cubicBezTo>
                  <a:pt x="45" y="413"/>
                  <a:pt x="45" y="409"/>
                  <a:pt x="44" y="407"/>
                </a:cubicBezTo>
                <a:cubicBezTo>
                  <a:pt x="44" y="408"/>
                  <a:pt x="44" y="411"/>
                  <a:pt x="43" y="411"/>
                </a:cubicBezTo>
                <a:cubicBezTo>
                  <a:pt x="43" y="410"/>
                  <a:pt x="43" y="410"/>
                  <a:pt x="43" y="409"/>
                </a:cubicBezTo>
                <a:cubicBezTo>
                  <a:pt x="43" y="410"/>
                  <a:pt x="43" y="411"/>
                  <a:pt x="42" y="410"/>
                </a:cubicBezTo>
                <a:cubicBezTo>
                  <a:pt x="42" y="408"/>
                  <a:pt x="43" y="409"/>
                  <a:pt x="43" y="407"/>
                </a:cubicBezTo>
                <a:cubicBezTo>
                  <a:pt x="43" y="407"/>
                  <a:pt x="43" y="406"/>
                  <a:pt x="42" y="406"/>
                </a:cubicBezTo>
                <a:cubicBezTo>
                  <a:pt x="42" y="405"/>
                  <a:pt x="43" y="404"/>
                  <a:pt x="43" y="406"/>
                </a:cubicBezTo>
                <a:cubicBezTo>
                  <a:pt x="43" y="406"/>
                  <a:pt x="43" y="403"/>
                  <a:pt x="42" y="404"/>
                </a:cubicBezTo>
                <a:cubicBezTo>
                  <a:pt x="43" y="403"/>
                  <a:pt x="43" y="403"/>
                  <a:pt x="43" y="402"/>
                </a:cubicBezTo>
                <a:cubicBezTo>
                  <a:pt x="43" y="402"/>
                  <a:pt x="42" y="401"/>
                  <a:pt x="42" y="400"/>
                </a:cubicBezTo>
                <a:close/>
                <a:moveTo>
                  <a:pt x="42" y="398"/>
                </a:moveTo>
                <a:cubicBezTo>
                  <a:pt x="42" y="398"/>
                  <a:pt x="42" y="399"/>
                  <a:pt x="41" y="399"/>
                </a:cubicBezTo>
                <a:cubicBezTo>
                  <a:pt x="41" y="398"/>
                  <a:pt x="42" y="398"/>
                  <a:pt x="42" y="397"/>
                </a:cubicBezTo>
                <a:cubicBezTo>
                  <a:pt x="42" y="397"/>
                  <a:pt x="42" y="398"/>
                  <a:pt x="42" y="398"/>
                </a:cubicBezTo>
                <a:cubicBezTo>
                  <a:pt x="42" y="399"/>
                  <a:pt x="42" y="398"/>
                  <a:pt x="42" y="398"/>
                </a:cubicBezTo>
                <a:close/>
                <a:moveTo>
                  <a:pt x="53" y="397"/>
                </a:moveTo>
                <a:cubicBezTo>
                  <a:pt x="54" y="398"/>
                  <a:pt x="52" y="399"/>
                  <a:pt x="52" y="400"/>
                </a:cubicBezTo>
                <a:cubicBezTo>
                  <a:pt x="52" y="397"/>
                  <a:pt x="53" y="399"/>
                  <a:pt x="53" y="397"/>
                </a:cubicBezTo>
                <a:close/>
                <a:moveTo>
                  <a:pt x="32" y="397"/>
                </a:moveTo>
                <a:cubicBezTo>
                  <a:pt x="32" y="398"/>
                  <a:pt x="32" y="398"/>
                  <a:pt x="32" y="398"/>
                </a:cubicBezTo>
                <a:cubicBezTo>
                  <a:pt x="31" y="398"/>
                  <a:pt x="32" y="400"/>
                  <a:pt x="31" y="400"/>
                </a:cubicBezTo>
                <a:cubicBezTo>
                  <a:pt x="31" y="400"/>
                  <a:pt x="31" y="399"/>
                  <a:pt x="31" y="398"/>
                </a:cubicBezTo>
                <a:cubicBezTo>
                  <a:pt x="31" y="398"/>
                  <a:pt x="31" y="397"/>
                  <a:pt x="32" y="397"/>
                </a:cubicBezTo>
                <a:close/>
                <a:moveTo>
                  <a:pt x="52" y="404"/>
                </a:moveTo>
                <a:cubicBezTo>
                  <a:pt x="53" y="404"/>
                  <a:pt x="54" y="407"/>
                  <a:pt x="52" y="407"/>
                </a:cubicBezTo>
                <a:cubicBezTo>
                  <a:pt x="53" y="405"/>
                  <a:pt x="52" y="406"/>
                  <a:pt x="52" y="404"/>
                </a:cubicBezTo>
                <a:close/>
                <a:moveTo>
                  <a:pt x="42" y="441"/>
                </a:moveTo>
                <a:cubicBezTo>
                  <a:pt x="43" y="442"/>
                  <a:pt x="42" y="443"/>
                  <a:pt x="42" y="444"/>
                </a:cubicBezTo>
                <a:cubicBezTo>
                  <a:pt x="42" y="444"/>
                  <a:pt x="42" y="442"/>
                  <a:pt x="42" y="4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587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  <a:cs typeface="仓耳渔阳体 W03" panose="02020400000000000000" charset="-122"/>
            </a:endParaRPr>
          </a:p>
        </p:txBody>
      </p:sp>
    </p:spTree>
    <p:custDataLst>
      <p:tags r:id="rId16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课程设计概述</a:t>
            </a:r>
            <a:endParaRPr lang="zh-CN" altLang="en-US"/>
          </a:p>
        </p:txBody>
      </p:sp>
      <p:sp>
        <p:nvSpPr>
          <p:cNvPr id="1048753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6649720" y="2110105"/>
            <a:ext cx="1590040" cy="852805"/>
          </a:xfrm>
        </p:spPr>
        <p:txBody>
          <a:bodyPr>
            <a:normAutofit fontScale="97222"/>
            <a:scene3d>
              <a:camera prst="orthographicFront"/>
              <a:lightRig rig="threePt" dir="t"/>
            </a:scene3d>
          </a:bodyPr>
          <a:p>
            <a:endParaRPr lang="zh-CN" alt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  <a:p>
            <a:endParaRPr lang="zh-CN" alt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9265" y="2117301"/>
            <a:ext cx="2309495" cy="2947248"/>
          </a:xfrm>
        </p:spPr>
        <p:txBody>
          <a:bodyPr anchor="ctr">
            <a:normAutofit/>
          </a:bodyPr>
          <a:p>
            <a:pPr algn="ctr"/>
            <a:r>
              <a:rPr lang="zh-CN" altLang="en-US" dirty="0"/>
              <a:t>选题背景与意义</a:t>
            </a:r>
            <a:endParaRPr lang="zh-CN" altLang="en-US" dirty="0"/>
          </a:p>
        </p:txBody>
      </p:sp>
      <p:pic>
        <p:nvPicPr>
          <p:cNvPr id="2097153" name="图片 30" descr="/data/temp/066f5cbc-ac8e-11ef-af1a-4e2a6137bc32.jpg@base@tag=imgScale&amp;m=1&amp;w=692&amp;h=721&amp;q=95066f5cbc-ac8e-11ef-af1a-4e2a6137bc3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8500" b="18500"/>
          <a:stretch>
            <a:fillRect/>
          </a:stretch>
        </p:blipFill>
        <p:spPr>
          <a:xfrm>
            <a:off x="6167309" y="1080867"/>
            <a:ext cx="2495152" cy="2596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097154" name="图片 28" descr="/data/temp/066f5c3f-ac8e-11ef-af1a-4e2a6137bc32.jpg@base@tag=imgScale&amp;m=1&amp;w=692&amp;h=721&amp;q=95066f5c3f-ac8e-11ef-af1a-4e2a6137bc3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15472" r="15472"/>
          <a:stretch>
            <a:fillRect/>
          </a:stretch>
        </p:blipFill>
        <p:spPr>
          <a:xfrm>
            <a:off x="3235735" y="1080867"/>
            <a:ext cx="2494281" cy="2596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097155" name="图片 24" descr="/data/temp/066f5e35-ac8e-11ef-af1a-4e2a6137bc32.jpg@base@tag=imgScale&amp;m=1&amp;w=692&amp;h=719&amp;q=95066f5e35-ac8e-11ef-af1a-4e2a6137bc3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1843" r="1843"/>
          <a:stretch>
            <a:fillRect/>
          </a:stretch>
        </p:blipFill>
        <p:spPr>
          <a:xfrm>
            <a:off x="9100787" y="1087218"/>
            <a:ext cx="2495152" cy="2590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048759" name="Rectangle 41757_#color-886&amp;3357"/>
          <p:cNvSpPr/>
          <p:nvPr>
            <p:custDataLst>
              <p:tags r:id="rId8"/>
            </p:custDataLst>
          </p:nvPr>
        </p:nvSpPr>
        <p:spPr>
          <a:xfrm>
            <a:off x="3566617" y="3053455"/>
            <a:ext cx="2429267" cy="2944910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048760" name="矩形 5"/>
          <p:cNvSpPr/>
          <p:nvPr>
            <p:custDataLst>
              <p:tags r:id="rId9"/>
            </p:custDataLst>
          </p:nvPr>
        </p:nvSpPr>
        <p:spPr>
          <a:xfrm>
            <a:off x="3793344" y="3336705"/>
            <a:ext cx="1982750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zh-CN" altLang="en-US" sz="3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48761" name="矩形 6"/>
          <p:cNvSpPr/>
          <p:nvPr>
            <p:custDataLst>
              <p:tags r:id="rId10"/>
            </p:custDataLst>
          </p:nvPr>
        </p:nvSpPr>
        <p:spPr>
          <a:xfrm>
            <a:off x="3793979" y="4467800"/>
            <a:ext cx="1982750" cy="1357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围绕</a:t>
            </a:r>
            <a:r>
              <a:rPr lang="en-US" altLang="zh-CN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幻想</a:t>
            </a:r>
            <a:r>
              <a:rPr lang="en-US" altLang="zh-CN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这一主题，我们谈论了许久，最后定下这个</a:t>
            </a:r>
            <a:r>
              <a:rPr lang="en-US" altLang="zh-CN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精灵深林</a:t>
            </a:r>
            <a:r>
              <a:rPr lang="en-US" altLang="zh-CN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endParaRPr lang="en-US" altLang="zh-CN" sz="1400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762" name="矩形 7"/>
          <p:cNvSpPr/>
          <p:nvPr>
            <p:custDataLst>
              <p:tags r:id="rId11"/>
            </p:custDataLst>
          </p:nvPr>
        </p:nvSpPr>
        <p:spPr>
          <a:xfrm>
            <a:off x="3793979" y="3850493"/>
            <a:ext cx="1982750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小组内部想法与谈论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763" name="Rectangle 41757_#color-886&amp;3357"/>
          <p:cNvSpPr/>
          <p:nvPr>
            <p:custDataLst>
              <p:tags r:id="rId12"/>
            </p:custDataLst>
          </p:nvPr>
        </p:nvSpPr>
        <p:spPr>
          <a:xfrm>
            <a:off x="6491204" y="3053455"/>
            <a:ext cx="2429267" cy="2944910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048764" name="矩形 8"/>
          <p:cNvSpPr/>
          <p:nvPr>
            <p:custDataLst>
              <p:tags r:id="rId13"/>
            </p:custDataLst>
          </p:nvPr>
        </p:nvSpPr>
        <p:spPr>
          <a:xfrm>
            <a:off x="6714121" y="3336705"/>
            <a:ext cx="1981479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chemeClr val="accent1"/>
                </a:solidFill>
                <a:latin typeface="+mn-ea"/>
                <a:cs typeface="+mn-ea"/>
              </a:rPr>
              <a:t>02</a:t>
            </a:r>
            <a:endParaRPr lang="zh-CN" altLang="en-US" sz="3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48765" name="矩形 18"/>
          <p:cNvSpPr/>
          <p:nvPr>
            <p:custDataLst>
              <p:tags r:id="rId14"/>
            </p:custDataLst>
          </p:nvPr>
        </p:nvSpPr>
        <p:spPr>
          <a:xfrm>
            <a:off x="6714121" y="4467800"/>
            <a:ext cx="1981479" cy="1357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在我们看来</a:t>
            </a: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精灵</a:t>
            </a: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很好的符合了</a:t>
            </a: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幻想</a:t>
            </a: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这一主题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766" name="矩形 19"/>
          <p:cNvSpPr/>
          <p:nvPr>
            <p:custDataLst>
              <p:tags r:id="rId15"/>
            </p:custDataLst>
          </p:nvPr>
        </p:nvSpPr>
        <p:spPr>
          <a:xfrm>
            <a:off x="6714121" y="3850493"/>
            <a:ext cx="1981479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精灵</a:t>
            </a:r>
            <a:r>
              <a:rPr lang="en-US" altLang="zh-CN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与幻想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767" name="Rectangle 41757_#color-886&amp;3357"/>
          <p:cNvSpPr/>
          <p:nvPr>
            <p:custDataLst>
              <p:tags r:id="rId16"/>
            </p:custDataLst>
          </p:nvPr>
        </p:nvSpPr>
        <p:spPr>
          <a:xfrm>
            <a:off x="9408170" y="3075684"/>
            <a:ext cx="2429267" cy="2922682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048768" name="矩形 21"/>
          <p:cNvSpPr/>
          <p:nvPr>
            <p:custDataLst>
              <p:tags r:id="rId17"/>
            </p:custDataLst>
          </p:nvPr>
        </p:nvSpPr>
        <p:spPr>
          <a:xfrm>
            <a:off x="9641883" y="3336070"/>
            <a:ext cx="1982512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chemeClr val="accent1"/>
                </a:solidFill>
                <a:latin typeface="+mn-ea"/>
                <a:cs typeface="+mn-ea"/>
              </a:rPr>
              <a:t>03</a:t>
            </a:r>
            <a:endParaRPr lang="zh-CN" altLang="en-US" sz="3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48769" name="矩形 22"/>
          <p:cNvSpPr/>
          <p:nvPr>
            <p:custDataLst>
              <p:tags r:id="rId18"/>
            </p:custDataLst>
          </p:nvPr>
        </p:nvSpPr>
        <p:spPr>
          <a:xfrm>
            <a:off x="9653315" y="4490028"/>
            <a:ext cx="1982750" cy="133368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精灵</a:t>
            </a: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的范围及其广泛，所以它的上下限都很高，是我们能力所能及且提高能力的方案。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770" name="矩形 23"/>
          <p:cNvSpPr/>
          <p:nvPr>
            <p:custDataLst>
              <p:tags r:id="rId19"/>
            </p:custDataLst>
          </p:nvPr>
        </p:nvSpPr>
        <p:spPr>
          <a:xfrm>
            <a:off x="9653315" y="3872721"/>
            <a:ext cx="1982512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自身实力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20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技术选型与工具使用</a:t>
            </a:r>
            <a:endParaRPr lang="zh-CN" altLang="en-US"/>
          </a:p>
        </p:txBody>
      </p:sp>
      <p:sp>
        <p:nvSpPr>
          <p:cNvPr id="1048772" name="任意多边形: 形状 33"/>
          <p:cNvSpPr/>
          <p:nvPr>
            <p:custDataLst>
              <p:tags r:id="rId2"/>
            </p:custDataLst>
          </p:nvPr>
        </p:nvSpPr>
        <p:spPr>
          <a:xfrm>
            <a:off x="8075006" y="1888490"/>
            <a:ext cx="3420072" cy="2425161"/>
          </a:xfrm>
          <a:custGeom>
            <a:avLst/>
            <a:gdLst>
              <a:gd name="connsiteX0" fmla="*/ 226895 w 3419475"/>
              <a:gd name="connsiteY0" fmla="*/ 0 h 2424738"/>
              <a:gd name="connsiteX1" fmla="*/ 3192580 w 3419475"/>
              <a:gd name="connsiteY1" fmla="*/ 0 h 2424738"/>
              <a:gd name="connsiteX2" fmla="*/ 3419475 w 3419475"/>
              <a:gd name="connsiteY2" fmla="*/ 226895 h 2424738"/>
              <a:gd name="connsiteX3" fmla="*/ 3419475 w 3419475"/>
              <a:gd name="connsiteY3" fmla="*/ 1978968 h 2424738"/>
              <a:gd name="connsiteX4" fmla="*/ 3192580 w 3419475"/>
              <a:gd name="connsiteY4" fmla="*/ 2205863 h 2424738"/>
              <a:gd name="connsiteX5" fmla="*/ 895506 w 3419475"/>
              <a:gd name="connsiteY5" fmla="*/ 2205863 h 2424738"/>
              <a:gd name="connsiteX6" fmla="*/ 889574 w 3419475"/>
              <a:gd name="connsiteY6" fmla="*/ 2213354 h 2424738"/>
              <a:gd name="connsiteX7" fmla="*/ 740251 w 3419475"/>
              <a:gd name="connsiteY7" fmla="*/ 2401913 h 2424738"/>
              <a:gd name="connsiteX8" fmla="*/ 693034 w 3419475"/>
              <a:gd name="connsiteY8" fmla="*/ 2424738 h 2424738"/>
              <a:gd name="connsiteX9" fmla="*/ 645800 w 3419475"/>
              <a:gd name="connsiteY9" fmla="*/ 2401891 h 2424738"/>
              <a:gd name="connsiteX10" fmla="*/ 496476 w 3419475"/>
              <a:gd name="connsiteY10" fmla="*/ 2213332 h 2424738"/>
              <a:gd name="connsiteX11" fmla="*/ 490561 w 3419475"/>
              <a:gd name="connsiteY11" fmla="*/ 2205863 h 2424738"/>
              <a:gd name="connsiteX12" fmla="*/ 226895 w 3419475"/>
              <a:gd name="connsiteY12" fmla="*/ 2205863 h 2424738"/>
              <a:gd name="connsiteX13" fmla="*/ 0 w 3419475"/>
              <a:gd name="connsiteY13" fmla="*/ 1978968 h 2424738"/>
              <a:gd name="connsiteX14" fmla="*/ 0 w 3419475"/>
              <a:gd name="connsiteY14" fmla="*/ 226895 h 2424738"/>
              <a:gd name="connsiteX15" fmla="*/ 226895 w 3419475"/>
              <a:gd name="connsiteY15" fmla="*/ 0 h 242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9475" h="2424738">
                <a:moveTo>
                  <a:pt x="226895" y="0"/>
                </a:moveTo>
                <a:lnTo>
                  <a:pt x="3192580" y="0"/>
                </a:lnTo>
                <a:cubicBezTo>
                  <a:pt x="3317891" y="0"/>
                  <a:pt x="3419475" y="101584"/>
                  <a:pt x="3419475" y="226895"/>
                </a:cubicBezTo>
                <a:lnTo>
                  <a:pt x="3419475" y="1978968"/>
                </a:lnTo>
                <a:cubicBezTo>
                  <a:pt x="3419475" y="2104279"/>
                  <a:pt x="3317891" y="2205863"/>
                  <a:pt x="3192580" y="2205863"/>
                </a:cubicBezTo>
                <a:lnTo>
                  <a:pt x="895506" y="2205863"/>
                </a:lnTo>
                <a:lnTo>
                  <a:pt x="889574" y="2213354"/>
                </a:lnTo>
                <a:cubicBezTo>
                  <a:pt x="809384" y="2314615"/>
                  <a:pt x="744479" y="2396574"/>
                  <a:pt x="740251" y="2401913"/>
                </a:cubicBezTo>
                <a:cubicBezTo>
                  <a:pt x="728975" y="2416153"/>
                  <a:pt x="711196" y="2424738"/>
                  <a:pt x="693034" y="2424738"/>
                </a:cubicBezTo>
                <a:cubicBezTo>
                  <a:pt x="674871" y="2424737"/>
                  <a:pt x="657075" y="2416130"/>
                  <a:pt x="645800" y="2401891"/>
                </a:cubicBezTo>
                <a:cubicBezTo>
                  <a:pt x="641571" y="2396552"/>
                  <a:pt x="576666" y="2314593"/>
                  <a:pt x="496476" y="2213332"/>
                </a:cubicBezTo>
                <a:lnTo>
                  <a:pt x="490561" y="2205863"/>
                </a:lnTo>
                <a:lnTo>
                  <a:pt x="226895" y="2205863"/>
                </a:lnTo>
                <a:cubicBezTo>
                  <a:pt x="101584" y="2205863"/>
                  <a:pt x="0" y="2104279"/>
                  <a:pt x="0" y="1978968"/>
                </a:cubicBezTo>
                <a:lnTo>
                  <a:pt x="0" y="226895"/>
                </a:lnTo>
                <a:cubicBezTo>
                  <a:pt x="0" y="101584"/>
                  <a:pt x="101584" y="0"/>
                  <a:pt x="22689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0750833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3695" tIns="250532" rIns="349250" bIns="821980" rtlCol="0" anchor="ctr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以浏览器运行结果为参考，不断更新和修改课程设计</a:t>
            </a:r>
            <a:endParaRPr lang="zh-CN" altLang="en-US" sz="1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73" name="任意多边形: 形状 31"/>
          <p:cNvSpPr/>
          <p:nvPr>
            <p:custDataLst>
              <p:tags r:id="rId3"/>
            </p:custDataLst>
          </p:nvPr>
        </p:nvSpPr>
        <p:spPr>
          <a:xfrm>
            <a:off x="4386282" y="1888490"/>
            <a:ext cx="3420072" cy="2425161"/>
          </a:xfrm>
          <a:custGeom>
            <a:avLst/>
            <a:gdLst>
              <a:gd name="connsiteX0" fmla="*/ 226895 w 3419475"/>
              <a:gd name="connsiteY0" fmla="*/ 0 h 2424738"/>
              <a:gd name="connsiteX1" fmla="*/ 3192580 w 3419475"/>
              <a:gd name="connsiteY1" fmla="*/ 0 h 2424738"/>
              <a:gd name="connsiteX2" fmla="*/ 3419475 w 3419475"/>
              <a:gd name="connsiteY2" fmla="*/ 226895 h 2424738"/>
              <a:gd name="connsiteX3" fmla="*/ 3419475 w 3419475"/>
              <a:gd name="connsiteY3" fmla="*/ 1978968 h 2424738"/>
              <a:gd name="connsiteX4" fmla="*/ 3192580 w 3419475"/>
              <a:gd name="connsiteY4" fmla="*/ 2205863 h 2424738"/>
              <a:gd name="connsiteX5" fmla="*/ 895506 w 3419475"/>
              <a:gd name="connsiteY5" fmla="*/ 2205863 h 2424738"/>
              <a:gd name="connsiteX6" fmla="*/ 889574 w 3419475"/>
              <a:gd name="connsiteY6" fmla="*/ 2213354 h 2424738"/>
              <a:gd name="connsiteX7" fmla="*/ 740251 w 3419475"/>
              <a:gd name="connsiteY7" fmla="*/ 2401913 h 2424738"/>
              <a:gd name="connsiteX8" fmla="*/ 693034 w 3419475"/>
              <a:gd name="connsiteY8" fmla="*/ 2424738 h 2424738"/>
              <a:gd name="connsiteX9" fmla="*/ 645800 w 3419475"/>
              <a:gd name="connsiteY9" fmla="*/ 2401891 h 2424738"/>
              <a:gd name="connsiteX10" fmla="*/ 496476 w 3419475"/>
              <a:gd name="connsiteY10" fmla="*/ 2213332 h 2424738"/>
              <a:gd name="connsiteX11" fmla="*/ 490561 w 3419475"/>
              <a:gd name="connsiteY11" fmla="*/ 2205863 h 2424738"/>
              <a:gd name="connsiteX12" fmla="*/ 226895 w 3419475"/>
              <a:gd name="connsiteY12" fmla="*/ 2205863 h 2424738"/>
              <a:gd name="connsiteX13" fmla="*/ 0 w 3419475"/>
              <a:gd name="connsiteY13" fmla="*/ 1978968 h 2424738"/>
              <a:gd name="connsiteX14" fmla="*/ 0 w 3419475"/>
              <a:gd name="connsiteY14" fmla="*/ 226895 h 2424738"/>
              <a:gd name="connsiteX15" fmla="*/ 226895 w 3419475"/>
              <a:gd name="connsiteY15" fmla="*/ 0 h 242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9475" h="2424738">
                <a:moveTo>
                  <a:pt x="226895" y="0"/>
                </a:moveTo>
                <a:lnTo>
                  <a:pt x="3192580" y="0"/>
                </a:lnTo>
                <a:cubicBezTo>
                  <a:pt x="3317891" y="0"/>
                  <a:pt x="3419475" y="101584"/>
                  <a:pt x="3419475" y="226895"/>
                </a:cubicBezTo>
                <a:lnTo>
                  <a:pt x="3419475" y="1978968"/>
                </a:lnTo>
                <a:cubicBezTo>
                  <a:pt x="3419475" y="2104279"/>
                  <a:pt x="3317891" y="2205863"/>
                  <a:pt x="3192580" y="2205863"/>
                </a:cubicBezTo>
                <a:lnTo>
                  <a:pt x="895506" y="2205863"/>
                </a:lnTo>
                <a:lnTo>
                  <a:pt x="889574" y="2213354"/>
                </a:lnTo>
                <a:cubicBezTo>
                  <a:pt x="809384" y="2314615"/>
                  <a:pt x="744479" y="2396574"/>
                  <a:pt x="740251" y="2401913"/>
                </a:cubicBezTo>
                <a:cubicBezTo>
                  <a:pt x="728975" y="2416153"/>
                  <a:pt x="711196" y="2424738"/>
                  <a:pt x="693034" y="2424738"/>
                </a:cubicBezTo>
                <a:cubicBezTo>
                  <a:pt x="674871" y="2424737"/>
                  <a:pt x="657075" y="2416130"/>
                  <a:pt x="645800" y="2401891"/>
                </a:cubicBezTo>
                <a:cubicBezTo>
                  <a:pt x="641571" y="2396552"/>
                  <a:pt x="576666" y="2314593"/>
                  <a:pt x="496476" y="2213332"/>
                </a:cubicBezTo>
                <a:lnTo>
                  <a:pt x="490561" y="2205863"/>
                </a:lnTo>
                <a:lnTo>
                  <a:pt x="226895" y="2205863"/>
                </a:lnTo>
                <a:cubicBezTo>
                  <a:pt x="101584" y="2205863"/>
                  <a:pt x="0" y="2104279"/>
                  <a:pt x="0" y="1978968"/>
                </a:cubicBezTo>
                <a:lnTo>
                  <a:pt x="0" y="226895"/>
                </a:lnTo>
                <a:cubicBezTo>
                  <a:pt x="0" y="101584"/>
                  <a:pt x="101584" y="0"/>
                  <a:pt x="22689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0750833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1790" tIns="241642" rIns="351156" bIns="830870" rtlCol="0" anchor="ctr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主要在</a:t>
            </a:r>
            <a:r>
              <a:rPr lang="en-US" altLang="zh-CN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HBuilder X</a:t>
            </a: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上编写代码同时也使用</a:t>
            </a:r>
            <a:r>
              <a:rPr lang="en-US" altLang="zh-CN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Edge</a:t>
            </a: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浏览器的开发者工具与在</a:t>
            </a:r>
            <a:r>
              <a:rPr lang="en-US" altLang="zh-CN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Edge</a:t>
            </a: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运用</a:t>
            </a:r>
            <a:endParaRPr lang="zh-CN" altLang="en-US" sz="14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774" name="任意多边形: 形状 30"/>
          <p:cNvSpPr/>
          <p:nvPr>
            <p:custDataLst>
              <p:tags r:id="rId4"/>
            </p:custDataLst>
          </p:nvPr>
        </p:nvSpPr>
        <p:spPr>
          <a:xfrm>
            <a:off x="695653" y="1888490"/>
            <a:ext cx="3420072" cy="2425161"/>
          </a:xfrm>
          <a:custGeom>
            <a:avLst/>
            <a:gdLst>
              <a:gd name="connsiteX0" fmla="*/ 226895 w 3419475"/>
              <a:gd name="connsiteY0" fmla="*/ 0 h 2424738"/>
              <a:gd name="connsiteX1" fmla="*/ 3192580 w 3419475"/>
              <a:gd name="connsiteY1" fmla="*/ 0 h 2424738"/>
              <a:gd name="connsiteX2" fmla="*/ 3419475 w 3419475"/>
              <a:gd name="connsiteY2" fmla="*/ 226895 h 2424738"/>
              <a:gd name="connsiteX3" fmla="*/ 3419475 w 3419475"/>
              <a:gd name="connsiteY3" fmla="*/ 1978968 h 2424738"/>
              <a:gd name="connsiteX4" fmla="*/ 3192580 w 3419475"/>
              <a:gd name="connsiteY4" fmla="*/ 2205863 h 2424738"/>
              <a:gd name="connsiteX5" fmla="*/ 895506 w 3419475"/>
              <a:gd name="connsiteY5" fmla="*/ 2205863 h 2424738"/>
              <a:gd name="connsiteX6" fmla="*/ 889574 w 3419475"/>
              <a:gd name="connsiteY6" fmla="*/ 2213354 h 2424738"/>
              <a:gd name="connsiteX7" fmla="*/ 740251 w 3419475"/>
              <a:gd name="connsiteY7" fmla="*/ 2401913 h 2424738"/>
              <a:gd name="connsiteX8" fmla="*/ 693034 w 3419475"/>
              <a:gd name="connsiteY8" fmla="*/ 2424738 h 2424738"/>
              <a:gd name="connsiteX9" fmla="*/ 645800 w 3419475"/>
              <a:gd name="connsiteY9" fmla="*/ 2401891 h 2424738"/>
              <a:gd name="connsiteX10" fmla="*/ 496476 w 3419475"/>
              <a:gd name="connsiteY10" fmla="*/ 2213332 h 2424738"/>
              <a:gd name="connsiteX11" fmla="*/ 490561 w 3419475"/>
              <a:gd name="connsiteY11" fmla="*/ 2205863 h 2424738"/>
              <a:gd name="connsiteX12" fmla="*/ 226895 w 3419475"/>
              <a:gd name="connsiteY12" fmla="*/ 2205863 h 2424738"/>
              <a:gd name="connsiteX13" fmla="*/ 0 w 3419475"/>
              <a:gd name="connsiteY13" fmla="*/ 1978968 h 2424738"/>
              <a:gd name="connsiteX14" fmla="*/ 0 w 3419475"/>
              <a:gd name="connsiteY14" fmla="*/ 226895 h 2424738"/>
              <a:gd name="connsiteX15" fmla="*/ 226895 w 3419475"/>
              <a:gd name="connsiteY15" fmla="*/ 0 h 242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9475" h="2424738">
                <a:moveTo>
                  <a:pt x="226895" y="0"/>
                </a:moveTo>
                <a:lnTo>
                  <a:pt x="3192580" y="0"/>
                </a:lnTo>
                <a:cubicBezTo>
                  <a:pt x="3317891" y="0"/>
                  <a:pt x="3419475" y="101584"/>
                  <a:pt x="3419475" y="226895"/>
                </a:cubicBezTo>
                <a:lnTo>
                  <a:pt x="3419475" y="1978968"/>
                </a:lnTo>
                <a:cubicBezTo>
                  <a:pt x="3419475" y="2104279"/>
                  <a:pt x="3317891" y="2205863"/>
                  <a:pt x="3192580" y="2205863"/>
                </a:cubicBezTo>
                <a:lnTo>
                  <a:pt x="895506" y="2205863"/>
                </a:lnTo>
                <a:lnTo>
                  <a:pt x="889574" y="2213354"/>
                </a:lnTo>
                <a:cubicBezTo>
                  <a:pt x="809384" y="2314615"/>
                  <a:pt x="744479" y="2396574"/>
                  <a:pt x="740251" y="2401913"/>
                </a:cubicBezTo>
                <a:cubicBezTo>
                  <a:pt x="728975" y="2416153"/>
                  <a:pt x="711196" y="2424738"/>
                  <a:pt x="693034" y="2424738"/>
                </a:cubicBezTo>
                <a:cubicBezTo>
                  <a:pt x="674871" y="2424737"/>
                  <a:pt x="657075" y="2416130"/>
                  <a:pt x="645800" y="2401891"/>
                </a:cubicBezTo>
                <a:cubicBezTo>
                  <a:pt x="641571" y="2396552"/>
                  <a:pt x="576666" y="2314593"/>
                  <a:pt x="496476" y="2213332"/>
                </a:cubicBezTo>
                <a:lnTo>
                  <a:pt x="490561" y="2205863"/>
                </a:lnTo>
                <a:lnTo>
                  <a:pt x="226895" y="2205863"/>
                </a:lnTo>
                <a:cubicBezTo>
                  <a:pt x="101584" y="2205863"/>
                  <a:pt x="0" y="2104279"/>
                  <a:pt x="0" y="1978968"/>
                </a:cubicBezTo>
                <a:lnTo>
                  <a:pt x="0" y="226895"/>
                </a:lnTo>
                <a:cubicBezTo>
                  <a:pt x="0" y="101584"/>
                  <a:pt x="101584" y="0"/>
                  <a:pt x="22689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0750833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1750" tIns="232752" rIns="351195" bIns="839760" rtlCol="0" anchor="ctr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根据课程目标和学生基础，我们小组主要选用了</a:t>
            </a:r>
            <a:r>
              <a:rPr lang="en-US" altLang="zh-CN" sz="14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JavaScript</a:t>
            </a:r>
            <a:r>
              <a:rPr lang="zh-CN" altLang="en-US" sz="1400">
                <a:solidFill>
                  <a:srgbClr val="FFFFFF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rgbClr val="FFFFFF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html</a:t>
            </a:r>
            <a:r>
              <a:rPr lang="zh-CN" altLang="en-US" sz="1400">
                <a:solidFill>
                  <a:srgbClr val="FFFFFF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、以及</a:t>
            </a:r>
            <a:r>
              <a:rPr lang="en-US" altLang="zh-CN" sz="1400">
                <a:solidFill>
                  <a:srgbClr val="FFFFFF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Css</a:t>
            </a:r>
            <a:r>
              <a:rPr lang="zh-CN" altLang="en-US" sz="1400">
                <a:solidFill>
                  <a:srgbClr val="FFFFFF"/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等编程语言</a:t>
            </a:r>
            <a:endParaRPr lang="zh-CN" altLang="en-US" sz="1400">
              <a:solidFill>
                <a:srgbClr val="FFFFFF"/>
              </a:solidFill>
              <a:latin typeface="+mn-ea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048775" name="“_#color-824&amp;2665"/>
          <p:cNvSpPr/>
          <p:nvPr>
            <p:custDataLst>
              <p:tags r:id="rId5"/>
            </p:custDataLst>
          </p:nvPr>
        </p:nvSpPr>
        <p:spPr>
          <a:xfrm>
            <a:off x="3466641" y="3524536"/>
            <a:ext cx="358838" cy="307394"/>
          </a:xfrm>
          <a:custGeom>
            <a:avLst/>
            <a:gdLst/>
            <a:ahLst/>
            <a:cxnLst/>
            <a:rect l="l" t="t" r="r" b="b"/>
            <a:pathLst>
              <a:path w="448056" h="384048">
                <a:moveTo>
                  <a:pt x="448056" y="192024"/>
                </a:moveTo>
                <a:cubicBezTo>
                  <a:pt x="448056" y="228600"/>
                  <a:pt x="438912" y="256032"/>
                  <a:pt x="420624" y="283464"/>
                </a:cubicBezTo>
                <a:cubicBezTo>
                  <a:pt x="411480" y="310896"/>
                  <a:pt x="384048" y="338328"/>
                  <a:pt x="356616" y="356616"/>
                </a:cubicBezTo>
                <a:cubicBezTo>
                  <a:pt x="329184" y="365760"/>
                  <a:pt x="301752" y="374904"/>
                  <a:pt x="265176" y="384048"/>
                </a:cubicBezTo>
                <a:cubicBezTo>
                  <a:pt x="265176" y="384048"/>
                  <a:pt x="256032" y="374904"/>
                  <a:pt x="256032" y="365760"/>
                </a:cubicBezTo>
                <a:lnTo>
                  <a:pt x="256032" y="310896"/>
                </a:lnTo>
                <a:cubicBezTo>
                  <a:pt x="256032" y="301752"/>
                  <a:pt x="265176" y="301752"/>
                  <a:pt x="265176" y="292608"/>
                </a:cubicBezTo>
                <a:cubicBezTo>
                  <a:pt x="292608" y="292608"/>
                  <a:pt x="320040" y="283464"/>
                  <a:pt x="329184" y="265176"/>
                </a:cubicBezTo>
                <a:cubicBezTo>
                  <a:pt x="347472" y="246888"/>
                  <a:pt x="356616" y="219456"/>
                  <a:pt x="356616" y="192024"/>
                </a:cubicBezTo>
                <a:lnTo>
                  <a:pt x="356616" y="182880"/>
                </a:lnTo>
                <a:cubicBezTo>
                  <a:pt x="356616" y="173736"/>
                  <a:pt x="347472" y="173736"/>
                  <a:pt x="338328" y="173736"/>
                </a:cubicBezTo>
                <a:lnTo>
                  <a:pt x="274320" y="173736"/>
                </a:lnTo>
                <a:cubicBezTo>
                  <a:pt x="265176" y="173736"/>
                  <a:pt x="265176" y="164592"/>
                  <a:pt x="265176" y="155448"/>
                </a:cubicBezTo>
                <a:lnTo>
                  <a:pt x="265176" y="9144"/>
                </a:lnTo>
                <a:cubicBezTo>
                  <a:pt x="265176" y="9144"/>
                  <a:pt x="265176" y="0"/>
                  <a:pt x="274320" y="0"/>
                </a:cubicBezTo>
                <a:lnTo>
                  <a:pt x="429768" y="0"/>
                </a:lnTo>
                <a:cubicBezTo>
                  <a:pt x="438912" y="0"/>
                  <a:pt x="448056" y="9144"/>
                  <a:pt x="448056" y="9144"/>
                </a:cubicBezTo>
                <a:lnTo>
                  <a:pt x="448056" y="192024"/>
                </a:lnTo>
                <a:moveTo>
                  <a:pt x="0" y="310896"/>
                </a:moveTo>
                <a:cubicBezTo>
                  <a:pt x="0" y="301752"/>
                  <a:pt x="9144" y="301752"/>
                  <a:pt x="9144" y="292608"/>
                </a:cubicBezTo>
                <a:cubicBezTo>
                  <a:pt x="36576" y="292608"/>
                  <a:pt x="64008" y="283464"/>
                  <a:pt x="73152" y="265176"/>
                </a:cubicBezTo>
                <a:cubicBezTo>
                  <a:pt x="91440" y="246888"/>
                  <a:pt x="100584" y="219456"/>
                  <a:pt x="100584" y="192024"/>
                </a:cubicBezTo>
                <a:lnTo>
                  <a:pt x="100584" y="182880"/>
                </a:lnTo>
                <a:cubicBezTo>
                  <a:pt x="100584" y="173736"/>
                  <a:pt x="91440" y="173736"/>
                  <a:pt x="82296" y="173736"/>
                </a:cubicBezTo>
                <a:lnTo>
                  <a:pt x="18288" y="173736"/>
                </a:lnTo>
                <a:cubicBezTo>
                  <a:pt x="9144" y="173736"/>
                  <a:pt x="9144" y="164592"/>
                  <a:pt x="9144" y="155448"/>
                </a:cubicBezTo>
                <a:lnTo>
                  <a:pt x="9144" y="9144"/>
                </a:lnTo>
                <a:cubicBezTo>
                  <a:pt x="9144" y="9144"/>
                  <a:pt x="9144" y="0"/>
                  <a:pt x="18288" y="0"/>
                </a:cubicBezTo>
                <a:lnTo>
                  <a:pt x="173736" y="0"/>
                </a:lnTo>
                <a:cubicBezTo>
                  <a:pt x="182880" y="0"/>
                  <a:pt x="192024" y="9144"/>
                  <a:pt x="192024" y="9144"/>
                </a:cubicBezTo>
                <a:lnTo>
                  <a:pt x="192024" y="192024"/>
                </a:lnTo>
                <a:cubicBezTo>
                  <a:pt x="192024" y="228600"/>
                  <a:pt x="182880" y="256032"/>
                  <a:pt x="164592" y="283464"/>
                </a:cubicBezTo>
                <a:cubicBezTo>
                  <a:pt x="155448" y="310896"/>
                  <a:pt x="128016" y="338328"/>
                  <a:pt x="100584" y="356616"/>
                </a:cubicBezTo>
                <a:cubicBezTo>
                  <a:pt x="73152" y="365760"/>
                  <a:pt x="45720" y="374904"/>
                  <a:pt x="9144" y="384048"/>
                </a:cubicBezTo>
                <a:cubicBezTo>
                  <a:pt x="9144" y="384048"/>
                  <a:pt x="0" y="374904"/>
                  <a:pt x="0" y="365760"/>
                </a:cubicBezTo>
                <a:lnTo>
                  <a:pt x="0" y="310896"/>
                </a:lnTo>
              </a:path>
            </a:pathLst>
          </a:custGeom>
          <a:solidFill>
            <a:schemeClr val="lt2">
              <a:alpha val="50000"/>
            </a:schemeClr>
          </a:solidFill>
        </p:spPr>
        <p:txBody>
          <a:bodyPr/>
          <a:p>
            <a:endParaRPr lang="zh-CN" altLang="en-US"/>
          </a:p>
        </p:txBody>
      </p:sp>
      <p:pic>
        <p:nvPicPr>
          <p:cNvPr id="2097156" name="图片 3" descr="/data/temp/04607114-ac8e-11ef-a7d9-7aa0d96ff446.jpg@base@tag=imgScale&amp;m=1&amp;w=271&amp;h=271&amp;q=9504607114-ac8e-11ef-a7d9-7aa0d96ff4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9704" r="13547"/>
          <a:stretch>
            <a:fillRect/>
          </a:stretch>
        </p:blipFill>
        <p:spPr>
          <a:xfrm>
            <a:off x="897618" y="4548334"/>
            <a:ext cx="978071" cy="978071"/>
          </a:xfrm>
          <a:custGeom>
            <a:avLst/>
            <a:gdLst>
              <a:gd name="connsiteX0" fmla="*/ 516600 w 1033200"/>
              <a:gd name="connsiteY0" fmla="*/ 0 h 1033200"/>
              <a:gd name="connsiteX1" fmla="*/ 1033200 w 1033200"/>
              <a:gd name="connsiteY1" fmla="*/ 516600 h 1033200"/>
              <a:gd name="connsiteX2" fmla="*/ 516600 w 1033200"/>
              <a:gd name="connsiteY2" fmla="*/ 1033200 h 1033200"/>
              <a:gd name="connsiteX3" fmla="*/ 0 w 1033200"/>
              <a:gd name="connsiteY3" fmla="*/ 516600 h 1033200"/>
              <a:gd name="connsiteX4" fmla="*/ 516600 w 1033200"/>
              <a:gd name="connsiteY4" fmla="*/ 0 h 10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200" h="1033200">
                <a:moveTo>
                  <a:pt x="516600" y="0"/>
                </a:moveTo>
                <a:cubicBezTo>
                  <a:pt x="801910" y="0"/>
                  <a:pt x="1033200" y="231290"/>
                  <a:pt x="1033200" y="516600"/>
                </a:cubicBezTo>
                <a:cubicBezTo>
                  <a:pt x="1033200" y="801910"/>
                  <a:pt x="801910" y="1033200"/>
                  <a:pt x="516600" y="1033200"/>
                </a:cubicBezTo>
                <a:cubicBezTo>
                  <a:pt x="231290" y="1033200"/>
                  <a:pt x="0" y="801910"/>
                  <a:pt x="0" y="516600"/>
                </a:cubicBezTo>
                <a:cubicBezTo>
                  <a:pt x="0" y="231290"/>
                  <a:pt x="231290" y="0"/>
                  <a:pt x="516600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48776" name="矩形 6"/>
          <p:cNvSpPr/>
          <p:nvPr>
            <p:custDataLst>
              <p:tags r:id="rId8"/>
            </p:custDataLst>
          </p:nvPr>
        </p:nvSpPr>
        <p:spPr>
          <a:xfrm>
            <a:off x="2067492" y="4663925"/>
            <a:ext cx="2048233" cy="7468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选择编程语言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48777" name="“_#color-824&amp;2668"/>
          <p:cNvSpPr/>
          <p:nvPr>
            <p:custDataLst>
              <p:tags r:id="rId9"/>
            </p:custDataLst>
          </p:nvPr>
        </p:nvSpPr>
        <p:spPr>
          <a:xfrm>
            <a:off x="7157271" y="3533427"/>
            <a:ext cx="358838" cy="307394"/>
          </a:xfrm>
          <a:custGeom>
            <a:avLst/>
            <a:gdLst/>
            <a:ahLst/>
            <a:cxnLst/>
            <a:rect l="l" t="t" r="r" b="b"/>
            <a:pathLst>
              <a:path w="448056" h="384048">
                <a:moveTo>
                  <a:pt x="448056" y="192024"/>
                </a:moveTo>
                <a:cubicBezTo>
                  <a:pt x="448056" y="228600"/>
                  <a:pt x="438912" y="256032"/>
                  <a:pt x="420624" y="283464"/>
                </a:cubicBezTo>
                <a:cubicBezTo>
                  <a:pt x="411480" y="310896"/>
                  <a:pt x="384048" y="338328"/>
                  <a:pt x="356616" y="356616"/>
                </a:cubicBezTo>
                <a:cubicBezTo>
                  <a:pt x="329184" y="365760"/>
                  <a:pt x="301752" y="374904"/>
                  <a:pt x="265176" y="384048"/>
                </a:cubicBezTo>
                <a:cubicBezTo>
                  <a:pt x="265176" y="384048"/>
                  <a:pt x="256032" y="374904"/>
                  <a:pt x="256032" y="365760"/>
                </a:cubicBezTo>
                <a:lnTo>
                  <a:pt x="256032" y="310896"/>
                </a:lnTo>
                <a:cubicBezTo>
                  <a:pt x="256032" y="301752"/>
                  <a:pt x="265176" y="301752"/>
                  <a:pt x="265176" y="292608"/>
                </a:cubicBezTo>
                <a:cubicBezTo>
                  <a:pt x="292608" y="292608"/>
                  <a:pt x="320040" y="283464"/>
                  <a:pt x="329184" y="265176"/>
                </a:cubicBezTo>
                <a:cubicBezTo>
                  <a:pt x="347472" y="246888"/>
                  <a:pt x="356616" y="219456"/>
                  <a:pt x="356616" y="192024"/>
                </a:cubicBezTo>
                <a:lnTo>
                  <a:pt x="356616" y="182880"/>
                </a:lnTo>
                <a:cubicBezTo>
                  <a:pt x="356616" y="173736"/>
                  <a:pt x="347472" y="173736"/>
                  <a:pt x="338328" y="173736"/>
                </a:cubicBezTo>
                <a:lnTo>
                  <a:pt x="274320" y="173736"/>
                </a:lnTo>
                <a:cubicBezTo>
                  <a:pt x="265176" y="173736"/>
                  <a:pt x="265176" y="164592"/>
                  <a:pt x="265176" y="155448"/>
                </a:cubicBezTo>
                <a:lnTo>
                  <a:pt x="265176" y="9144"/>
                </a:lnTo>
                <a:cubicBezTo>
                  <a:pt x="265176" y="9144"/>
                  <a:pt x="265176" y="0"/>
                  <a:pt x="274320" y="0"/>
                </a:cubicBezTo>
                <a:lnTo>
                  <a:pt x="429768" y="0"/>
                </a:lnTo>
                <a:cubicBezTo>
                  <a:pt x="438912" y="0"/>
                  <a:pt x="448056" y="9144"/>
                  <a:pt x="448056" y="9144"/>
                </a:cubicBezTo>
                <a:lnTo>
                  <a:pt x="448056" y="192024"/>
                </a:lnTo>
                <a:moveTo>
                  <a:pt x="0" y="310896"/>
                </a:moveTo>
                <a:cubicBezTo>
                  <a:pt x="0" y="301752"/>
                  <a:pt x="9144" y="301752"/>
                  <a:pt x="9144" y="292608"/>
                </a:cubicBezTo>
                <a:cubicBezTo>
                  <a:pt x="36576" y="292608"/>
                  <a:pt x="64008" y="283464"/>
                  <a:pt x="73152" y="265176"/>
                </a:cubicBezTo>
                <a:cubicBezTo>
                  <a:pt x="91440" y="246888"/>
                  <a:pt x="100584" y="219456"/>
                  <a:pt x="100584" y="192024"/>
                </a:cubicBezTo>
                <a:lnTo>
                  <a:pt x="100584" y="182880"/>
                </a:lnTo>
                <a:cubicBezTo>
                  <a:pt x="100584" y="173736"/>
                  <a:pt x="91440" y="173736"/>
                  <a:pt x="82296" y="173736"/>
                </a:cubicBezTo>
                <a:lnTo>
                  <a:pt x="18288" y="173736"/>
                </a:lnTo>
                <a:cubicBezTo>
                  <a:pt x="9144" y="173736"/>
                  <a:pt x="9144" y="164592"/>
                  <a:pt x="9144" y="155448"/>
                </a:cubicBezTo>
                <a:lnTo>
                  <a:pt x="9144" y="9144"/>
                </a:lnTo>
                <a:cubicBezTo>
                  <a:pt x="9144" y="9144"/>
                  <a:pt x="9144" y="0"/>
                  <a:pt x="18288" y="0"/>
                </a:cubicBezTo>
                <a:lnTo>
                  <a:pt x="173736" y="0"/>
                </a:lnTo>
                <a:cubicBezTo>
                  <a:pt x="182880" y="0"/>
                  <a:pt x="192024" y="9144"/>
                  <a:pt x="192024" y="9144"/>
                </a:cubicBezTo>
                <a:lnTo>
                  <a:pt x="192024" y="192024"/>
                </a:lnTo>
                <a:cubicBezTo>
                  <a:pt x="192024" y="228600"/>
                  <a:pt x="182880" y="256032"/>
                  <a:pt x="164592" y="283464"/>
                </a:cubicBezTo>
                <a:cubicBezTo>
                  <a:pt x="155448" y="310896"/>
                  <a:pt x="128016" y="338328"/>
                  <a:pt x="100584" y="356616"/>
                </a:cubicBezTo>
                <a:cubicBezTo>
                  <a:pt x="73152" y="365760"/>
                  <a:pt x="45720" y="374904"/>
                  <a:pt x="9144" y="384048"/>
                </a:cubicBezTo>
                <a:cubicBezTo>
                  <a:pt x="9144" y="384048"/>
                  <a:pt x="0" y="374904"/>
                  <a:pt x="0" y="365760"/>
                </a:cubicBezTo>
                <a:lnTo>
                  <a:pt x="0" y="310896"/>
                </a:lnTo>
              </a:path>
            </a:pathLst>
          </a:custGeom>
          <a:solidFill>
            <a:schemeClr val="lt2">
              <a:alpha val="50000"/>
            </a:schemeClr>
          </a:solidFill>
        </p:spPr>
        <p:txBody>
          <a:bodyPr/>
          <a:p>
            <a:endParaRPr lang="zh-CN" altLang="en-US"/>
          </a:p>
        </p:txBody>
      </p:sp>
      <p:sp>
        <p:nvSpPr>
          <p:cNvPr id="1048778" name="矩形 8"/>
          <p:cNvSpPr/>
          <p:nvPr>
            <p:custDataLst>
              <p:tags r:id="rId10"/>
            </p:custDataLst>
          </p:nvPr>
        </p:nvSpPr>
        <p:spPr>
          <a:xfrm>
            <a:off x="5737798" y="4663925"/>
            <a:ext cx="2068556" cy="7468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开发环境搭建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097157" name="图片 9" descr="/data/temp/0460722a-ac8e-11ef-a7d9-7aa0d96ff446.jpg@base@tag=imgScale&amp;m=1&amp;w=271&amp;h=271&amp;q=950460722a-ac8e-11ef-a7d9-7aa0d96ff44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4591423" y="4548969"/>
            <a:ext cx="977436" cy="977436"/>
          </a:xfrm>
          <a:custGeom>
            <a:avLst/>
            <a:gdLst>
              <a:gd name="connsiteX0" fmla="*/ 516600 w 1033200"/>
              <a:gd name="connsiteY0" fmla="*/ 0 h 1033200"/>
              <a:gd name="connsiteX1" fmla="*/ 1033200 w 1033200"/>
              <a:gd name="connsiteY1" fmla="*/ 516600 h 1033200"/>
              <a:gd name="connsiteX2" fmla="*/ 516600 w 1033200"/>
              <a:gd name="connsiteY2" fmla="*/ 1033200 h 1033200"/>
              <a:gd name="connsiteX3" fmla="*/ 0 w 1033200"/>
              <a:gd name="connsiteY3" fmla="*/ 516600 h 1033200"/>
              <a:gd name="connsiteX4" fmla="*/ 516600 w 1033200"/>
              <a:gd name="connsiteY4" fmla="*/ 0 h 10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200" h="1033200">
                <a:moveTo>
                  <a:pt x="516600" y="0"/>
                </a:moveTo>
                <a:cubicBezTo>
                  <a:pt x="801910" y="0"/>
                  <a:pt x="1033200" y="231290"/>
                  <a:pt x="1033200" y="516600"/>
                </a:cubicBezTo>
                <a:cubicBezTo>
                  <a:pt x="1033200" y="801910"/>
                  <a:pt x="801910" y="1033200"/>
                  <a:pt x="516600" y="1033200"/>
                </a:cubicBezTo>
                <a:cubicBezTo>
                  <a:pt x="231290" y="1033200"/>
                  <a:pt x="0" y="801910"/>
                  <a:pt x="0" y="516600"/>
                </a:cubicBezTo>
                <a:cubicBezTo>
                  <a:pt x="0" y="231290"/>
                  <a:pt x="231290" y="0"/>
                  <a:pt x="516600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48779" name="“_#color-824&amp;2668"/>
          <p:cNvSpPr/>
          <p:nvPr>
            <p:custDataLst>
              <p:tags r:id="rId13"/>
            </p:custDataLst>
          </p:nvPr>
        </p:nvSpPr>
        <p:spPr>
          <a:xfrm>
            <a:off x="10847900" y="3542319"/>
            <a:ext cx="358838" cy="308029"/>
          </a:xfrm>
          <a:custGeom>
            <a:avLst/>
            <a:gdLst/>
            <a:ahLst/>
            <a:cxnLst/>
            <a:rect l="l" t="t" r="r" b="b"/>
            <a:pathLst>
              <a:path w="448056" h="384048">
                <a:moveTo>
                  <a:pt x="448056" y="192024"/>
                </a:moveTo>
                <a:cubicBezTo>
                  <a:pt x="448056" y="228600"/>
                  <a:pt x="438912" y="256032"/>
                  <a:pt x="420624" y="283464"/>
                </a:cubicBezTo>
                <a:cubicBezTo>
                  <a:pt x="411480" y="310896"/>
                  <a:pt x="384048" y="338328"/>
                  <a:pt x="356616" y="356616"/>
                </a:cubicBezTo>
                <a:cubicBezTo>
                  <a:pt x="329184" y="365760"/>
                  <a:pt x="301752" y="374904"/>
                  <a:pt x="265176" y="384048"/>
                </a:cubicBezTo>
                <a:cubicBezTo>
                  <a:pt x="265176" y="384048"/>
                  <a:pt x="256032" y="374904"/>
                  <a:pt x="256032" y="365760"/>
                </a:cubicBezTo>
                <a:lnTo>
                  <a:pt x="256032" y="310896"/>
                </a:lnTo>
                <a:cubicBezTo>
                  <a:pt x="256032" y="301752"/>
                  <a:pt x="265176" y="301752"/>
                  <a:pt x="265176" y="292608"/>
                </a:cubicBezTo>
                <a:cubicBezTo>
                  <a:pt x="292608" y="292608"/>
                  <a:pt x="320040" y="283464"/>
                  <a:pt x="329184" y="265176"/>
                </a:cubicBezTo>
                <a:cubicBezTo>
                  <a:pt x="347472" y="246888"/>
                  <a:pt x="356616" y="219456"/>
                  <a:pt x="356616" y="192024"/>
                </a:cubicBezTo>
                <a:lnTo>
                  <a:pt x="356616" y="182880"/>
                </a:lnTo>
                <a:cubicBezTo>
                  <a:pt x="356616" y="173736"/>
                  <a:pt x="347472" y="173736"/>
                  <a:pt x="338328" y="173736"/>
                </a:cubicBezTo>
                <a:lnTo>
                  <a:pt x="274320" y="173736"/>
                </a:lnTo>
                <a:cubicBezTo>
                  <a:pt x="265176" y="173736"/>
                  <a:pt x="265176" y="164592"/>
                  <a:pt x="265176" y="155448"/>
                </a:cubicBezTo>
                <a:lnTo>
                  <a:pt x="265176" y="9144"/>
                </a:lnTo>
                <a:cubicBezTo>
                  <a:pt x="265176" y="9144"/>
                  <a:pt x="265176" y="0"/>
                  <a:pt x="274320" y="0"/>
                </a:cubicBezTo>
                <a:lnTo>
                  <a:pt x="429768" y="0"/>
                </a:lnTo>
                <a:cubicBezTo>
                  <a:pt x="438912" y="0"/>
                  <a:pt x="448056" y="9144"/>
                  <a:pt x="448056" y="9144"/>
                </a:cubicBezTo>
                <a:lnTo>
                  <a:pt x="448056" y="192024"/>
                </a:lnTo>
                <a:moveTo>
                  <a:pt x="0" y="310896"/>
                </a:moveTo>
                <a:cubicBezTo>
                  <a:pt x="0" y="301752"/>
                  <a:pt x="9144" y="301752"/>
                  <a:pt x="9144" y="292608"/>
                </a:cubicBezTo>
                <a:cubicBezTo>
                  <a:pt x="36576" y="292608"/>
                  <a:pt x="64008" y="283464"/>
                  <a:pt x="73152" y="265176"/>
                </a:cubicBezTo>
                <a:cubicBezTo>
                  <a:pt x="91440" y="246888"/>
                  <a:pt x="100584" y="219456"/>
                  <a:pt x="100584" y="192024"/>
                </a:cubicBezTo>
                <a:lnTo>
                  <a:pt x="100584" y="182880"/>
                </a:lnTo>
                <a:cubicBezTo>
                  <a:pt x="100584" y="173736"/>
                  <a:pt x="91440" y="173736"/>
                  <a:pt x="82296" y="173736"/>
                </a:cubicBezTo>
                <a:lnTo>
                  <a:pt x="18288" y="173736"/>
                </a:lnTo>
                <a:cubicBezTo>
                  <a:pt x="9144" y="173736"/>
                  <a:pt x="9144" y="164592"/>
                  <a:pt x="9144" y="155448"/>
                </a:cubicBezTo>
                <a:lnTo>
                  <a:pt x="9144" y="9144"/>
                </a:lnTo>
                <a:cubicBezTo>
                  <a:pt x="9144" y="9144"/>
                  <a:pt x="9144" y="0"/>
                  <a:pt x="18288" y="0"/>
                </a:cubicBezTo>
                <a:lnTo>
                  <a:pt x="173736" y="0"/>
                </a:lnTo>
                <a:cubicBezTo>
                  <a:pt x="182880" y="0"/>
                  <a:pt x="192024" y="9144"/>
                  <a:pt x="192024" y="9144"/>
                </a:cubicBezTo>
                <a:lnTo>
                  <a:pt x="192024" y="192024"/>
                </a:lnTo>
                <a:cubicBezTo>
                  <a:pt x="192024" y="228600"/>
                  <a:pt x="182880" y="256032"/>
                  <a:pt x="164592" y="283464"/>
                </a:cubicBezTo>
                <a:cubicBezTo>
                  <a:pt x="155448" y="310896"/>
                  <a:pt x="128016" y="338328"/>
                  <a:pt x="100584" y="356616"/>
                </a:cubicBezTo>
                <a:cubicBezTo>
                  <a:pt x="73152" y="365760"/>
                  <a:pt x="45720" y="374904"/>
                  <a:pt x="9144" y="384048"/>
                </a:cubicBezTo>
                <a:cubicBezTo>
                  <a:pt x="9144" y="384048"/>
                  <a:pt x="0" y="374904"/>
                  <a:pt x="0" y="365760"/>
                </a:cubicBezTo>
                <a:lnTo>
                  <a:pt x="0" y="310896"/>
                </a:lnTo>
              </a:path>
            </a:pathLst>
          </a:custGeom>
          <a:solidFill>
            <a:schemeClr val="lt2">
              <a:alpha val="50000"/>
            </a:schemeClr>
          </a:solidFill>
        </p:spPr>
        <p:txBody>
          <a:bodyPr/>
          <a:p>
            <a:endParaRPr lang="zh-CN" altLang="en-US"/>
          </a:p>
        </p:txBody>
      </p:sp>
      <p:sp>
        <p:nvSpPr>
          <p:cNvPr id="1048780" name="矩形 11"/>
          <p:cNvSpPr/>
          <p:nvPr>
            <p:custDataLst>
              <p:tags r:id="rId14"/>
            </p:custDataLst>
          </p:nvPr>
        </p:nvSpPr>
        <p:spPr>
          <a:xfrm>
            <a:off x="9428427" y="4663925"/>
            <a:ext cx="2068556" cy="7468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版本控制系统应用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097158" name="图片 12" descr="/data/temp/04607287-ac8e-11ef-a7d9-7aa0d96ff446.jpg@base@tag=imgScale&amp;m=1&amp;w=271&amp;h=271&amp;q=9504607287-ac8e-11ef-a7d9-7aa0d96ff44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rcRect l="2952" t="6273" r="10701" b="7380"/>
          <a:stretch>
            <a:fillRect/>
          </a:stretch>
        </p:blipFill>
        <p:spPr>
          <a:xfrm>
            <a:off x="8284593" y="4548969"/>
            <a:ext cx="977436" cy="977436"/>
          </a:xfrm>
          <a:custGeom>
            <a:avLst/>
            <a:gdLst>
              <a:gd name="connsiteX0" fmla="*/ 516600 w 1033200"/>
              <a:gd name="connsiteY0" fmla="*/ 0 h 1033200"/>
              <a:gd name="connsiteX1" fmla="*/ 1033200 w 1033200"/>
              <a:gd name="connsiteY1" fmla="*/ 516600 h 1033200"/>
              <a:gd name="connsiteX2" fmla="*/ 516600 w 1033200"/>
              <a:gd name="connsiteY2" fmla="*/ 1033200 h 1033200"/>
              <a:gd name="connsiteX3" fmla="*/ 0 w 1033200"/>
              <a:gd name="connsiteY3" fmla="*/ 516600 h 1033200"/>
              <a:gd name="connsiteX4" fmla="*/ 516600 w 1033200"/>
              <a:gd name="connsiteY4" fmla="*/ 0 h 10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200" h="1033200">
                <a:moveTo>
                  <a:pt x="516600" y="0"/>
                </a:moveTo>
                <a:cubicBezTo>
                  <a:pt x="801910" y="0"/>
                  <a:pt x="1033200" y="231290"/>
                  <a:pt x="1033200" y="516600"/>
                </a:cubicBezTo>
                <a:cubicBezTo>
                  <a:pt x="1033200" y="801910"/>
                  <a:pt x="801910" y="1033200"/>
                  <a:pt x="516600" y="1033200"/>
                </a:cubicBezTo>
                <a:cubicBezTo>
                  <a:pt x="231290" y="1033200"/>
                  <a:pt x="0" y="801910"/>
                  <a:pt x="0" y="516600"/>
                </a:cubicBezTo>
                <a:cubicBezTo>
                  <a:pt x="0" y="231290"/>
                  <a:pt x="231290" y="0"/>
                  <a:pt x="516600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</p:spTree>
    <p:custDataLst>
      <p:tags r:id="rId17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交互控件与场景功能叙述</a:t>
            </a:r>
            <a:endParaRPr lang="zh-CN" altLang="en-US"/>
          </a:p>
        </p:txBody>
      </p:sp>
      <p:sp>
        <p:nvSpPr>
          <p:cNvPr id="1048785" name="矩形 6"/>
          <p:cNvSpPr/>
          <p:nvPr>
            <p:custDataLst>
              <p:tags r:id="rId2"/>
            </p:custDataLst>
          </p:nvPr>
        </p:nvSpPr>
        <p:spPr>
          <a:xfrm>
            <a:off x="696000" y="2324989"/>
            <a:ext cx="3287233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设计时考虑不同设备的显示效果，确保窗口在各种屏幕尺寸下均能自适应。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786" name="矩形 7"/>
          <p:cNvSpPr/>
          <p:nvPr>
            <p:custDataLst>
              <p:tags r:id="rId3"/>
            </p:custDataLst>
          </p:nvPr>
        </p:nvSpPr>
        <p:spPr>
          <a:xfrm>
            <a:off x="696000" y="1668365"/>
            <a:ext cx="3287233" cy="608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响应式布局设计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48787" name="矩形 8"/>
          <p:cNvSpPr/>
          <p:nvPr>
            <p:custDataLst>
              <p:tags r:id="rId4"/>
            </p:custDataLst>
          </p:nvPr>
        </p:nvSpPr>
        <p:spPr>
          <a:xfrm>
            <a:off x="696000" y="4625713"/>
            <a:ext cx="3287233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788" name="矩形 9"/>
          <p:cNvSpPr/>
          <p:nvPr>
            <p:custDataLst>
              <p:tags r:id="rId5"/>
            </p:custDataLst>
          </p:nvPr>
        </p:nvSpPr>
        <p:spPr>
          <a:xfrm>
            <a:off x="696000" y="3996395"/>
            <a:ext cx="3287233" cy="608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endParaRPr lang="zh-CN" altLang="en-US" sz="24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48789" name="矩形 10"/>
          <p:cNvSpPr/>
          <p:nvPr>
            <p:custDataLst>
              <p:tags r:id="rId6"/>
            </p:custDataLst>
          </p:nvPr>
        </p:nvSpPr>
        <p:spPr>
          <a:xfrm>
            <a:off x="8209072" y="3449632"/>
            <a:ext cx="3287234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提供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个交互控件，实现用户对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精灵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数量、白云速度以及背景颜色的控制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790" name="矩形 11"/>
          <p:cNvSpPr/>
          <p:nvPr>
            <p:custDataLst>
              <p:tags r:id="rId7"/>
            </p:custDataLst>
          </p:nvPr>
        </p:nvSpPr>
        <p:spPr>
          <a:xfrm>
            <a:off x="8209072" y="2782213"/>
            <a:ext cx="3287234" cy="608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交互控件的动态调整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097159" name="图片 24" descr="/data/temp/0659b6a5-ac8e-11ef-af2e-a64aeb05b49b.jpg@base@tag=imgScale&amp;m=1&amp;w=450&amp;h=450&amp;q=950659b6a5-ac8e-11ef-af2e-a64aeb05b49b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12057" b="12057"/>
          <a:stretch>
            <a:fillRect/>
          </a:stretch>
        </p:blipFill>
        <p:spPr>
          <a:xfrm>
            <a:off x="4318226" y="1769335"/>
            <a:ext cx="1620083" cy="1620083"/>
          </a:xfrm>
          <a:custGeom>
            <a:avLst/>
            <a:gdLst>
              <a:gd name="connsiteX0" fmla="*/ 548158 w 1620000"/>
              <a:gd name="connsiteY0" fmla="*/ 0 h 1620000"/>
              <a:gd name="connsiteX1" fmla="*/ 1071874 w 1620000"/>
              <a:gd name="connsiteY1" fmla="*/ 0 h 1620000"/>
              <a:gd name="connsiteX2" fmla="*/ 1197614 w 1620000"/>
              <a:gd name="connsiteY2" fmla="*/ 52097 h 1620000"/>
              <a:gd name="connsiteX3" fmla="*/ 1567938 w 1620000"/>
              <a:gd name="connsiteY3" fmla="*/ 422420 h 1620000"/>
              <a:gd name="connsiteX4" fmla="*/ 1620000 w 1620000"/>
              <a:gd name="connsiteY4" fmla="*/ 548158 h 1620000"/>
              <a:gd name="connsiteX5" fmla="*/ 1620000 w 1620000"/>
              <a:gd name="connsiteY5" fmla="*/ 1071874 h 1620000"/>
              <a:gd name="connsiteX6" fmla="*/ 1567904 w 1620000"/>
              <a:gd name="connsiteY6" fmla="*/ 1197615 h 1620000"/>
              <a:gd name="connsiteX7" fmla="*/ 1197580 w 1620000"/>
              <a:gd name="connsiteY7" fmla="*/ 1567938 h 1620000"/>
              <a:gd name="connsiteX8" fmla="*/ 1071842 w 1620000"/>
              <a:gd name="connsiteY8" fmla="*/ 1620000 h 1620000"/>
              <a:gd name="connsiteX9" fmla="*/ 548125 w 1620000"/>
              <a:gd name="connsiteY9" fmla="*/ 1620000 h 1620000"/>
              <a:gd name="connsiteX10" fmla="*/ 422385 w 1620000"/>
              <a:gd name="connsiteY10" fmla="*/ 1567903 h 1620000"/>
              <a:gd name="connsiteX11" fmla="*/ 52062 w 1620000"/>
              <a:gd name="connsiteY11" fmla="*/ 1197580 h 1620000"/>
              <a:gd name="connsiteX12" fmla="*/ 0 w 1620000"/>
              <a:gd name="connsiteY12" fmla="*/ 1071842 h 1620000"/>
              <a:gd name="connsiteX13" fmla="*/ 0 w 1620000"/>
              <a:gd name="connsiteY13" fmla="*/ 548126 h 1620000"/>
              <a:gd name="connsiteX14" fmla="*/ 52097 w 1620000"/>
              <a:gd name="connsiteY14" fmla="*/ 422385 h 1620000"/>
              <a:gd name="connsiteX15" fmla="*/ 422420 w 1620000"/>
              <a:gd name="connsiteY15" fmla="*/ 52062 h 1620000"/>
              <a:gd name="connsiteX16" fmla="*/ 548158 w 1620000"/>
              <a:gd name="connsiteY1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0000" h="1620000">
                <a:moveTo>
                  <a:pt x="548158" y="0"/>
                </a:moveTo>
                <a:cubicBezTo>
                  <a:pt x="595961" y="0"/>
                  <a:pt x="1024071" y="0"/>
                  <a:pt x="1071874" y="0"/>
                </a:cubicBezTo>
                <a:cubicBezTo>
                  <a:pt x="1119677" y="0"/>
                  <a:pt x="1163812" y="18295"/>
                  <a:pt x="1197614" y="52097"/>
                </a:cubicBezTo>
                <a:cubicBezTo>
                  <a:pt x="1231416" y="85899"/>
                  <a:pt x="1534136" y="388618"/>
                  <a:pt x="1567938" y="422420"/>
                </a:cubicBezTo>
                <a:cubicBezTo>
                  <a:pt x="1601740" y="456222"/>
                  <a:pt x="1620000" y="500355"/>
                  <a:pt x="1620000" y="548158"/>
                </a:cubicBezTo>
                <a:cubicBezTo>
                  <a:pt x="1620000" y="595961"/>
                  <a:pt x="1620000" y="1024071"/>
                  <a:pt x="1620000" y="1071874"/>
                </a:cubicBezTo>
                <a:cubicBezTo>
                  <a:pt x="1620000" y="1119678"/>
                  <a:pt x="1601706" y="1163813"/>
                  <a:pt x="1567904" y="1197615"/>
                </a:cubicBezTo>
                <a:cubicBezTo>
                  <a:pt x="1534102" y="1231417"/>
                  <a:pt x="1231382" y="1534136"/>
                  <a:pt x="1197580" y="1567938"/>
                </a:cubicBezTo>
                <a:cubicBezTo>
                  <a:pt x="1163778" y="1601740"/>
                  <a:pt x="1119645" y="1620000"/>
                  <a:pt x="1071842" y="1620000"/>
                </a:cubicBezTo>
                <a:cubicBezTo>
                  <a:pt x="1024038" y="1620000"/>
                  <a:pt x="595929" y="1620000"/>
                  <a:pt x="548125" y="1620000"/>
                </a:cubicBezTo>
                <a:cubicBezTo>
                  <a:pt x="500322" y="1620000"/>
                  <a:pt x="456188" y="1601705"/>
                  <a:pt x="422385" y="1567903"/>
                </a:cubicBezTo>
                <a:cubicBezTo>
                  <a:pt x="388583" y="1534101"/>
                  <a:pt x="85864" y="1231382"/>
                  <a:pt x="52062" y="1197580"/>
                </a:cubicBezTo>
                <a:cubicBezTo>
                  <a:pt x="18260" y="1163778"/>
                  <a:pt x="0" y="1119646"/>
                  <a:pt x="0" y="1071842"/>
                </a:cubicBezTo>
                <a:cubicBezTo>
                  <a:pt x="0" y="1024039"/>
                  <a:pt x="0" y="595929"/>
                  <a:pt x="0" y="548126"/>
                </a:cubicBezTo>
                <a:cubicBezTo>
                  <a:pt x="0" y="500323"/>
                  <a:pt x="18295" y="456187"/>
                  <a:pt x="52097" y="422385"/>
                </a:cubicBezTo>
                <a:cubicBezTo>
                  <a:pt x="85899" y="388583"/>
                  <a:pt x="388618" y="85864"/>
                  <a:pt x="422420" y="52062"/>
                </a:cubicBezTo>
                <a:cubicBezTo>
                  <a:pt x="456222" y="18260"/>
                  <a:pt x="500355" y="0"/>
                  <a:pt x="548158" y="0"/>
                </a:cubicBezTo>
                <a:close/>
              </a:path>
            </a:pathLst>
          </a:custGeom>
          <a:ln w="6350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48791" name="八边形 1"/>
          <p:cNvSpPr/>
          <p:nvPr>
            <p:custDataLst>
              <p:tags r:id="rId10"/>
            </p:custDataLst>
          </p:nvPr>
        </p:nvSpPr>
        <p:spPr>
          <a:xfrm>
            <a:off x="4318226" y="2882548"/>
            <a:ext cx="506392" cy="506392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048792" name="八边形 17"/>
          <p:cNvSpPr/>
          <p:nvPr>
            <p:custDataLst>
              <p:tags r:id="rId11"/>
            </p:custDataLst>
          </p:nvPr>
        </p:nvSpPr>
        <p:spPr>
          <a:xfrm>
            <a:off x="7391785" y="3996395"/>
            <a:ext cx="506392" cy="506392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latin typeface="+mn-ea"/>
              <a:cs typeface="+mn-ea"/>
              <a:sym typeface="+mn-ea"/>
            </a:endParaRPr>
          </a:p>
        </p:txBody>
      </p:sp>
      <p:pic>
        <p:nvPicPr>
          <p:cNvPr id="2097160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3600" y="2577465"/>
            <a:ext cx="1728470" cy="15506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39425" y="3110400"/>
            <a:ext cx="5917324" cy="3092400"/>
          </a:xfrm>
        </p:spPr>
        <p:txBody>
          <a:bodyPr>
            <a:normAutofit/>
          </a:bodyPr>
          <a:p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仓耳渔阳体 W03" panose="02020400000000000000" charset="-122"/>
                <a:sym typeface="+mn-ea"/>
              </a:rPr>
              <a:t>场景元素建模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光照效果实现</a:t>
            </a:r>
            <a:endParaRPr lang="zh-CN" altLang="en-US"/>
          </a:p>
        </p:txBody>
      </p:sp>
      <p:sp>
        <p:nvSpPr>
          <p:cNvPr id="1048810" name="矩形: 圆角 2"/>
          <p:cNvSpPr/>
          <p:nvPr>
            <p:custDataLst>
              <p:tags r:id="rId2"/>
            </p:custDataLst>
          </p:nvPr>
        </p:nvSpPr>
        <p:spPr>
          <a:xfrm>
            <a:off x="681355" y="2415144"/>
            <a:ext cx="3230435" cy="3105333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8811" name="矩形 3"/>
          <p:cNvSpPr/>
          <p:nvPr>
            <p:custDataLst>
              <p:tags r:id="rId3"/>
            </p:custDataLst>
          </p:nvPr>
        </p:nvSpPr>
        <p:spPr>
          <a:xfrm>
            <a:off x="715645" y="3462655"/>
            <a:ext cx="3161030" cy="8604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创建了一个环境光，为整个场景提供一个基础的均匀光照效果，其颜色为白色（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0xffffff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），强度为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0.6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812" name="圆角矩形 9"/>
          <p:cNvSpPr/>
          <p:nvPr>
            <p:custDataLst>
              <p:tags r:id="rId4"/>
            </p:custDataLst>
          </p:nvPr>
        </p:nvSpPr>
        <p:spPr>
          <a:xfrm>
            <a:off x="961406" y="1977603"/>
            <a:ext cx="694096" cy="68012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latin typeface="+mn-ea"/>
                <a:cs typeface="+mn-ea"/>
                <a:sym typeface="+mn-ea"/>
              </a:rPr>
              <a:t>01</a:t>
            </a:r>
            <a:endParaRPr lang="en-US" altLang="zh-CN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048813" name="矩形 10"/>
          <p:cNvSpPr/>
          <p:nvPr>
            <p:custDataLst>
              <p:tags r:id="rId5"/>
            </p:custDataLst>
          </p:nvPr>
        </p:nvSpPr>
        <p:spPr>
          <a:xfrm>
            <a:off x="964581" y="2832999"/>
            <a:ext cx="2703989" cy="4553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chemeClr val="accent1"/>
                </a:solidFill>
                <a:latin typeface="+mn-ea"/>
                <a:cs typeface="+mn-ea"/>
              </a:rPr>
              <a:t>环境光</a:t>
            </a:r>
            <a:endParaRPr lang="zh-CN" altLang="en-US" sz="22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48814" name="矩形: 圆角 2"/>
          <p:cNvSpPr/>
          <p:nvPr>
            <p:custDataLst>
              <p:tags r:id="rId6"/>
            </p:custDataLst>
          </p:nvPr>
        </p:nvSpPr>
        <p:spPr>
          <a:xfrm>
            <a:off x="4481418" y="2414509"/>
            <a:ext cx="3230435" cy="3105333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8815" name="矩形 12"/>
          <p:cNvSpPr/>
          <p:nvPr>
            <p:custDataLst>
              <p:tags r:id="rId7"/>
            </p:custDataLst>
          </p:nvPr>
        </p:nvSpPr>
        <p:spPr>
          <a:xfrm>
            <a:off x="4481830" y="3474720"/>
            <a:ext cx="3223260" cy="937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创建了一个平行光，有特定的方向和位置（通过设置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position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属性），颜色同样为白色，强度为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0.8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，用于模拟类似太阳光等有方向的光照效果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816" name="圆角矩形 13"/>
          <p:cNvSpPr/>
          <p:nvPr>
            <p:custDataLst>
              <p:tags r:id="rId8"/>
            </p:custDataLst>
          </p:nvPr>
        </p:nvSpPr>
        <p:spPr>
          <a:xfrm>
            <a:off x="4746228" y="1977603"/>
            <a:ext cx="694096" cy="68012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latin typeface="+mn-ea"/>
                <a:cs typeface="+mn-ea"/>
                <a:sym typeface="+mn-ea"/>
              </a:rPr>
              <a:t>02</a:t>
            </a:r>
            <a:endParaRPr lang="en-US" altLang="zh-CN" sz="20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048817" name="矩形 14"/>
          <p:cNvSpPr/>
          <p:nvPr>
            <p:custDataLst>
              <p:tags r:id="rId9"/>
            </p:custDataLst>
          </p:nvPr>
        </p:nvSpPr>
        <p:spPr>
          <a:xfrm>
            <a:off x="4751944" y="2845064"/>
            <a:ext cx="2703989" cy="4432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chemeClr val="accent1"/>
                </a:solidFill>
                <a:latin typeface="+mn-ea"/>
                <a:cs typeface="+mn-ea"/>
              </a:rPr>
              <a:t>平行光</a:t>
            </a:r>
            <a:endParaRPr lang="zh-CN" altLang="en-US" sz="22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48818" name="矩形: 圆角 2"/>
          <p:cNvSpPr/>
          <p:nvPr>
            <p:custDataLst>
              <p:tags r:id="rId10"/>
            </p:custDataLst>
          </p:nvPr>
        </p:nvSpPr>
        <p:spPr>
          <a:xfrm>
            <a:off x="8266240" y="2414509"/>
            <a:ext cx="3230435" cy="3105333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  <a:alpha val="1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p>
            <a:endParaRPr lang="zh-CN" altLang="en-US" sz="144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8819" name="矩形 15"/>
          <p:cNvSpPr/>
          <p:nvPr>
            <p:custDataLst>
              <p:tags r:id="rId11"/>
            </p:custDataLst>
          </p:nvPr>
        </p:nvSpPr>
        <p:spPr>
          <a:xfrm>
            <a:off x="8261350" y="3485515"/>
            <a:ext cx="3223895" cy="1226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创建了一个透视相机对象，用于定义观察三维场景的视角、位置等参数。通过设置相机的位置以及看向的目标点（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lookAt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方法），决定了场景呈现的视觉效果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48820" name="圆角矩形 64"/>
          <p:cNvSpPr/>
          <p:nvPr>
            <p:custDataLst>
              <p:tags r:id="rId12"/>
            </p:custDataLst>
          </p:nvPr>
        </p:nvSpPr>
        <p:spPr>
          <a:xfrm>
            <a:off x="8531051" y="1977603"/>
            <a:ext cx="694096" cy="68012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+mn-ea"/>
                <a:cs typeface="+mn-ea"/>
                <a:sym typeface="+mn-ea"/>
              </a:rPr>
              <a:t>03</a:t>
            </a:r>
            <a:endParaRPr lang="en-US" altLang="zh-CN" sz="2000" b="1" dirty="0">
              <a:latin typeface="+mn-ea"/>
              <a:cs typeface="+mn-ea"/>
              <a:sym typeface="+mn-ea"/>
            </a:endParaRPr>
          </a:p>
        </p:txBody>
      </p:sp>
      <p:cxnSp>
        <p:nvCxnSpPr>
          <p:cNvPr id="3145728" name="直接连接符 16"/>
          <p:cNvCxnSpPr/>
          <p:nvPr>
            <p:custDataLst>
              <p:tags r:id="rId13"/>
            </p:custDataLst>
          </p:nvPr>
        </p:nvCxnSpPr>
        <p:spPr>
          <a:xfrm flipV="1">
            <a:off x="882026" y="3452160"/>
            <a:ext cx="2844332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97162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230" y="4333875"/>
            <a:ext cx="3460115" cy="1195705"/>
          </a:xfrm>
          <a:prstGeom prst="rect">
            <a:avLst/>
          </a:prstGeom>
        </p:spPr>
      </p:pic>
      <p:cxnSp>
        <p:nvCxnSpPr>
          <p:cNvPr id="3145729" name="直接连接符 17"/>
          <p:cNvCxnSpPr/>
          <p:nvPr>
            <p:custDataLst>
              <p:tags r:id="rId15"/>
            </p:custDataLst>
          </p:nvPr>
        </p:nvCxnSpPr>
        <p:spPr>
          <a:xfrm>
            <a:off x="4666849" y="3452160"/>
            <a:ext cx="2844332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45730" name="直接连接符 74"/>
          <p:cNvCxnSpPr/>
          <p:nvPr>
            <p:custDataLst>
              <p:tags r:id="rId16"/>
            </p:custDataLst>
          </p:nvPr>
        </p:nvCxnSpPr>
        <p:spPr>
          <a:xfrm flipV="1">
            <a:off x="8451671" y="3452160"/>
            <a:ext cx="2844332" cy="0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8821" name="矩形 18"/>
          <p:cNvSpPr/>
          <p:nvPr>
            <p:custDataLst>
              <p:tags r:id="rId17"/>
            </p:custDataLst>
          </p:nvPr>
        </p:nvSpPr>
        <p:spPr>
          <a:xfrm>
            <a:off x="8531051" y="2850145"/>
            <a:ext cx="2703989" cy="4432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chemeClr val="accent1"/>
                </a:solidFill>
                <a:latin typeface="+mn-ea"/>
                <a:cs typeface="+mn-ea"/>
              </a:rPr>
              <a:t>相机</a:t>
            </a:r>
            <a:endParaRPr lang="zh-CN" altLang="en-US" sz="22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097163" name="图片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09745" y="4333875"/>
            <a:ext cx="3671570" cy="1185545"/>
          </a:xfrm>
          <a:prstGeom prst="rect">
            <a:avLst/>
          </a:prstGeom>
        </p:spPr>
      </p:pic>
      <p:pic>
        <p:nvPicPr>
          <p:cNvPr id="2097164" name="图片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81670" y="4608830"/>
            <a:ext cx="3331845" cy="876935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>
            <a:noAutofit/>
          </a:bodyPr>
          <a:p>
            <a:r>
              <a:rPr lang="zh-CN" altLang="en-US" dirty="0">
                <a:sym typeface="+mn-ea"/>
              </a:rPr>
              <a:t>地面构建与材质选择</a:t>
            </a:r>
            <a:endParaRPr lang="zh-CN" altLang="en-US" dirty="0">
              <a:sym typeface="+mn-ea"/>
            </a:endParaRPr>
          </a:p>
        </p:txBody>
      </p:sp>
      <p:pic>
        <p:nvPicPr>
          <p:cNvPr id="209716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1186180"/>
            <a:ext cx="6002655" cy="2242820"/>
          </a:xfrm>
          <a:prstGeom prst="rect">
            <a:avLst/>
          </a:prstGeom>
        </p:spPr>
      </p:pic>
      <p:sp>
        <p:nvSpPr>
          <p:cNvPr id="1048826" name="文本框 3"/>
          <p:cNvSpPr txBox="1"/>
          <p:nvPr/>
        </p:nvSpPr>
        <p:spPr>
          <a:xfrm>
            <a:off x="7332345" y="902335"/>
            <a:ext cx="3407410" cy="2761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创建了一个平面几何体（</a:t>
            </a:r>
            <a:r>
              <a:rPr lang="en-US" altLang="zh-CN"/>
              <a:t>PlaneGeometry</a:t>
            </a:r>
            <a:r>
              <a:rPr lang="zh-CN" altLang="en-US"/>
              <a:t>）来表示地面，尺寸为</a:t>
            </a:r>
            <a:r>
              <a:rPr lang="en-US" altLang="zh-CN"/>
              <a:t> 500</a:t>
            </a:r>
            <a:r>
              <a:rPr lang="en-US" altLang="en-US"/>
              <a:t>×</a:t>
            </a:r>
            <a:r>
              <a:rPr lang="en-US" altLang="zh-CN"/>
              <a:t>500</a:t>
            </a:r>
            <a:r>
              <a:rPr lang="zh-CN" altLang="en-US"/>
              <a:t>，搭配一个标准材质（</a:t>
            </a:r>
            <a:r>
              <a:rPr lang="en-US" altLang="zh-CN"/>
              <a:t>MeshStandardMaterial</a:t>
            </a:r>
            <a:r>
              <a:rPr lang="zh-CN" altLang="en-US"/>
              <a:t>）设置颜色，然后通过</a:t>
            </a:r>
            <a:r>
              <a:rPr lang="en-US" altLang="zh-CN"/>
              <a:t>Mesh</a:t>
            </a:r>
            <a:r>
              <a:rPr lang="zh-CN" altLang="en-US"/>
              <a:t>将几何体和材质组合起来形成地面网格对象，并设置其旋转和位置等在三维空间中的姿态。</a:t>
            </a:r>
            <a:endParaRPr lang="zh-CN" altLang="en-US"/>
          </a:p>
        </p:txBody>
      </p:sp>
      <p:pic>
        <p:nvPicPr>
          <p:cNvPr id="209716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" y="3663950"/>
            <a:ext cx="6496685" cy="1870710"/>
          </a:xfrm>
          <a:prstGeom prst="rect">
            <a:avLst/>
          </a:prstGeom>
        </p:spPr>
      </p:pic>
      <p:sp>
        <p:nvSpPr>
          <p:cNvPr id="1048827" name="文本框 7"/>
          <p:cNvSpPr txBox="1"/>
          <p:nvPr/>
        </p:nvSpPr>
        <p:spPr>
          <a:xfrm>
            <a:off x="8058785" y="3909695"/>
            <a:ext cx="2740025" cy="10058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采用绿色一方面与</a:t>
            </a:r>
            <a:r>
              <a:rPr lang="en-US" altLang="zh-CN"/>
              <a:t>“</a:t>
            </a:r>
            <a:r>
              <a:rPr lang="zh-CN" altLang="en-US"/>
              <a:t>深林</a:t>
            </a:r>
            <a:r>
              <a:rPr lang="en-US" altLang="zh-CN"/>
              <a:t>”</a:t>
            </a:r>
            <a:r>
              <a:rPr lang="zh-CN" altLang="en-US"/>
              <a:t>相符合一方面也让人感到</a:t>
            </a:r>
            <a:r>
              <a:rPr lang="zh-CN" altLang="en-US"/>
              <a:t>舒适。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7"/>
</p:tagLst>
</file>

<file path=ppt/tags/tag12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2"/>
</p:tagLst>
</file>

<file path=ppt/tags/tag12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6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 第二级 第三级 第四级 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7"/>
</p:tagLst>
</file>

<file path=ppt/tags/tag13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4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4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4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4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4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4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4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4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4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4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4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4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4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4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4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4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4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4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4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4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4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4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4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4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4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4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4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4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4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4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4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4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4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4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4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4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4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4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4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4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4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4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4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4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4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4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4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4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4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4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4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4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4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4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4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4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06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1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 第二级 第三级 第四级 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 第二级 第三级 第四级 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217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 第二级 第三级 第四级 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218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219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 第二级 第三级 第四级 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2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 第二级 第三级 第四级 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3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297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7"/>
</p:tagLst>
</file>

<file path=ppt/tags/tag29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30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865"/>
</p:tagLst>
</file>

<file path=ppt/tags/tag313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 第二级 第三级 第四级 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865"/>
</p:tagLst>
</file>

<file path=ppt/tags/tag31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p="http://schemas.openxmlformats.org/presentationml/2006/main">
  <p:tag name="KSO_WM_TEMPLATE_THUMBS_INDEX" val="1、9"/>
  <p:tag name="KSO_WM_TEMPLATE_SUBCATEGORY" val="29"/>
  <p:tag name="KSO_WM_TEMPLATE_COLOR_TYPE" val="0"/>
  <p:tag name="KSO_WM_TAG_VERSION" val="3.0"/>
  <p:tag name="KSO_WM_BEAUTIFY_FLAG" val="#wm#"/>
  <p:tag name="KSO_WM_TEMPLATE_INDEX" val="20235865"/>
  <p:tag name="KSO_WM_TEMPLATE_CATEGORY" val="custom"/>
  <p:tag name="KSO_WM_TEMPLATE_MASTER_TYPE" val="0"/>
</p:tagLst>
</file>

<file path=ppt/tags/tag31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65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ISCONTENTSTITLE" val="0"/>
  <p:tag name="KSO_WM_UNIT_VALUE" val="14"/>
  <p:tag name="KSO_WM_UNIT_PRESET_TEXT" val="单击此处添加文档标题"/>
  <p:tag name="KSO_WM_UNIT_TEXT_TYPE" val="1"/>
</p:tagLst>
</file>

<file path=ppt/tags/tag31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5865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ISCONTENTSTITLE" val="0"/>
  <p:tag name="KSO_WM_UNIT_VALUE" val="17"/>
  <p:tag name="KSO_WM_UNIT_PRESET_TEXT" val="单击此处添加副标题"/>
  <p:tag name="KSO_WM_UNIT_TEX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5865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VALUE" val="12"/>
</p:tagLst>
</file>

<file path=ppt/tags/tag321.xml><?xml version="1.0" encoding="utf-8"?>
<p:tagLst xmlns:p="http://schemas.openxmlformats.org/presentationml/2006/main">
  <p:tag name="KSO_WM_TEMPLATE_THUMBS_INDEX" val="1、9"/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65"/>
  <p:tag name="KSO_WM_TEMPLATE_CATEGORY" val="custom"/>
  <p:tag name="KSO_WM_SLIDE_INDEX" val="1"/>
  <p:tag name="KSO_WM_SLIDE_ID" val="custom20235865_1"/>
  <p:tag name="KSO_WM_TEMPLATE_MASTER_TYPE" val="0"/>
  <p:tag name="KSO_WM_SLIDE_LAYOUT" val="a_b_f"/>
  <p:tag name="KSO_WM_SLIDE_LAYOUT_CNT" val="1_1_1"/>
</p:tagLst>
</file>

<file path=ppt/tags/tag32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UNIT_ID" val="custom20235865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TEXT_FILL_FORE_SCHEMECOLOR_INDEX" val="13"/>
  <p:tag name="KSO_WM_UNIT_TEXT_FILL_TYPE" val="1"/>
  <p:tag name="KSO_WM_UNIT_USESOURCEFORMAT_APPLY" val="0"/>
</p:tagLst>
</file>

<file path=ppt/tags/tag323.xml><?xml version="1.0" encoding="utf-8"?>
<p:tagLst xmlns:p="http://schemas.openxmlformats.org/presentationml/2006/main">
  <p:tag name="KSO_WM_UNIT_TYPE" val="l_h_i"/>
  <p:tag name="KSO_WM_UNIT_SUBTYPE" val="d"/>
  <p:tag name="KSO_WM_UNIT_INDEX" val="1_1_1"/>
  <p:tag name="KSO_WM_BEAUTIFY_FLAG" val="#wm#"/>
  <p:tag name="KSO_WM_TAG_VERSION" val="3.0"/>
  <p:tag name="KSO_WM_DIAGRAM_VERSION" val="3"/>
  <p:tag name="KSO_WM_DIAGRAM_GROUP_CODE" val="l1-1"/>
  <p:tag name="KSO_WM_UNIT_ID" val="custom20235865_6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UNIT_ID" val="custom20235865_6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UNIT_SUBTYPE" val="a"/>
  <p:tag name="KSO_WM_UNIT_VALUE" val="27"/>
  <p:tag name="KSO_WM_UNIT_PRESET_TEXT" val="添加目录项标题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TYPE" val="l_h_i"/>
  <p:tag name="KSO_WM_UNIT_INDEX" val="1_2_1"/>
  <p:tag name="KSO_WM_BEAUTIFY_FLAG" val="#wm#"/>
  <p:tag name="KSO_WM_TAG_VERSION" val="3.0"/>
  <p:tag name="KSO_WM_DIAGRAM_VERSION" val="3"/>
  <p:tag name="KSO_WM_DIAGRAM_GROUP_CODE" val="l1-1"/>
  <p:tag name="KSO_WM_UNIT_ID" val="custom20235865_6*l_i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solid&quot;:{&quot;brightness&quot;:0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TYPE" val="l_h_i"/>
  <p:tag name="KSO_WM_UNIT_SUBTYPE" val="d"/>
  <p:tag name="KSO_WM_UNIT_INDEX" val="1_2_2"/>
  <p:tag name="KSO_WM_BEAUTIFY_FLAG" val="#wm#"/>
  <p:tag name="KSO_WM_TAG_VERSION" val="3.0"/>
  <p:tag name="KSO_WM_DIAGRAM_VERSION" val="3"/>
  <p:tag name="KSO_WM_DIAGRAM_GROUP_CODE" val="l1-1"/>
  <p:tag name="KSO_WM_UNIT_ID" val="custom20235865_6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TYPE" val="l_h_f"/>
  <p:tag name="KSO_WM_UNIT_INDEX" val="1_2_1"/>
  <p:tag name="KSO_WM_TAG_VERSION" val="3.0"/>
  <p:tag name="KSO_WM_DIAGRAM_VERSION" val="3"/>
  <p:tag name="KSO_WM_DIAGRAM_GROUP_CODE" val="l1-1"/>
  <p:tag name="KSO_WM_UNIT_ID" val="custom20235865_6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UNIT_SUBTYPE" val="a"/>
  <p:tag name="KSO_WM_UNIT_PRESET_TEXT" val="添加目录项标题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UNIT_TYPE" val="l_h_i"/>
  <p:tag name="KSO_WM_UNIT_SUBTYPE" val="d"/>
  <p:tag name="KSO_WM_UNIT_INDEX" val="1_3_1"/>
  <p:tag name="KSO_WM_BEAUTIFY_FLAG" val="#wm#"/>
  <p:tag name="KSO_WM_TAG_VERSION" val="3.0"/>
  <p:tag name="KSO_WM_DIAGRAM_VERSION" val="3"/>
  <p:tag name="KSO_WM_DIAGRAM_GROUP_CODE" val="l1-1"/>
  <p:tag name="KSO_WM_UNIT_ID" val="custom20235865_6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329.xml><?xml version="1.0" encoding="utf-8"?>
<p:tagLst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DIAGRAM_GROUP_CODE" val="l1-1"/>
  <p:tag name="KSO_WM_UNIT_ID" val="custom20235865_6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UNIT_SUBTYPE" val="a"/>
  <p:tag name="KSO_WM_UNIT_PRESET_TEXT" val="添加目录项标题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YPE" val="l_h_i"/>
  <p:tag name="KSO_WM_UNIT_INDEX" val="1_3_2"/>
  <p:tag name="KSO_WM_BEAUTIFY_FLAG" val="#wm#"/>
  <p:tag name="KSO_WM_TAG_VERSION" val="3.0"/>
  <p:tag name="KSO_WM_DIAGRAM_VERSION" val="3"/>
  <p:tag name="KSO_WM_DIAGRAM_GROUP_CODE" val="l1-1"/>
  <p:tag name="KSO_WM_UNIT_ID" val="custom20235865_6*l_i*1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solid&quot;:{&quot;brightness&quot;:0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USESOURCEFORMAT_APPLY" val="0"/>
</p:tagLst>
</file>

<file path=ppt/tags/tag331.xml><?xml version="1.0" encoding="utf-8"?>
<p:tagLst xmlns:p="http://schemas.openxmlformats.org/presentationml/2006/main">
  <p:tag name="KSO_WM_UNIT_TYPE" val="l_h_i"/>
  <p:tag name="KSO_WM_UNIT_SUBTYPE" val="d"/>
  <p:tag name="KSO_WM_UNIT_INDEX" val="1_4_1"/>
  <p:tag name="KSO_WM_BEAUTIFY_FLAG" val="#wm#"/>
  <p:tag name="KSO_WM_TAG_VERSION" val="3.0"/>
  <p:tag name="KSO_WM_DIAGRAM_VERSION" val="3"/>
  <p:tag name="KSO_WM_DIAGRAM_GROUP_CODE" val="l1-1"/>
  <p:tag name="KSO_WM_UNIT_ID" val="custom20235865_6*l_h_i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332.xml><?xml version="1.0" encoding="utf-8"?>
<p:tagLst xmlns:p="http://schemas.openxmlformats.org/presentationml/2006/main">
  <p:tag name="KSO_WM_UNIT_TYPE" val="l_h_f"/>
  <p:tag name="KSO_WM_UNIT_INDEX" val="1_4_1"/>
  <p:tag name="KSO_WM_BEAUTIFY_FLAG" val="#wm#"/>
  <p:tag name="KSO_WM_TAG_VERSION" val="3.0"/>
  <p:tag name="KSO_WM_DIAGRAM_VERSION" val="3"/>
  <p:tag name="KSO_WM_DIAGRAM_GROUP_CODE" val="l1-1"/>
  <p:tag name="KSO_WM_UNIT_ID" val="custom20235865_6*l_h_f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UNIT_SUBTYPE" val="a"/>
  <p:tag name="KSO_WM_UNIT_VALUE" val="27"/>
  <p:tag name="KSO_WM_UNIT_PRESET_TEXT" val="添加目录项标题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333.xml><?xml version="1.0" encoding="utf-8"?>
<p:tagLst xmlns:p="http://schemas.openxmlformats.org/presentationml/2006/main">
  <p:tag name="KSO_WM_UNIT_TYPE" val="l_h_i"/>
  <p:tag name="KSO_WM_UNIT_INDEX" val="1_5_2"/>
  <p:tag name="KSO_WM_BEAUTIFY_FLAG" val="#wm#"/>
  <p:tag name="KSO_WM_TAG_VERSION" val="3.0"/>
  <p:tag name="KSO_WM_DIAGRAM_VERSION" val="3"/>
  <p:tag name="KSO_WM_DIAGRAM_GROUP_CODE" val="l1-1"/>
  <p:tag name="KSO_WM_UNIT_ID" val="custom20235865_6*l_i*1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solid&quot;:{&quot;brightness&quot;:0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USESOURCEFORMAT_APPLY" val="0"/>
</p:tagLst>
</file>

<file path=ppt/tags/tag334.xml><?xml version="1.0" encoding="utf-8"?>
<p:tagLst xmlns:p="http://schemas.openxmlformats.org/presentationml/2006/main">
  <p:tag name="KSO_WM_UNIT_TYPE" val="l_h_i"/>
  <p:tag name="KSO_WM_UNIT_SUBTYPE" val="d"/>
  <p:tag name="KSO_WM_UNIT_INDEX" val="1_5_1"/>
  <p:tag name="KSO_WM_BEAUTIFY_FLAG" val="#wm#"/>
  <p:tag name="KSO_WM_TAG_VERSION" val="3.0"/>
  <p:tag name="KSO_WM_DIAGRAM_VERSION" val="3"/>
  <p:tag name="KSO_WM_DIAGRAM_GROUP_CODE" val="l1-1"/>
  <p:tag name="KSO_WM_UNIT_ID" val="custom20235865_6*l_h_i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335.xml><?xml version="1.0" encoding="utf-8"?>
<p:tagLst xmlns:p="http://schemas.openxmlformats.org/presentationml/2006/main">
  <p:tag name="KSO_WM_UNIT_TYPE" val="l_h_f"/>
  <p:tag name="KSO_WM_UNIT_INDEX" val="1_5_1"/>
  <p:tag name="KSO_WM_BEAUTIFY_FLAG" val="#wm#"/>
  <p:tag name="KSO_WM_TAG_VERSION" val="3.0"/>
  <p:tag name="KSO_WM_DIAGRAM_VERSION" val="3"/>
  <p:tag name="KSO_WM_DIAGRAM_GROUP_CODE" val="l1-1"/>
  <p:tag name="KSO_WM_UNIT_ID" val="custom20235865_6*l_h_f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UNIT_SUBTYPE" val="a"/>
  <p:tag name="KSO_WM_UNIT_PRESET_TEXT" val="添加目录项标题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336.xml><?xml version="1.0" encoding="utf-8"?>
<p:tagLst xmlns:p="http://schemas.openxmlformats.org/presentationml/2006/main">
  <p:tag name="KSO_WM_UNIT_TYPE" val="l_h_i"/>
  <p:tag name="KSO_WM_UNIT_INDEX" val="1_6_2"/>
  <p:tag name="KSO_WM_BEAUTIFY_FLAG" val="#wm#"/>
  <p:tag name="KSO_WM_TAG_VERSION" val="3.0"/>
  <p:tag name="KSO_WM_DIAGRAM_VERSION" val="3"/>
  <p:tag name="KSO_WM_DIAGRAM_GROUP_CODE" val="l1-1"/>
  <p:tag name="KSO_WM_UNIT_ID" val="custom20235865_6*l_i*1_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865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4982604980469,&quot;left&quot;:58.29930359367317,&quot;top&quot;:158.70862565648832,&quot;width&quot;:831.4015502929688}"/>
  <p:tag name="KSO_WM_DIAGRAM_COLOR_MATCH_VALUE" val="{&quot;shape&quot;:{&quot;fill&quot;:{&quot;solid&quot;:{&quot;brightness&quot;:0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USESOURCEFORMAT_APPLY" val="0"/>
</p:tagLst>
</file>

<file path=ppt/tags/tag337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6"/>
  <p:tag name="KSO_WM_DIAGRAM_GROUP_CODE" val="l1-1"/>
  <p:tag name="KSO_WM_BEAUTIFY_FLAG" val="#wm#"/>
  <p:tag name="KSO_WM_TEMPLATE_INDEX" val="20235865"/>
  <p:tag name="KSO_WM_TEMPLATE_CATEGORY" val="custom"/>
  <p:tag name="KSO_WM_SLIDE_INDEX" val="6"/>
  <p:tag name="KSO_WM_SLIDE_ID" val="custom20235865_6"/>
  <p:tag name="KSO_WM_TEMPLATE_MASTER_TYPE" val="0"/>
  <p:tag name="KSO_WM_SLIDE_LAYOUT" val="a_l"/>
  <p:tag name="KSO_WM_SLIDE_LAYOUT_CNT" val="1_1"/>
  <p:tag name="KSO_WM_SLIDE_DIAGTYPE" val="l"/>
</p:tagLst>
</file>

<file path=ppt/tags/tag33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65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ISCONTENTSTITLE" val="0"/>
  <p:tag name="KSO_WM_UNIT_VALUE" val="21"/>
  <p:tag name="KSO_WM_UNIT_PRESET_TEXT" val="单击此处添加章节标题"/>
  <p:tag name="KSO_WM_UNIT_TEXT_TYPE" val="1"/>
</p:tagLst>
</file>

<file path=ppt/tags/tag33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865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VALUE" val="1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65"/>
  <p:tag name="KSO_WM_TEMPLATE_CATEGORY" val="custom"/>
  <p:tag name="KSO_WM_SLIDE_INDEX" val="7"/>
  <p:tag name="KSO_WM_SLIDE_ID" val="custom20235865_7"/>
  <p:tag name="KSO_WM_TEMPLATE_MASTER_TYPE" val="0"/>
  <p:tag name="KSO_WM_SLIDE_LAYOUT" val="a_e"/>
  <p:tag name="KSO_WM_SLIDE_LAYOUT_CNT" val="1_1"/>
</p:tagLst>
</file>

<file path=ppt/tags/tag3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2481"/>
  <p:tag name="KSO_WM_UNIT_ID" val="custom20232481_1*a*1"/>
  <p:tag name="KSO_WM_UNIT_PRESET_TEXT" val="单击此处 添加标题"/>
  <p:tag name="KSO_WM_UNIT_TEXT_FILL_FORE_SCHEMECOLOR_INDEX" val="13"/>
  <p:tag name="KSO_WM_UNIT_TEXT_FILL_TYPE" val="1"/>
  <p:tag name="KSO_WM_UNIT_USESOURCEFORMAT_APPLY" val="0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965_2*l_h_d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21*692"/>
  <p:tag name="KSO_WM_UNIT_TYPE" val="l_h_d"/>
  <p:tag name="KSO_WM_UNIT_INDEX" val="1_2_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2,&quot;rgb&quot;:&quot;#ededed&quot;,&quot;transparency&quot;:0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1602738437*gallery_gallery_ai_v2.0.2.241120_ONLINE*1732691139291_117.98_c0967199efb2-slide-4"/>
  <p:tag name="KSO_WM_UNIT_LINE_FILL_TYPE" val="2"/>
  <p:tag name="KSO_WM_UNIT_USESOURCEFORMAT_APPLY" val="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965_2*l_h_d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21*692"/>
  <p:tag name="KSO_WM_UNIT_TYPE" val="l_h_d"/>
  <p:tag name="KSO_WM_UNIT_INDEX" val="1_1_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2,&quot;rgb&quot;:&quot;#ededed&quot;,&quot;transparency&quot;:0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671254218*gallery_gallery_ai_v2.0.2.241120_ONLINE*1732691139291_117.98_c0967199efb2-slide-4"/>
  <p:tag name="KSO_WM_UNIT_LINE_FILL_TYPE" val="2"/>
  <p:tag name="KSO_WM_UNIT_USESOURCEFORMAT_APPLY" val="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965_2*l_h_d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19*692"/>
  <p:tag name="KSO_WM_UNIT_TYPE" val="l_h_d"/>
  <p:tag name="KSO_WM_UNIT_INDEX" val="1_3_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2,&quot;rgb&quot;:&quot;#ededed&quot;,&quot;transparency&quot;:0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612010632*gallery_gallery_ai_v2.0.2.241120_ONLINE*1732691139291_117.98_c0967199efb2-slide-4"/>
  <p:tag name="KSO_WM_UNIT_LINE_FILL_TYPE" val="2"/>
  <p:tag name="KSO_WM_UNIT_USESOURCEFORMAT_APPLY" val="0"/>
</p:tagLst>
</file>

<file path=ppt/tags/tag34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965_2*l_h_i*1_1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1965_2*l_h_i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965_2*l_h_f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  <p:tag name="KSO_WM_UNIT_USESOURCEFORMAT_APPLY" val="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965_2*l_h_a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34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965_2*l_h_i*1_2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1965_2*l_h_i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965_2*l_h_f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  <p:tag name="KSO_WM_UNIT_USESOURCEFORMAT_APPLY" val="0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965_2*l_h_a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965_2*l_h_i*1_3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31965_2*l_h_i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965_2*l_h_f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  <p:tag name="KSO_WM_UNIT_USESOURCEFORMAT_APPLY" val="0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965_2*l_h_a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674.81*387.403"/>
  <p:tag name="KSO_WM_SLIDE_POSITION" val="256*85.0084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TEMPLATE_INDEX" val="20235865"/>
  <p:tag name="KSO_WM_TEMPLATE_SUBCATEGORY" val="0"/>
  <p:tag name="KSO_WM_SLIDE_INDEX" val="1"/>
  <p:tag name="KSO_WM_TAG_VERSION" val="3.0"/>
  <p:tag name="KSO_WM_SLIDE_ID" val="custom20232481_1"/>
  <p:tag name="KSO_WM_SLIDE_ITEM_CNT" val="2"/>
</p:tagLst>
</file>

<file path=ppt/tags/tag3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2474_1*a*1"/>
  <p:tag name="KSO_WM_TEMPLATE_CATEGORY" val="diagram"/>
  <p:tag name="KSO_WM_TEMPLATE_INDEX" val="20232474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35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2474_2*l_h_f*1_3_1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UNIT_VALUE" val="45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VERSION" val="3"/>
  <p:tag name="KSO_WM_DIAGRAM_COLOR_TRICK" val="1"/>
  <p:tag name="KSO_WM_DIAGRAM_COLOR_TEXT_CAN_REMOVE" val="n"/>
  <p:tag name="KSO_WM_DIAGRAM_COLOR_MATCH_VALUE" val="{&quot;shape&quot;:{&quot;fill&quot;:{&quot;gradient&quot;:[{&quot;brightness&quot;:-0.2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TYPE" val="3"/>
  <p:tag name="KSO_WM_UNIT_PRESET_TEXT" val="单击此处添加文本具体内容，简明扼要地阐述您的观点，根据需要可酌情增减文字"/>
  <p:tag name="KSO_WM_UNIT_TEXT_TYPE" val="1"/>
  <p:tag name="KSO_WM_UNIT_USESOURCEFORMAT_APPLY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4_2*l_h_f*1_2_1"/>
  <p:tag name="KSO_WM_TEMPLATE_CATEGORY" val="diagram"/>
  <p:tag name="KSO_WM_TEMPLATE_INDEX" val="20232474"/>
  <p:tag name="KSO_WM_UNIT_LAYERLEVEL" val="1_1_1"/>
  <p:tag name="KSO_WM_TAG_VERSION" val="3.0"/>
  <p:tag name="KSO_WM_UNIT_VALUE" val="45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VERSION" val="3"/>
  <p:tag name="KSO_WM_DIAGRAM_COLOR_TRICK" val="1"/>
  <p:tag name="KSO_WM_DIAGRAM_COLOR_TEXT_CAN_REMOVE" val="n"/>
  <p:tag name="KSO_WM_DIAGRAM_COLOR_MATCH_VALUE" val="{&quot;shape&quot;:{&quot;fill&quot;:{&quot;gradient&quot;:[{&quot;brightness&quot;:-0.2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TYPE" val="3"/>
  <p:tag name="KSO_WM_UNIT_PRESET_TEXT" val="单击此处添加文本具体内容，简明扼要地阐述您的观点，根据需要可酌情增减文字"/>
  <p:tag name="KSO_WM_UNIT_TEXT_TYPE" val="1"/>
  <p:tag name="KSO_WM_UNIT_USESOURCEFORMAT_APPLY" val="0"/>
</p:tagLst>
</file>

<file path=ppt/tags/tag36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4_2*l_h_f*1_1_1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UNIT_VALUE" val="45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VERSION" val="3"/>
  <p:tag name="KSO_WM_DIAGRAM_COLOR_TRICK" val="1"/>
  <p:tag name="KSO_WM_DIAGRAM_COLOR_TEXT_CAN_REMOVE" val="n"/>
  <p:tag name="KSO_WM_DIAGRAM_COLOR_MATCH_VALUE" val="{&quot;shape&quot;:{&quot;fill&quot;:{&quot;gradient&quot;:[{&quot;brightness&quot;:-0.2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TYPE" val="3"/>
  <p:tag name="KSO_WM_UNIT_PRESET_TEXT" val="单击此处添加文本具体内容，简明扼要地阐述您的观点，根据需要可酌情增减文字"/>
  <p:tag name="KSO_WM_UNIT_TEXT_TYPE" val="1"/>
  <p:tag name="KSO_WM_UNIT_USESOURCEFORMAT_APPLY" val="0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2474_2*l_h_i*1_1_2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solid&quot;:{&quot;brightness&quot;:0,&quot;colorType&quot;:1,&quot;foreColorIndex&quot;:4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4"/>
  <p:tag name="KSO_WM_UNI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63.xml><?xml version="1.0" encoding="utf-8"?>
<p:tagLst xmlns:p="http://schemas.openxmlformats.org/presentationml/2006/main">
  <p:tag name="KSO_WM_UNIT_VALUE" val="271*27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2474_2*l_h_d*1_1_1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1"/>
  <p:tag name="MH_PIC_SOURCE_TYPE" val="generate_slide_ai*VCG41N800492076*gallery_gallery_ai_v2.0.2.241120_ONLINE*1732691139291_117.98_c0967199efb2-slide-6"/>
  <p:tag name="KSO_WM_UNIT_LINE_FILL_TYPE" val="2"/>
  <p:tag name="KSO_WM_UNIT_USESOURCEFORMAT_APPLY" val="0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4_2*l_h_a*1_1_1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添加文档标题"/>
  <p:tag name="KSO_WM_UNIT_TEXT_TYPE" val="1"/>
  <p:tag name="KSO_WM_UNIT_USESOURCEFORMAT_APPLY" val="0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2474_2*l_h_i*1_2_2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solid&quot;:{&quot;brightness&quot;:0,&quot;colorType&quot;:1,&quot;foreColorIndex&quot;:4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4"/>
  <p:tag name="KSO_WM_UNI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4_2*l_h_a*1_2_1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添加文档标题"/>
  <p:tag name="KSO_WM_UNIT_TEXT_TYPE" val="1"/>
  <p:tag name="KSO_WM_UNIT_USESOURCEFORMAT_APPLY" val="0"/>
</p:tagLst>
</file>

<file path=ppt/tags/tag367.xml><?xml version="1.0" encoding="utf-8"?>
<p:tagLst xmlns:p="http://schemas.openxmlformats.org/presentationml/2006/main">
  <p:tag name="KSO_WM_UNIT_VALUE" val="271*27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2474_2*l_h_d*1_2_1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1"/>
  <p:tag name="MH_PIC_SOURCE_TYPE" val="generate_slide_ai*VCG41N1675428050*gallery_gallery_ai_v2.0.2.241120_ONLINE*1732691139291_117.98_c0967199efb2-slide-6"/>
  <p:tag name="KSO_WM_UNIT_LINE_FILL_TYPE" val="2"/>
  <p:tag name="KSO_WM_UNIT_USESOURCEFORMAT_APPLY" val="0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2474_2*l_h_i*1_3_2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solid&quot;:{&quot;brightness&quot;:0,&quot;colorType&quot;:1,&quot;foreColorIndex&quot;:4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4"/>
  <p:tag name="KSO_WM_UNI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2474_2*l_h_a*1_3_1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添加文档标题"/>
  <p:tag name="KSO_WM_UNIT_TEXT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VALUE" val="271*27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2474_2*l_h_d*1_3_1"/>
  <p:tag name="KSO_WM_TEMPLATE_CATEGORY" val="diagram"/>
  <p:tag name="KSO_WM_TEMPLATE_INDEX" val="20232474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86.45001220703125,&quot;left&quot;:54.50727813961002,&quot;top&quot;:148.6999938964844,&quot;width&quot;:851.035522460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1"/>
  <p:tag name="MH_PIC_SOURCE_TYPE" val="generate_slide_ai*VCG41N1139595032*gallery_gallery_ai_v2.0.2.241120_ONLINE*1732691139291_117.98_c0967199efb2-slide-6"/>
  <p:tag name="KSO_WM_UNIT_LINE_FILL_TYPE" val="2"/>
  <p:tag name="KSO_WM_UNIT_USESOURCEFORMAT_APPLY" val="0"/>
</p:tagLst>
</file>

<file path=ppt/tags/tag371.xml><?xml version="1.0" encoding="utf-8"?>
<p:tagLst xmlns:p="http://schemas.openxmlformats.org/presentationml/2006/main">
  <p:tag name="KSO_WM_SLIDE_ID" val="diagram20232474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1"/>
  <p:tag name="KSO_WM_SLIDE_SIZE" val="766.91*286.45"/>
  <p:tag name="KSO_WM_SLIDE_POSITION" val="96.545*148.7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5865"/>
  <p:tag name="KSO_WM_SLIDE_LAYOUT" val="a_l"/>
  <p:tag name="KSO_WM_SLIDE_LAYOUT_CNT" val="1_1"/>
</p:tagLst>
</file>

<file path=ppt/tags/tag3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37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315_1*l_h_f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3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315_1*l_h_a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2"/>
  <p:tag name="KSO_WM_DIAGRAM_VERSION" val="3"/>
  <p:tag name="KSO_WM_DIAGRAM_COLOR_TRICK" val="1"/>
  <p:tag name="KSO_WM_DIAGRAM_COLOR_TEXT_CAN_REMOVE" val="n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37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315_1*l_h_f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315_1*l_h_a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2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37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315_1*l_h_f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 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3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315_1*l_h_a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2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d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VALUE" val="450*450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211240111462*gallery_gallery_ai_v2.0.2.241120_ONLINE*1732691139291_117.98_c0967199efb2-slide-14"/>
  <p:tag name="KSO_WM_UNIT_LINE_FILL_TYPE" val="2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i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i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05.5248031496063,&quot;left&quot;:54.803149606299215,&quot;top&quot;:131.36732283464568,&quot;width&quot;:850.417795275590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382.xml><?xml version="1.0" encoding="utf-8"?>
<p:tagLst xmlns:p="http://schemas.openxmlformats.org/presentationml/2006/main">
  <p:tag name="KSO_WM_SLIDE_ID" val="diagram20233315_2"/>
  <p:tag name="KSO_WM_TEMPLATE_SUBCATEGORY" val="0"/>
  <p:tag name="KSO_WM_TEMPLATE_MASTER_TYPE" val="0"/>
  <p:tag name="KSO_WM_TEMPLATE_COLOR_TYPE" val="0"/>
  <p:tag name="KSO_WM_SLIDE_ITEM_CNT" val="4"/>
  <p:tag name="KSO_WM_SLIDE_INDEX" val="2"/>
  <p:tag name="KSO_WM_TAG_VERSION" val="3.0"/>
  <p:tag name="KSO_WM_BEAUTIFY_FLAG" val="#wm#"/>
  <p:tag name="KSO_WM_TEMPLATE_CATEGORY" val="custom"/>
  <p:tag name="KSO_WM_TEMPLATE_INDEX" val="20235865"/>
  <p:tag name="KSO_WM_SLIDE_TYPE" val="text"/>
  <p:tag name="KSO_WM_SLIDE_SUBTYPE" val="diag"/>
  <p:tag name="KSO_WM_SLIDE_SIZE" val="850.394*297.555"/>
  <p:tag name="KSO_WM_SLIDE_POSITION" val="54.8032*139.28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65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ISCONTENTSTITLE" val="0"/>
  <p:tag name="KSO_WM_UNIT_VALUE" val="21"/>
  <p:tag name="KSO_WM_UNIT_PRESET_TEXT" val="单击此处添加章节标题"/>
  <p:tag name="KSO_WM_UNIT_TEXT_TYPE" val="1"/>
</p:tagLst>
</file>

<file path=ppt/tags/tag384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65"/>
  <p:tag name="KSO_WM_TEMPLATE_CATEGORY" val="custom"/>
  <p:tag name="KSO_WM_SLIDE_INDEX" val="7"/>
  <p:tag name="KSO_WM_SLIDE_ID" val="custom20235865_7"/>
  <p:tag name="KSO_WM_TEMPLATE_MASTER_TYPE" val="0"/>
  <p:tag name="KSO_WM_SLIDE_LAYOUT" val="a_e"/>
  <p:tag name="KSO_WM_SLIDE_LAYOUT_CNT" val="1_1"/>
</p:tagLst>
</file>

<file path=ppt/tags/tag3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973_1*a*1"/>
  <p:tag name="KSO_WM_TEMPLATE_CATEGORY" val="diagram"/>
  <p:tag name="KSO_WM_TEMPLATE_INDEX" val="20231973"/>
  <p:tag name="KSO_WM_UNIT_LAYERLEVEL" val="1"/>
  <p:tag name="KSO_WM_TAG_VERSION" val="3.0"/>
  <p:tag name="KSO_WM_BEAUTIFY_FLAG" val="#wm#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8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973_2*l_h_i*1_1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UNIT_TEXT_FILL_FORE_SCHEMECOLOR_INDEX" val="14"/>
  <p:tag name="KSO_WM_UNIT_TEXT_FILL_TYPE" val="1"/>
  <p:tag name="KSO_WM_UNIT_USESOURCEFORMAT_APPLY" val="0"/>
</p:tagLst>
</file>

<file path=ppt/tags/tag38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73_2*l_h_f*1_1_1"/>
  <p:tag name="KSO_WM_TEMPLATE_CATEGORY" val="diagram"/>
  <p:tag name="KSO_WM_TEMPLATE_INDEX" val="20231973"/>
  <p:tag name="KSO_WM_UNIT_LAYERLEVEL" val="1_1_1"/>
  <p:tag name="KSO_WM_TAG_VERSION" val="3.0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TEXT_TYPE" val="1"/>
  <p:tag name="KSO_WM_UNIT_PRESET_TEXT" val="单击此处添加文本具体内容，简明扼要地阐述您的观点。根据需要可酌情增减文字，单击此处添加文本具体内容"/>
  <p:tag name="KSO_WM_UNIT_TEXT_FILL_FORE_SCHEMECOLOR_INDEX" val="1"/>
  <p:tag name="KSO_WM_UNIT_TEXT_FILL_TYPE" val="1"/>
  <p:tag name="KSO_WM_UNIT_USESOURCEFORMAT_APPLY" val="0"/>
</p:tagLst>
</file>

<file path=ppt/tags/tag38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73_2*l_h_i*1_1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38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73_2*l_h_a*1_1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0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973_2*l_h_i*1_2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UNIT_TEXT_FILL_FORE_SCHEMECOLOR_INDEX" val="14"/>
  <p:tag name="KSO_WM_UNIT_TEXT_FILL_TYPE" val="1"/>
  <p:tag name="KSO_WM_UNIT_USESOURCEFORMAT_APPLY" val="0"/>
</p:tagLst>
</file>

<file path=ppt/tags/tag39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73_2*l_h_f*1_2_1"/>
  <p:tag name="KSO_WM_TEMPLATE_CATEGORY" val="diagram"/>
  <p:tag name="KSO_WM_TEMPLATE_INDEX" val="20231973"/>
  <p:tag name="KSO_WM_UNIT_LAYERLEVEL" val="1_1_1"/>
  <p:tag name="KSO_WM_TAG_VERSION" val="3.0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酌情增减文字，单击此处添加文本具体内容"/>
  <p:tag name="KSO_WM_UNIT_TEXT_FILL_FORE_SCHEMECOLOR_INDEX" val="1"/>
  <p:tag name="KSO_WM_UNIT_TEXT_FILL_TYPE" val="1"/>
  <p:tag name="KSO_WM_UNIT_USESOURCEFORMAT_APPLY" val="0"/>
</p:tagLst>
</file>

<file path=ppt/tags/tag39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73_2*l_h_i*1_2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39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73_2*l_h_a*1_2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0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39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973_2*l_h_i*1_3_2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UNIT_TEXT_FILL_FORE_SCHEMECOLOR_INDEX" val="14"/>
  <p:tag name="KSO_WM_UNIT_TEXT_FILL_TYPE" val="1"/>
  <p:tag name="KSO_WM_UNIT_USESOURCEFORMAT_APPLY" val="0"/>
</p:tagLst>
</file>

<file path=ppt/tags/tag39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973_2*l_h_f*1_3_1"/>
  <p:tag name="KSO_WM_TEMPLATE_CATEGORY" val="diagram"/>
  <p:tag name="KSO_WM_TEMPLATE_INDEX" val="20231973"/>
  <p:tag name="KSO_WM_UNIT_LAYERLEVEL" val="1_1_1"/>
  <p:tag name="KSO_WM_TAG_VERSION" val="3.0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酌情增减文字，单击此处添加文本具体内容"/>
  <p:tag name="KSO_WM_UNIT_TEXT_FILL_FORE_SCHEMECOLOR_INDEX" val="1"/>
  <p:tag name="KSO_WM_UNIT_TEXT_FILL_TYPE" val="1"/>
  <p:tag name="KSO_WM_UNIT_USESOURCEFORMAT_APPLY" val="0"/>
</p:tagLst>
</file>

<file path=ppt/tags/tag39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973_2*l_h_i*1_3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39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973_2*l_h_i*1_1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9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973_2*l_h_i*1_2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9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973_2*l_h_i*1_3_3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973_2*l_h_a*1_3_1"/>
  <p:tag name="KSO_WM_TEMPLATE_CATEGORY" val="diagram"/>
  <p:tag name="KSO_WM_TEMPLATE_INDEX" val="20231973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326.54998779296875,&quot;left&quot;:53.65,&quot;top&quot;:131.90000610351564,&quot;width&quot;:851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0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401.xml><?xml version="1.0" encoding="utf-8"?>
<p:tagLst xmlns:p="http://schemas.openxmlformats.org/presentationml/2006/main">
  <p:tag name="KSO_WM_SLIDE_ID" val="diagram20231973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1"/>
  <p:tag name="KSO_WM_SLIDE_SIZE" val="850.35*326.55"/>
  <p:tag name="KSO_WM_SLIDE_POSITION" val="54.85*131.9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5865"/>
  <p:tag name="KSO_WM_SLIDE_LAYOUT" val="a_l"/>
  <p:tag name="KSO_WM_SLIDE_LAYOUT_CNT" val="1_1"/>
  <p:tag name="KSO_WM_SPECIAL_SOURCE" val="bdnull"/>
</p:tagLst>
</file>

<file path=ppt/tags/tag4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335_2*a*1"/>
  <p:tag name="KSO_WM_TEMPLATE_CATEGORY" val="diagram"/>
  <p:tag name="KSO_WM_TEMPLATE_INDEX" val="20233335"/>
  <p:tag name="KSO_WM_UNIT_LAYERLEVEL" val="1"/>
  <p:tag name="KSO_WM_TAG_VERSION" val="3.0"/>
  <p:tag name="KSO_WM_BEAUTIFY_FLAG" val="#wm#"/>
  <p:tag name="KSO_WM_DIAGRAM_GROUP_CODE" val="l1-1"/>
  <p:tag name="KSO_WM_UNIT_VALUE" val="30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403.xml><?xml version="1.0" encoding="utf-8"?>
<p:tagLst xmlns:p="http://schemas.openxmlformats.org/presentationml/2006/main">
  <p:tag name="KSO_WM_SLIDE_ID" val="diagram2023333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custom"/>
  <p:tag name="KSO_WM_TEMPLATE_INDEX" val="20235865"/>
  <p:tag name="KSO_WM_SLIDE_TYPE" val="text"/>
  <p:tag name="KSO_WM_SLIDE_SUBTYPE" val="diag"/>
  <p:tag name="KSO_WM_SLIDE_SIZE" val="850.4*372.585"/>
  <p:tag name="KSO_WM_SLIDE_POSITION" val="54.8*138.068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4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618_1*a*1"/>
  <p:tag name="KSO_WM_TEMPLATE_CATEGORY" val="custom"/>
  <p:tag name="KSO_WM_TEMPLATE_INDEX" val="20233618"/>
  <p:tag name="KSO_WM_UNIT_LAYERLEVEL" val="1"/>
  <p:tag name="KSO_WM_TAG_VERSION" val="3.0"/>
  <p:tag name="KSO_WM_BEAUTIFY_FLAG" val="#wm#"/>
  <p:tag name="KSO_WM_UNIT_TEXT_TYPE" val="1"/>
  <p:tag name="KSO_WM_UNIT_PRESET_TEXT" val="单击此处添加 标题内容"/>
  <p:tag name="KSO_WM_UNIT_TEXT_FILL_FORE_SCHEMECOLOR_INDEX" val="13"/>
  <p:tag name="KSO_WM_UNIT_TEXT_FILL_TYPE" val="1"/>
  <p:tag name="KSO_WM_UNIT_USESOURCEFORMAT_APPLY" val="0"/>
</p:tagLst>
</file>

<file path=ppt/tags/tag405.xml><?xml version="1.0" encoding="utf-8"?>
<p:tagLst xmlns:p="http://schemas.openxmlformats.org/presentationml/2006/main">
  <p:tag name="KSO_WM_SLIDE_ID" val="custom20233618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1"/>
  <p:tag name="KSO_WM_SLIDE_INDEX" val="1"/>
  <p:tag name="KSO_WM_SLIDE_SIZE" val="266.45*141.35"/>
  <p:tag name="KSO_WM_SLIDE_POSITION" val="72.8*324.15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5865"/>
  <p:tag name="KSO_WM_SLIDE_LAYOUT" val="a_d_l"/>
  <p:tag name="KSO_WM_SLIDE_LAYOUT_CNT" val="1_1_1"/>
</p:tagLst>
</file>

<file path=ppt/tags/tag406.xml><?xml version="1.0" encoding="utf-8"?>
<p:tagLst xmlns:p="http://schemas.openxmlformats.org/presentationml/2006/main">
  <p:tag name="KSO_WM_BEAUTIFY_FLAG" val="#wm#"/>
  <p:tag name="KSO_WM_TEMPLATE_CATEGORY" val="custom"/>
  <p:tag name="KSO_WM_TEMPLATE_INDEX" val="20235865"/>
</p:tagLst>
</file>

<file path=ppt/tags/tag407.xml><?xml version="1.0" encoding="utf-8"?>
<p:tagLst xmlns:p="http://schemas.openxmlformats.org/presentationml/2006/main">
  <p:tag name="KSO_WM_BEAUTIFY_FLAG" val="#wm#"/>
  <p:tag name="KSO_WM_TEMPLATE_CATEGORY" val="custom"/>
  <p:tag name="KSO_WM_TEMPLATE_INDEX" val="20235865"/>
</p:tagLst>
</file>

<file path=ppt/tags/tag40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65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ISCONTENTSTITLE" val="0"/>
  <p:tag name="KSO_WM_UNIT_VALUE" val="21"/>
  <p:tag name="KSO_WM_UNIT_PRESET_TEXT" val="单击此处添加章节标题"/>
  <p:tag name="KSO_WM_UNIT_TEXT_TYPE" val="1"/>
</p:tagLst>
</file>

<file path=ppt/tags/tag40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865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VALUE" val="1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65"/>
  <p:tag name="KSO_WM_TEMPLATE_CATEGORY" val="custom"/>
  <p:tag name="KSO_WM_SLIDE_INDEX" val="7"/>
  <p:tag name="KSO_WM_SLIDE_ID" val="custom20235865_7"/>
  <p:tag name="KSO_WM_TEMPLATE_MASTER_TYPE" val="0"/>
  <p:tag name="KSO_WM_SLIDE_LAYOUT" val="a_e"/>
  <p:tag name="KSO_WM_SLIDE_LAYOUT_CNT" val="1_1"/>
</p:tagLst>
</file>

<file path=ppt/tags/tag4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  <p:tag name="KSO_WM_UNIT_LINE_FILL_TYPE" val="2"/>
  <p:tag name="KSO_WM_UNIT_USESOURCEFORMAT_APPLY" val="0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0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  <p:tag name="KSO_WM_UNIT_LINE_FILL_TYPE" val="2"/>
  <p:tag name="KSO_WM_UNIT_USESOURCEFORMAT_APPLY" val="0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VCG41N1444328954*gallery_gallery_ai_v2.0.2.241120_ONLINE*1732691139291_117.98_c0967199efb2-slide-17"/>
  <p:tag name="KSO_WM_UNIT_LINE_FILL_TYPE" val="2"/>
  <p:tag name="KSO_WM_UNIT_USESOURCEFORMAT_APPLY" val="0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VCG41N1399269173*gallery_gallery_ai_v2.0.2.241120_ONLINE*1732691139291_117.98_c0967199efb2-slide-17"/>
  <p:tag name="KSO_WM_UNIT_LINE_FILL_TYPE" val="2"/>
  <p:tag name="KSO_WM_UNIT_USESOURCEFORMAT_APPLY" val="0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VCG211401110230*gallery_gallery_ai_v2.0.2.241120_ONLINE*1732691139291_117.98_c0967199efb2-slide-17"/>
  <p:tag name="KSO_WM_UNIT_LINE_FILL_TYPE" val="2"/>
  <p:tag name="KSO_WM_UNIT_USESOURCEFORMAT_APPLY" val="0"/>
</p:tagLst>
</file>

<file path=ppt/tags/tag4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4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  <p:tag name="KSO_WM_UNIT_USESOURCEFORMAT_APPLY" val="0"/>
</p:tagLst>
</file>

<file path=ppt/tags/tag4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USESOURCEFORMAT_APPLY" val="0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4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424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custom"/>
  <p:tag name="KSO_WM_TEMPLATE_INDEX" val="20235865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42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65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ISCONTENTSTITLE" val="0"/>
  <p:tag name="KSO_WM_UNIT_VALUE" val="21"/>
  <p:tag name="KSO_WM_UNIT_PRESET_TEXT" val="单击此处添加章节标题"/>
  <p:tag name="KSO_WM_UNIT_TEXT_TYPE" val="1"/>
</p:tagLst>
</file>

<file path=ppt/tags/tag426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865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VALUE" val="10"/>
</p:tagLst>
</file>

<file path=ppt/tags/tag427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65"/>
  <p:tag name="KSO_WM_TEMPLATE_CATEGORY" val="custom"/>
  <p:tag name="KSO_WM_SLIDE_INDEX" val="7"/>
  <p:tag name="KSO_WM_SLIDE_ID" val="custom20235865_7"/>
  <p:tag name="KSO_WM_TEMPLATE_MASTER_TYPE" val="0"/>
  <p:tag name="KSO_WM_SLIDE_LAYOUT" val="a_e"/>
  <p:tag name="KSO_WM_SLIDE_LAYOUT_CNT" val="1_1"/>
</p:tagLst>
</file>

<file path=ppt/tags/tag428.xml><?xml version="1.0" encoding="utf-8"?>
<p:tagLst xmlns:p="http://schemas.openxmlformats.org/presentationml/2006/main">
  <p:tag name="KSO_WM_BEAUTIFY_FLAG" val="#wm#"/>
  <p:tag name="KSO_WM_TEMPLATE_CATEGORY" val="custom"/>
  <p:tag name="KSO_WM_TEMPLATE_INDEX" val="20235865"/>
</p:tagLst>
</file>

<file path=ppt/tags/tag42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65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ISCONTENTSTITLE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5865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65"/>
  <p:tag name="KSO_WM_TEMPLATE_CATEGORY" val="custom"/>
  <p:tag name="KSO_WM_UNIT_VALUE" val="11"/>
</p:tagLst>
</file>

<file path=ppt/tags/tag431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65"/>
  <p:tag name="KSO_WM_TEMPLATE_CATEGORY" val="custom"/>
  <p:tag name="KSO_WM_SLIDE_INDEX" val="9"/>
  <p:tag name="KSO_WM_SLIDE_ID" val="custom20235865_9"/>
  <p:tag name="KSO_WM_TEMPLATE_MASTER_TYPE" val="0"/>
  <p:tag name="KSO_WM_SLIDE_LAYOUT" val="a_b_f"/>
  <p:tag name="KSO_WM_SLIDE_LAYOUT_CNT" val="1_1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9">
      <a:dk1>
        <a:srgbClr val="000000"/>
      </a:dk1>
      <a:lt1>
        <a:srgbClr val="FFFFFF"/>
      </a:lt1>
      <a:dk2>
        <a:srgbClr val="101524"/>
      </a:dk2>
      <a:lt2>
        <a:srgbClr val="F5FAFF"/>
      </a:lt2>
      <a:accent1>
        <a:srgbClr val="3D859B"/>
      </a:accent1>
      <a:accent2>
        <a:srgbClr val="94C8E2"/>
      </a:accent2>
      <a:accent3>
        <a:srgbClr val="A4B64F"/>
      </a:accent3>
      <a:accent4>
        <a:srgbClr val="CF9147"/>
      </a:accent4>
      <a:accent5>
        <a:srgbClr val="69487B"/>
      </a:accent5>
      <a:accent6>
        <a:srgbClr val="AE1602"/>
      </a:accent6>
      <a:hlink>
        <a:srgbClr val="0563C1"/>
      </a:hlink>
      <a:folHlink>
        <a:srgbClr val="954D72"/>
      </a:folHlink>
    </a:clrScheme>
    <a:fontScheme name="自定义 6">
      <a:majorFont>
        <a:latin typeface="汉仪润圆-65简"/>
        <a:ea typeface="汉仪润圆-65简"/>
        <a:cs typeface=""/>
      </a:majorFont>
      <a:minorFont>
        <a:latin typeface="汉仪润圆-65简"/>
        <a:ea typeface="汉仪润圆-65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2213</Words>
  <Application>WPS 演示</Application>
  <PresentationFormat/>
  <Paragraphs>164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仓耳渔阳体 W03</vt:lpstr>
      <vt:lpstr>微软雅黑</vt:lpstr>
      <vt:lpstr>MiSans Normal</vt:lpstr>
      <vt:lpstr>汉仪润圆-65简</vt:lpstr>
      <vt:lpstr>Segoe Print</vt:lpstr>
      <vt:lpstr>Arial Unicode MS</vt:lpstr>
      <vt:lpstr>Calibri</vt:lpstr>
      <vt:lpstr>WPS</vt:lpstr>
      <vt:lpstr>Office 主题​​</vt:lpstr>
      <vt:lpstr>“精灵深林”课程设计报告</vt:lpstr>
      <vt:lpstr>目录</vt:lpstr>
      <vt:lpstr>课程设计概述</vt:lpstr>
      <vt:lpstr>选题背景与意义</vt:lpstr>
      <vt:lpstr>技术选型与工具使用</vt:lpstr>
      <vt:lpstr>交互控件与场景功能叙述</vt:lpstr>
      <vt:lpstr>场景元素建模</vt:lpstr>
      <vt:lpstr>光照效果实现</vt:lpstr>
      <vt:lpstr>地面构建与材质选择</vt:lpstr>
      <vt:lpstr>小精灵动画设计</vt:lpstr>
      <vt:lpstr>白云构建</vt:lpstr>
      <vt:lpstr>webGL 的运用</vt:lpstr>
      <vt:lpstr>团队分工与合作</vt:lpstr>
      <vt:lpstr>分工明细</vt:lpstr>
      <vt:lpstr>自评与总结</vt:lpstr>
      <vt:lpstr>回顾课程设计与收获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“精灵深林”课程设计报告</dc:title>
  <dc:creator>23043RP34C</dc:creator>
  <cp:lastModifiedBy>蒙奇·D·天才侦探</cp:lastModifiedBy>
  <cp:revision>2</cp:revision>
  <dcterms:created xsi:type="dcterms:W3CDTF">2024-11-27T14:05:59Z</dcterms:created>
  <dcterms:modified xsi:type="dcterms:W3CDTF">2024-11-27T14:06:25Z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8284637FB9964A78A164A056D87026B0_13</vt:lpwstr>
  </property>
</Properties>
</file>