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54698-AF43-4654-9590-698CD4FD2BC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D9FAF-9098-45E0-9553-036A9DBF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3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8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8888-8C39-45A1-920D-B61B54D76E7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8888-8C39-45A1-920D-B61B54D76E7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11BC-61C1-40AD-803D-F40D6F7D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16964" y="385997"/>
            <a:ext cx="10558072" cy="2716967"/>
            <a:chOff x="909403" y="385997"/>
            <a:chExt cx="10558072" cy="2716967"/>
          </a:xfrm>
        </p:grpSpPr>
        <p:sp>
          <p:nvSpPr>
            <p:cNvPr id="4" name="Rectangle 3"/>
            <p:cNvSpPr/>
            <p:nvPr/>
          </p:nvSpPr>
          <p:spPr>
            <a:xfrm>
              <a:off x="909403" y="385997"/>
              <a:ext cx="10558072" cy="271696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44476" y="385997"/>
              <a:ext cx="1087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Stack</a:t>
              </a:r>
              <a:endParaRPr lang="en-US" sz="32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6964" y="3339059"/>
            <a:ext cx="10558072" cy="2716967"/>
            <a:chOff x="909403" y="385997"/>
            <a:chExt cx="10558072" cy="2716967"/>
          </a:xfrm>
        </p:grpSpPr>
        <p:sp>
          <p:nvSpPr>
            <p:cNvPr id="14" name="Rectangle 13"/>
            <p:cNvSpPr/>
            <p:nvPr/>
          </p:nvSpPr>
          <p:spPr>
            <a:xfrm>
              <a:off x="909403" y="385997"/>
              <a:ext cx="10558072" cy="271696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4476" y="385997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Heap</a:t>
              </a:r>
              <a:endParaRPr lang="en-US" sz="32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78857" y="970772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[0x0001, int</a:t>
            </a:r>
            <a:r>
              <a:rPr lang="en-US" b="1" dirty="0" smtClean="0"/>
              <a:t>[,], </a:t>
            </a:r>
            <a:r>
              <a:rPr lang="en-US" b="1" dirty="0" smtClean="0"/>
              <a:t>numbers, </a:t>
            </a:r>
            <a:r>
              <a:rPr lang="en-US" b="1" dirty="0" smtClean="0">
                <a:solidFill>
                  <a:srgbClr val="0070C0"/>
                </a:solidFill>
              </a:rPr>
              <a:t>0x2001</a:t>
            </a:r>
            <a:r>
              <a:rPr lang="en-US" b="1" dirty="0" smtClean="0"/>
              <a:t>] 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75871" y="3858117"/>
            <a:ext cx="872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 smtClean="0">
                <a:solidFill>
                  <a:srgbClr val="0070C0"/>
                </a:solidFill>
              </a:rPr>
              <a:t>0x2001</a:t>
            </a:r>
            <a:r>
              <a:rPr lang="en-US" b="1" dirty="0" smtClean="0"/>
              <a:t>, 1][</a:t>
            </a:r>
            <a:r>
              <a:rPr lang="en-US" b="1" dirty="0" smtClean="0">
                <a:solidFill>
                  <a:srgbClr val="0070C0"/>
                </a:solidFill>
              </a:rPr>
              <a:t>0x2005</a:t>
            </a:r>
            <a:r>
              <a:rPr lang="en-US" b="1" dirty="0" smtClean="0"/>
              <a:t>, 2][</a:t>
            </a:r>
            <a:r>
              <a:rPr lang="en-US" b="1" dirty="0" smtClean="0">
                <a:solidFill>
                  <a:srgbClr val="0070C0"/>
                </a:solidFill>
              </a:rPr>
              <a:t>0x2009</a:t>
            </a:r>
            <a:r>
              <a:rPr lang="en-US" b="1" dirty="0" smtClean="0"/>
              <a:t>, 3][</a:t>
            </a:r>
            <a:r>
              <a:rPr lang="en-US" b="1" dirty="0" smtClean="0">
                <a:solidFill>
                  <a:srgbClr val="0070C0"/>
                </a:solidFill>
              </a:rPr>
              <a:t>0x2013</a:t>
            </a:r>
            <a:r>
              <a:rPr lang="en-US" b="1" dirty="0" smtClean="0"/>
              <a:t>, 4][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0x2017</a:t>
            </a:r>
            <a:r>
              <a:rPr lang="en-US" b="1" dirty="0" smtClean="0"/>
              <a:t>, 5][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0x2021</a:t>
            </a:r>
            <a:r>
              <a:rPr lang="en-US" b="1" dirty="0" smtClean="0"/>
              <a:t>, 6][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0x2025</a:t>
            </a:r>
            <a:r>
              <a:rPr lang="en-US" b="1" dirty="0" smtClean="0"/>
              <a:t>, 7][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0x2029</a:t>
            </a:r>
            <a:r>
              <a:rPr lang="en-US" b="1" dirty="0" smtClean="0"/>
              <a:t>, 8]</a:t>
            </a:r>
          </a:p>
          <a:p>
            <a:r>
              <a:rPr lang="en-US" b="1" dirty="0" smtClean="0"/>
              <a:t>[</a:t>
            </a:r>
            <a:r>
              <a:rPr lang="en-US" b="1" dirty="0" smtClean="0">
                <a:solidFill>
                  <a:srgbClr val="FF0000"/>
                </a:solidFill>
              </a:rPr>
              <a:t>0x2033</a:t>
            </a:r>
            <a:r>
              <a:rPr lang="en-US" b="1" dirty="0" smtClean="0"/>
              <a:t>, 9][</a:t>
            </a:r>
            <a:r>
              <a:rPr lang="en-US" b="1" dirty="0" smtClean="0">
                <a:solidFill>
                  <a:srgbClr val="FF0000"/>
                </a:solidFill>
              </a:rPr>
              <a:t>0x2037</a:t>
            </a:r>
            <a:r>
              <a:rPr lang="en-US" b="1" dirty="0" smtClean="0"/>
              <a:t>, 10][</a:t>
            </a:r>
            <a:r>
              <a:rPr lang="en-US" b="1" dirty="0" smtClean="0">
                <a:solidFill>
                  <a:srgbClr val="FF0000"/>
                </a:solidFill>
              </a:rPr>
              <a:t>0x2041</a:t>
            </a:r>
            <a:r>
              <a:rPr lang="en-US" b="1" dirty="0" smtClean="0"/>
              <a:t>, 11][</a:t>
            </a:r>
            <a:r>
              <a:rPr lang="en-US" b="1" dirty="0" smtClean="0">
                <a:solidFill>
                  <a:srgbClr val="FF0000"/>
                </a:solidFill>
              </a:rPr>
              <a:t>0x2045</a:t>
            </a:r>
            <a:r>
              <a:rPr lang="en-US" b="1" dirty="0" smtClean="0"/>
              <a:t>, 12] </a:t>
            </a:r>
            <a:endParaRPr lang="en-US" b="1" dirty="0"/>
          </a:p>
        </p:txBody>
      </p:sp>
      <p:cxnSp>
        <p:nvCxnSpPr>
          <p:cNvPr id="18" name="Straight Arrow Connector 17"/>
          <p:cNvCxnSpPr>
            <a:stCxn id="3" idx="2"/>
          </p:cNvCxnSpPr>
          <p:nvPr/>
        </p:nvCxnSpPr>
        <p:spPr>
          <a:xfrm flipH="1">
            <a:off x="1739901" y="1340104"/>
            <a:ext cx="1347854" cy="251801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5871" y="5023506"/>
            <a:ext cx="747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[2, 1] </a:t>
            </a:r>
          </a:p>
          <a:p>
            <a:r>
              <a:rPr lang="en-US" b="1" dirty="0" smtClean="0"/>
              <a:t>Address at [2,1] = 0x2001 + (4 byte) * (2 * 4 + 1) = 0x2001 + 36 byte = 0x2037</a:t>
            </a:r>
          </a:p>
          <a:p>
            <a:r>
              <a:rPr lang="en-US" b="1" dirty="0" smtClean="0"/>
              <a:t>[2,1] =&gt; 0x2037 =&gt; 10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000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9403" y="385997"/>
            <a:ext cx="5021705" cy="6086007"/>
            <a:chOff x="449705" y="299803"/>
            <a:chExt cx="5021705" cy="6086007"/>
          </a:xfrm>
        </p:grpSpPr>
        <p:sp>
          <p:nvSpPr>
            <p:cNvPr id="4" name="Rectangle 3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6594" y="299803"/>
              <a:ext cx="1087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Stack</a:t>
              </a:r>
              <a:endParaRPr lang="en-US" sz="32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60892" y="385997"/>
            <a:ext cx="5021705" cy="6086007"/>
            <a:chOff x="449705" y="299803"/>
            <a:chExt cx="5021705" cy="6086007"/>
          </a:xfrm>
        </p:grpSpPr>
        <p:sp>
          <p:nvSpPr>
            <p:cNvPr id="8" name="Rectangle 7"/>
            <p:cNvSpPr/>
            <p:nvPr/>
          </p:nvSpPr>
          <p:spPr>
            <a:xfrm>
              <a:off x="449705" y="299803"/>
              <a:ext cx="5021705" cy="608600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6594" y="299803"/>
              <a:ext cx="1072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Heap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17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ManhNH25</dc:creator>
  <cp:lastModifiedBy>ManhNH25</cp:lastModifiedBy>
  <cp:revision>21</cp:revision>
  <dcterms:created xsi:type="dcterms:W3CDTF">2021-04-06T13:00:03Z</dcterms:created>
  <dcterms:modified xsi:type="dcterms:W3CDTF">2021-04-20T11:41:00Z</dcterms:modified>
</cp:coreProperties>
</file>