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54698-AF43-4654-9590-698CD4FD2BC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D9FAF-9098-45E0-9553-036A9DBF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D9FAF-9098-45E0-9553-036A9DBF00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7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3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8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8888-8C39-45A1-920D-B61B54D76E7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9403" y="385997"/>
            <a:ext cx="5021705" cy="6086007"/>
            <a:chOff x="449705" y="299803"/>
            <a:chExt cx="5021705" cy="6086007"/>
          </a:xfrm>
        </p:grpSpPr>
        <p:sp>
          <p:nvSpPr>
            <p:cNvPr id="4" name="Rectangle 3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6594" y="299803"/>
              <a:ext cx="1087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Stack</a:t>
              </a:r>
              <a:endParaRPr lang="en-US" sz="32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60892" y="385997"/>
            <a:ext cx="5021705" cy="6086007"/>
            <a:chOff x="449705" y="299803"/>
            <a:chExt cx="5021705" cy="6086007"/>
          </a:xfrm>
        </p:grpSpPr>
        <p:sp>
          <p:nvSpPr>
            <p:cNvPr id="8" name="Rectangle 7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6594" y="299803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Heap</a:t>
              </a:r>
              <a:endParaRPr lang="en-US" sz="32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39253" y="5805774"/>
            <a:ext cx="19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[0x0001, int, a, 10]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39253" y="546086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[0x0011, bool, b, true]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39253" y="5115958"/>
            <a:ext cx="313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[0x0021, string, name, </a:t>
            </a:r>
            <a:r>
              <a:rPr lang="en-US" b="1" dirty="0" smtClean="0">
                <a:solidFill>
                  <a:srgbClr val="FF0000"/>
                </a:solidFill>
              </a:rPr>
              <a:t>0x1001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18557" y="5092510"/>
            <a:ext cx="24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 smtClean="0">
                <a:solidFill>
                  <a:srgbClr val="FF0000"/>
                </a:solidFill>
              </a:rPr>
              <a:t>0x1001</a:t>
            </a:r>
            <a:r>
              <a:rPr lang="en-US" b="1" dirty="0" smtClean="0"/>
              <a:t>, string,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0x1011</a:t>
            </a:r>
            <a:r>
              <a:rPr lang="en-US" b="1" dirty="0" smtClean="0"/>
              <a:t>]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 flipV="1">
            <a:off x="4275881" y="5277176"/>
            <a:ext cx="2242676" cy="234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32655" y="1663700"/>
            <a:ext cx="4775200" cy="46736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39253" y="166370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[Main Function]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39253" y="4771050"/>
            <a:ext cx="33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[0x0031, int[], number1, </a:t>
            </a:r>
            <a:r>
              <a:rPr lang="en-US" b="1" dirty="0" smtClean="0">
                <a:solidFill>
                  <a:srgbClr val="FF0000"/>
                </a:solidFill>
              </a:rPr>
              <a:t>0x2001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18557" y="3101106"/>
            <a:ext cx="50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 smtClean="0">
                <a:solidFill>
                  <a:srgbClr val="FF0000"/>
                </a:solidFill>
              </a:rPr>
              <a:t>0x2001</a:t>
            </a:r>
            <a:r>
              <a:rPr lang="en-US" b="1" dirty="0" smtClean="0"/>
              <a:t>, 1]</a:t>
            </a:r>
            <a:r>
              <a:rPr lang="en-US" b="1" dirty="0" smtClean="0"/>
              <a:t>[</a:t>
            </a:r>
            <a:r>
              <a:rPr lang="en-US" b="1" dirty="0" smtClean="0">
                <a:solidFill>
                  <a:srgbClr val="FF0000"/>
                </a:solidFill>
              </a:rPr>
              <a:t>0x2005</a:t>
            </a:r>
            <a:r>
              <a:rPr lang="en-US" b="1" dirty="0" smtClean="0"/>
              <a:t>, 2][</a:t>
            </a:r>
            <a:r>
              <a:rPr lang="en-US" b="1" dirty="0" smtClean="0">
                <a:solidFill>
                  <a:srgbClr val="FF0000"/>
                </a:solidFill>
              </a:rPr>
              <a:t>0x2009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3][</a:t>
            </a:r>
            <a:r>
              <a:rPr lang="en-US" b="1" dirty="0" smtClean="0">
                <a:solidFill>
                  <a:srgbClr val="FF0000"/>
                </a:solidFill>
              </a:rPr>
              <a:t>0x2013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4]</a:t>
            </a:r>
          </a:p>
        </p:txBody>
      </p:sp>
      <p:cxnSp>
        <p:nvCxnSpPr>
          <p:cNvPr id="31" name="Straight Arrow Connector 30"/>
          <p:cNvCxnSpPr>
            <a:stCxn id="28" idx="3"/>
            <a:endCxn id="30" idx="1"/>
          </p:cNvCxnSpPr>
          <p:nvPr/>
        </p:nvCxnSpPr>
        <p:spPr>
          <a:xfrm flipV="1">
            <a:off x="4473307" y="3285772"/>
            <a:ext cx="2045250" cy="16699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55851" y="4082728"/>
            <a:ext cx="50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0x1011</a:t>
            </a:r>
            <a:r>
              <a:rPr lang="en-US" b="1" dirty="0" smtClean="0"/>
              <a:t>, M]</a:t>
            </a:r>
            <a:r>
              <a:rPr lang="en-US" b="1" dirty="0" smtClean="0"/>
              <a:t>[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0x1013</a:t>
            </a:r>
            <a:r>
              <a:rPr lang="en-US" b="1" dirty="0" smtClean="0"/>
              <a:t>, A][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0x1015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N][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0x1017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H]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7048500" y="4452060"/>
            <a:ext cx="1408163" cy="6883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39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9403" y="385997"/>
            <a:ext cx="5021705" cy="6086007"/>
            <a:chOff x="449705" y="299803"/>
            <a:chExt cx="5021705" cy="6086007"/>
          </a:xfrm>
        </p:grpSpPr>
        <p:sp>
          <p:nvSpPr>
            <p:cNvPr id="4" name="Rectangle 3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6594" y="299803"/>
              <a:ext cx="1087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Stack</a:t>
              </a:r>
              <a:endParaRPr lang="en-US" sz="32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60892" y="385997"/>
            <a:ext cx="5021705" cy="6086007"/>
            <a:chOff x="449705" y="299803"/>
            <a:chExt cx="5021705" cy="6086007"/>
          </a:xfrm>
        </p:grpSpPr>
        <p:sp>
          <p:nvSpPr>
            <p:cNvPr id="8" name="Rectangle 7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6594" y="299803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Heap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000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9403" y="385997"/>
            <a:ext cx="5021705" cy="6086007"/>
            <a:chOff x="449705" y="299803"/>
            <a:chExt cx="5021705" cy="6086007"/>
          </a:xfrm>
        </p:grpSpPr>
        <p:sp>
          <p:nvSpPr>
            <p:cNvPr id="4" name="Rectangle 3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6594" y="299803"/>
              <a:ext cx="1087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Stack</a:t>
              </a:r>
              <a:endParaRPr lang="en-US" sz="32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60892" y="385997"/>
            <a:ext cx="5021705" cy="6086007"/>
            <a:chOff x="449705" y="299803"/>
            <a:chExt cx="5021705" cy="6086007"/>
          </a:xfrm>
        </p:grpSpPr>
        <p:sp>
          <p:nvSpPr>
            <p:cNvPr id="8" name="Rectangle 7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6594" y="299803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Heap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023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9403" y="385997"/>
            <a:ext cx="5021705" cy="6086007"/>
            <a:chOff x="449705" y="299803"/>
            <a:chExt cx="5021705" cy="6086007"/>
          </a:xfrm>
        </p:grpSpPr>
        <p:sp>
          <p:nvSpPr>
            <p:cNvPr id="4" name="Rectangle 3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6594" y="299803"/>
              <a:ext cx="1087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Stack</a:t>
              </a:r>
              <a:endParaRPr lang="en-US" sz="32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60892" y="385997"/>
            <a:ext cx="5021705" cy="6086007"/>
            <a:chOff x="449705" y="299803"/>
            <a:chExt cx="5021705" cy="6086007"/>
          </a:xfrm>
        </p:grpSpPr>
        <p:sp>
          <p:nvSpPr>
            <p:cNvPr id="8" name="Rectangle 7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6594" y="299803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Heap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13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9403" y="385997"/>
            <a:ext cx="5021705" cy="6086007"/>
            <a:chOff x="449705" y="299803"/>
            <a:chExt cx="5021705" cy="6086007"/>
          </a:xfrm>
        </p:grpSpPr>
        <p:sp>
          <p:nvSpPr>
            <p:cNvPr id="4" name="Rectangle 3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6594" y="299803"/>
              <a:ext cx="1087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Stack</a:t>
              </a:r>
              <a:endParaRPr lang="en-US" sz="32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60892" y="385997"/>
            <a:ext cx="5021705" cy="6086007"/>
            <a:chOff x="449705" y="299803"/>
            <a:chExt cx="5021705" cy="6086007"/>
          </a:xfrm>
        </p:grpSpPr>
        <p:sp>
          <p:nvSpPr>
            <p:cNvPr id="8" name="Rectangle 7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6594" y="299803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Heap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60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9403" y="385997"/>
            <a:ext cx="5021705" cy="6086007"/>
            <a:chOff x="449705" y="299803"/>
            <a:chExt cx="5021705" cy="6086007"/>
          </a:xfrm>
        </p:grpSpPr>
        <p:sp>
          <p:nvSpPr>
            <p:cNvPr id="4" name="Rectangle 3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6594" y="299803"/>
              <a:ext cx="1087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Stack</a:t>
              </a:r>
              <a:endParaRPr lang="en-US" sz="32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60892" y="385997"/>
            <a:ext cx="5021705" cy="6086007"/>
            <a:chOff x="449705" y="299803"/>
            <a:chExt cx="5021705" cy="6086007"/>
          </a:xfrm>
        </p:grpSpPr>
        <p:sp>
          <p:nvSpPr>
            <p:cNvPr id="8" name="Rectangle 7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6594" y="299803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Heap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542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9403" y="385997"/>
            <a:ext cx="5021705" cy="6086007"/>
            <a:chOff x="449705" y="299803"/>
            <a:chExt cx="5021705" cy="6086007"/>
          </a:xfrm>
        </p:grpSpPr>
        <p:sp>
          <p:nvSpPr>
            <p:cNvPr id="4" name="Rectangle 3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6594" y="299803"/>
              <a:ext cx="1087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Stack</a:t>
              </a:r>
              <a:endParaRPr lang="en-US" sz="32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60892" y="385997"/>
            <a:ext cx="5021705" cy="6086007"/>
            <a:chOff x="449705" y="299803"/>
            <a:chExt cx="5021705" cy="6086007"/>
          </a:xfrm>
        </p:grpSpPr>
        <p:sp>
          <p:nvSpPr>
            <p:cNvPr id="8" name="Rectangle 7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6594" y="299803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Heap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76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9403" y="385997"/>
            <a:ext cx="5021705" cy="6086007"/>
            <a:chOff x="449705" y="299803"/>
            <a:chExt cx="5021705" cy="6086007"/>
          </a:xfrm>
        </p:grpSpPr>
        <p:sp>
          <p:nvSpPr>
            <p:cNvPr id="4" name="Rectangle 3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6594" y="299803"/>
              <a:ext cx="1087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Stack</a:t>
              </a:r>
              <a:endParaRPr lang="en-US" sz="32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60892" y="385997"/>
            <a:ext cx="5021705" cy="6086007"/>
            <a:chOff x="449705" y="299803"/>
            <a:chExt cx="5021705" cy="6086007"/>
          </a:xfrm>
        </p:grpSpPr>
        <p:sp>
          <p:nvSpPr>
            <p:cNvPr id="8" name="Rectangle 7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6594" y="299803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Heap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17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98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ManhNH25</dc:creator>
  <cp:lastModifiedBy>ManhNH25</cp:lastModifiedBy>
  <cp:revision>14</cp:revision>
  <dcterms:created xsi:type="dcterms:W3CDTF">2021-04-06T13:00:03Z</dcterms:created>
  <dcterms:modified xsi:type="dcterms:W3CDTF">2021-04-06T13:42:10Z</dcterms:modified>
</cp:coreProperties>
</file>