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14B3-4E01-381B-34FB-2C9258CA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A469-DF5F-3A29-F35D-F8EAB65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9864-0DF3-8F44-1303-AED547ED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FFD37-BD3B-57B5-E008-1A67EA77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2E16-0E48-7515-1E83-332E04F5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4207-CFF0-F6CD-11AD-CF11DDB7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3186C-158F-AAC9-4F6E-1D2A6EB5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5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B797-AA7B-639E-85D0-17FD637B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B993-3FAF-AC25-A3E7-2F838B46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B59EF-87B0-CBB1-673B-F78B00EC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4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7A8A-609D-6C10-E445-30134CDE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924D-378C-CC38-2F26-342DC29C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C33A4-59BC-5BE9-A487-4D3A8778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E8B2-FAF3-6AEB-9610-F07EFA74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3DBB-E3AB-1470-DF54-02E91181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5EBF6-FF4D-743B-B2E1-72661659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569-DCCF-6881-FF56-A5A6CB33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B92-726C-05DA-5E7F-F9EBC463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9A557-FB0A-CDC4-FC5A-DF45B94C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3E6-4B2E-895A-7C65-F806240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B626-DD17-944D-C4C2-247D4E91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0B95D-4388-8DCF-9381-E9235DAB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F0248-A891-D3E9-31F1-F782E206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F0B4-6A2B-F0C1-5C74-C466F3F5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C5A3-9EA2-127D-A4F8-4166B964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CCC07-0FD9-6280-EC0C-FAD1E76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4661-C0E2-E4E0-A250-639882E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2EC4-5358-3B89-0A47-CC3F396F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12EAA-EC02-F6C6-B777-96BBE761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0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ED3-5DA3-1EB2-1739-38D7A226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B51A-4F54-36D1-BCB3-C354AEEC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1A44A-647E-6142-87A4-37F9E7DF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CBE7-EF72-86A2-38C6-1D115D65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2CB1-F0D2-B9DB-A2E4-6F994472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06BBD-07DC-2F0F-1D13-9706E498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5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5310-186C-8A32-3269-4C1E3381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936-CA80-E472-0574-8AC9EABF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74C1F-5949-6709-4D10-01A4E612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5771-82EB-64DD-5E52-93C6095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B467-5D1F-9B71-0753-769BEC3C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AAA3D-63C2-AF62-2AE0-8C2A1DCB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4</cp:revision>
  <dcterms:created xsi:type="dcterms:W3CDTF">2023-02-04T06:36:20Z</dcterms:created>
  <dcterms:modified xsi:type="dcterms:W3CDTF">2023-03-06T01:00:40Z</dcterms:modified>
</cp:coreProperties>
</file>