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C24C7-7757-1527-ED7D-8A62C48F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4D64-25BD-353D-BADA-A7F5867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9638-ECD2-BCEB-D236-41FE5D2B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FA621-843B-7600-F552-4CDD53F8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1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FBB-E935-D49E-CF93-D7691FF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6751-C281-1D7D-6AC5-BD30DB29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2DC58-A9CC-9ED7-B0D7-653F900E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2CF8-97FD-A503-C27E-8ACFA081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C40B-C0B2-2490-212F-05E93B6E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DD0AD-9976-77A6-67A5-E43A7228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606-50A1-A97E-1C3E-B959D466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CEA5-AF82-9E35-6E4E-F7DDE9EB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BD621-6179-ECF6-BCAD-5A3D88E5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CF5C-173A-A5BE-DD05-358CBF86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F467-A868-878A-A760-0026B779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69F2D-9376-0AC8-AFAC-D2F281F9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2023-02-20T10:02:22Z</dcterms:modified>
</cp:coreProperties>
</file>